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0" r:id="rId2"/>
    <p:sldId id="321" r:id="rId3"/>
    <p:sldId id="322" r:id="rId4"/>
    <p:sldId id="323" r:id="rId5"/>
    <p:sldId id="324" r:id="rId6"/>
    <p:sldId id="325" r:id="rId7"/>
    <p:sldId id="326" r:id="rId8"/>
    <p:sldId id="327" r:id="rId9"/>
    <p:sldId id="328" r:id="rId10"/>
    <p:sldId id="342" r:id="rId11"/>
    <p:sldId id="329" r:id="rId12"/>
    <p:sldId id="330" r:id="rId13"/>
    <p:sldId id="331" r:id="rId14"/>
    <p:sldId id="332" r:id="rId15"/>
    <p:sldId id="333" r:id="rId16"/>
    <p:sldId id="334" r:id="rId17"/>
    <p:sldId id="335" r:id="rId18"/>
    <p:sldId id="336" r:id="rId19"/>
    <p:sldId id="337" r:id="rId20"/>
    <p:sldId id="339" r:id="rId21"/>
    <p:sldId id="340" r:id="rId22"/>
    <p:sldId id="341" r:id="rId23"/>
    <p:sldId id="343" r:id="rId24"/>
    <p:sldId id="344" r:id="rId25"/>
    <p:sldId id="345" r:id="rId26"/>
    <p:sldId id="346" r:id="rId27"/>
    <p:sldId id="347" r:id="rId28"/>
    <p:sldId id="348" r:id="rId29"/>
    <p:sldId id="349" r:id="rId30"/>
    <p:sldId id="350" r:id="rId31"/>
    <p:sldId id="351" r:id="rId32"/>
    <p:sldId id="352" r:id="rId33"/>
    <p:sldId id="35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>
        <p:scale>
          <a:sx n="67" d="100"/>
          <a:sy n="67" d="100"/>
        </p:scale>
        <p:origin x="789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73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34:52.0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101573-3105-4763-9B1C-76BAEA77D580}" emma:medium="tactile" emma:mode="ink">
          <msink:context xmlns:msink="http://schemas.microsoft.com/ink/2010/main" type="writingRegion" rotatedBoundingBox="3273,1689 15029,911 15226,3892 3470,4670"/>
        </emma:interpretation>
      </emma:emma>
    </inkml:annotationXML>
    <inkml:traceGroup>
      <inkml:annotationXML>
        <emma:emma xmlns:emma="http://www.w3.org/2003/04/emma" version="1.0">
          <emma:interpretation id="{64E0B378-9159-4BEC-AE16-F2F5A3B1B1D7}" emma:medium="tactile" emma:mode="ink">
            <msink:context xmlns:msink="http://schemas.microsoft.com/ink/2010/main" type="paragraph" rotatedBoundingBox="3273,1689 15029,911 15226,3892 3470,46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D0AA82-3214-4D9A-A015-1CBC88224A78}" emma:medium="tactile" emma:mode="ink">
              <msink:context xmlns:msink="http://schemas.microsoft.com/ink/2010/main" type="line" rotatedBoundingBox="3273,1689 15029,911 15226,3892 3470,4670"/>
            </emma:interpretation>
          </emma:emma>
        </inkml:annotationXML>
        <inkml:traceGroup>
          <inkml:annotationXML>
            <emma:emma xmlns:emma="http://www.w3.org/2003/04/emma" version="1.0">
              <emma:interpretation id="{4ECDA8A5-04EC-4357-B3CE-1423F269BB52}" emma:medium="tactile" emma:mode="ink">
                <msink:context xmlns:msink="http://schemas.microsoft.com/ink/2010/main" type="inkWord" rotatedBoundingBox="3273,1689 13648,1002 13845,3983 3470,46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349 120 806 0,'12'-10'72'0,"-7"0"-58"0,1 0-14 0,5 5 0 15,1 0 66-15,-1 0 10 0,6-6 3 0,0 1 0 16,0 0-5-16,0 0-1 0,0 0 0 0,0 5 0 16,0 0-11-16,5 0-2 0,-5 0-1 0,0 0 0 15,0 5-2-15,0 5 0 0,-5-5 0 0,-12 0 0 16,11 0-10-16,-11 0-3 0,0 0 0 0,11 15 0 16,0 0-19-16,-11 5-4 0,0 1-1 0,0-1 0 15,0 10-6-15,-5 5-2 0,-1 0 0 0,-5 10 0 16,-6 6 5-16,6 9 1 0,-1 0 0 0,1 11 0 0,-12 9 16 0,6 11 3 0,-5 9 1 0,-1 6 0 15,1 9-21-15,-1-4-4 0,-5 0-1 0,-1 9 0 32,1 1 3-32,5 0 0 0,1-11 0 0,-6 1 0 15,-6-11-3-15,11 1-1 0,-5-6 0 0,11-9 0 0,-6-1-11 16,6-9 12-16,0-6-12 0,0 0 12 0,12-4-12 0,-12-6-12 16,0 0 2-16,5-9 1 0,1-11 24 0,5 0 5 15,-5-10 0-15,5 0 1 0,6-4-5 0,-5-6 0 16,5 0-1-16,-6-5 0 0,-5 0-5 0,5-5-1 15,6-10 0-15,0 15 0 0,-6-5-9 0,6-10 12 16,0 0-12-16,0 0 12 0,0 0-4 0,0 10-8 16,-5 0 12-16,5-10-4 0,0 0 1 0,0 0 0 15,0 0 0-15,0 0 0 0,5 5-9 0,-5-5 8 16,0 0-8-16,0 0 8 0,0 0 0 0,12 0-8 0,-1-5 12 0,-11 5-4 16,0 0 4-16,11 0 1 0,6-5 0 0,-5 5 0 15,-12 0-3-15,11 5-1 16,0-5 0-16,1 5 0 0,5-5-1 0,0 5-8 15,-6-5 12-15,11 5-4 0,1-5-8 0,5 5 12 16,1-5-12-16,-1 0 12 0,6-5-12 0,5 5 10 0,7 0-10 0,10-5 10 16,-5-5 6-16,11 0 0 0,1 5 1 0,4-10 0 15,7 0-7-15,-1-5-2 0,1 0 0 0,5-5 0 16,-5 5-8-16,5-1 0 0,0 1 9 0,6 0-9 16,-6 10 0-16,-5-5 0 0,-1 0 0 0,6 5 0 15,-5-5-21-15,-1 5-9 0,12 0-2 0,-6 5 0 16,0-5-176-16,1 0-36 0</inkml:trace>
          <inkml:trace contextRef="#ctx0" brushRef="#br0" timeOffset="853.725">2849 2080 1587 0,'0'0'35'0,"0"0"7"0,0 0 2 0,0 0 0 0,0 0-35 0,0 0-9 15,17-5 0-15,0-5 0 0,6 0 55 0,5-5 9 16,-5 5 1-16,5-10 1 0,6 0-10 0,0-5-3 15,0 0 0-15,5-1 0 0,-5 1-33 0,0-5-8 16,0 0 0-16,0 5-1 0,-6-10-11 0,1 5 0 0,-1-6 9 0,-11 1-9 16,5 0 10-16,-5 5-2 0,0-5-8 0,0 4 12 15,-5-4-3-15,-7 0-1 0,1 0 0 0,-6 5 0 16,0 5-8-16,0-1 8 0,-6 6-8 0,-5 0 8 16,5 0 10-16,-11 5 2 0,0 5 0 0,-5 5 0 15,-7 0 2-15,1 5 1 0,-11 5 0 0,-1 5 0 16,-11 5 5-16,12 5 2 0,-1 0 0 0,0 5 0 15,-11 6 6-15,6 9 2 0,-6 0 0 0,6 5 0 16,6-5-13-16,5 6-2 0,0 4-1 0,11 0 0 16,6 6-4-16,11-1-1 0,-5-5 0 0,5 10 0 15,6-4-17-15,6-1 10 0,5 0-10 0,6-4 8 0,-5-1-8 16,10 0 0-16,7-10 0 0,5 6 8 0,5-1-8 0,1-5 8 16,-6-5-8-16,11 0 8 0,11-4-139 0,7-1-28 0,-1-15-5 0,11-5-875 31</inkml:trace>
          <inkml:trace contextRef="#ctx0" brushRef="#br0" timeOffset="1290.1481">4874 1256 1609 0,'0'0'35'0,"0"0"7"0,0-15 2 0,0 15 2 0,0 0-37 0,-6-5-9 15,-5-5 0-15,-6 5 0 0,6-5 64 0,-1 10 12 16,-5-5 1-16,-5 5 1 16,-1 0-26-16,0 5-4 0,-5 0-2 0,0 5 0 0,-6 0-21 0,0 5-4 15,-6 5-1-15,1 0 0 0,-6 5 10 0,5 5 2 16,0-4 0-16,6 9 0 0,-5 0 11 0,5 5 2 16,6 5 1-16,-6 1 0 15,11-1-2-15,-5 0 0 0,11 0 0 0,6 6 0 0,-1-1-20 16,12-5-4-16,12-5 0 0,-1 1-1 0,12-6-19 0,5 0 8 15,0-5-8-15,6-5 0 0,11 0 0 0,6-5 0 16,6-4-10-16,11-1 10 16,-1-5-120-16,1 0-17 0,11-5-3 0,-5-10-884 0</inkml:trace>
          <inkml:trace contextRef="#ctx0" brushRef="#br0" timeOffset="1653.7431">5507 1055 345 0,'-34'-10'31'0,"23"5"-31"0,11 5 0 0,0 0 0 0,0 0 306 16,0 0 55-16,0 0 11 0,0 0 3 15,0 0-255-15,0 0-52 0,17-5-9 0,6 5-3 16,5-5 6-16,6 0 1 0,11-5 0 0,12 5 0 16,-1 0-15-16,12 0-2 0,0-6-1 0,5-4 0 0,7 0-18 0,4 0-4 15,7-5-1-15,-1 10 0 0,-5-5-14 0,-11 0-8 16,5-5 10-16,-11 5-10 0,-6 5 0 0,-5 0-15 15,-7 0 2-15,-4 5 0 16,-7-6-39-16,1 1-8 0,-12 0-2 0,0 0-593 16,-5 0-118-16</inkml:trace>
          <inkml:trace contextRef="#ctx0" brushRef="#br0" timeOffset="1936.6794">6406-272 1666 0,'0'0'36'0,"6"0"8"0,-6 0 2 0,0 0 2 0,6-15-39 0,-6 15-9 0,0 0 0 0,0 0 0 16,0 15 82-16,5 5 14 0,1 5 4 0,-6 10 0 15,-6 15-42-15,-5 16-8 0,5 4-2 0,-5 11 0 16,-6 14 16-16,0 11 4 0,-5 9 0 0,-1 11 0 15,6-5-15-15,-6 14-2 0,1-4-1 0,-1 0 0 16,6-11-26-16,6-4-4 0,-6-5-2 0,11-6 0 16,1 1-18-16,5-6 0 0,-6-4 0 0,6-6 0 15,6-9-122-15,-6-6-18 0,5-5-4 0,1-9-902 16</inkml:trace>
          <inkml:trace contextRef="#ctx0" brushRef="#br0" timeOffset="2535.6424">7815 1075 1450 0,'0'0'64'0,"0"0"14"16,-6-5-62-16,0-5-16 0,6 10 0 0,0 0 0 15,-11-5 66-15,5 5 10 0,6 0 3 0,-11 5 0 0,0 10-43 0,5 5-9 16,-5 5-2-16,-1 10 0 0,1 6-7 0,6-1-2 15,-1 10 0-15,0 0 0 0,6 11 11 0,6-6 1 16,-6 10 1-16,11-9 0 0,0-1 10 0,1-5 1 16,5 0 1-16,5-4 0 0,-5-1-9 0,12-10-1 15,-1 0-1-15,6-10 0 0,-12-4 1 0,12-1 0 16,0-10 0-16,6-5 0 0,-6-5 9 0,-6-5 1 16,0-5 1-16,1-5 0 0,10-11-12 0,1 6-2 15,-1-10-1-15,1-5 0 0,5 0 4 0,-5-5 1 0,-6-6 0 0,0-4 0 16,0-5-21-16,-6-6-11 15,0 6 12-15,0-10-12 0,-11-1 0 0,0-4 0 16,0 5 0-16,-5-1 0 16,-7 1-99-16,1 5-26 0,-6-6-6 0,6 11-954 0</inkml:trace>
          <inkml:trace contextRef="#ctx0" brushRef="#br0" timeOffset="2989.7845">9308 783 1324 0,'0'0'118'0,"0"-15"-94"0,5 0-24 0,-5-5 0 0,0 0 155 0,0 10 26 16,6-5 6-16,0 5 1 0,-6 0-116 0,0 10-24 16,0 0-4-16,0 0 0 0,11 10-23 0,0 10-4 15,1 10-1-15,-1 10 0 0,-5 6-8 0,-1 9-8 16,-5 10 9-16,0 6-9 0,6-1 27 0,-6 5-1 16,-6 6 0-16,6-6 0 0,-5-4 6 0,-1 4 2 0,0-10 0 0,-5-4 0 15,0-11-1-15,5 0 0 0,0-10 0 0,1-4 0 16,-1-11 7-16,0 0 2 15,6-5 0-15,0-5 0 0,0-15-8 0,0 0-2 16,0 0 0-16,0 0 0 0,0 0 0 0,6-15 0 16,5 0 0-16,1-5 0 0,5-5-19 0,5-11-4 15,1 6-1-15,5-10 0 0,0 5-8 0,6 0 0 0,12-11 0 0,4 1-11 16,1 0 11-16,6-5-10 16,-12-6 10-16,12 6-10 0,-6-5 10 0,5 5 0 0,1-6 0 0,5 6 0 31,-11 0-43-31,0 15-6 0,-12 4-2 0,-5 6 0 15,0 0-103-15,-11 5-21 0,-1 5-4 0</inkml:trace>
        </inkml:traceGroup>
        <inkml:traceGroup>
          <inkml:annotationXML>
            <emma:emma xmlns:emma="http://www.w3.org/2003/04/emma" version="1.0">
              <emma:interpretation id="{B986E8E4-E25E-496B-B551-CD6EEB44FB8F}" emma:medium="tactile" emma:mode="ink">
                <msink:context xmlns:msink="http://schemas.microsoft.com/ink/2010/main" type="inkWord" rotatedBoundingBox="14166,2522 15131,2459 15204,3562 14239,3626"/>
              </emma:interpretation>
              <emma:one-of disjunction-type="recognition" id="oneOf1">
                <emma:interpretation id="interp1" emma:lang="" emma:confidence="0">
                  <emma:literal>e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R</emma:literal>
                </emma:interpretation>
                <emma:interpretation id="interp5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3473.9293">10744 1588 1152 0,'12'-5'102'0,"-1"5"-82"15,0 0-20-15,6-5 0 0,11-5 95 0,1 5 14 16,5-5 3-16,0-1 1 0,5-4-33 0,6 0-6 16,1 0-2-16,-7 0 0 0,1-10-22 0,5 5-5 15,-5 0-1-15,5 0 0 0,-6-5-14 0,1-6-3 16,0 1-1-16,-1 0 0 0,1-5-2 0,-6 0-1 0,-6-1 0 16,0 1 0-16,-5 0 5 0,0 0 0 0,-1 0 1 0,-5 0 0 15,0 9-17-15,-6 6-3 0,-5-5-1 0,-6 5 0 16,0 0 36-16,0 5 8 0,-6-5 0 0,-5 10 1 15,5 0-21-15,-5 5-4 0,0 0 0 0,-6 5-1 16,-6 5-15-16,-5 5-4 0,-12 10 0 0,6 0 0 16,-5 5 27-16,-1 10 5 0,1 10 0 0,-7 11 1 15,1-1-14-15,0 0-3 0,11 1-1 0,0 4 0 0,11 5 7 0,6 1 2 16,12-6 0-16,16 5 0 0,0-4-32 0,18 4 0 16,10 0 0-16,12-4 0 15,17-11-48-15,23-5-15 0,10-10-3 0,29-9-1178 16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9:49.77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4B802B-3670-4E32-8E92-4A48F6D8B50E}" emma:medium="tactile" emma:mode="ink">
          <msink:context xmlns:msink="http://schemas.microsoft.com/ink/2010/main" type="inkDrawing" rotatedBoundingBox="5496,14994 9397,17433 9198,17752 5297,15313" semanticType="callout" shapeName="Other">
            <msink:sourceLink direction="with" ref="{C5A69242-5282-42FD-AAA8-17E4879B16BA}"/>
            <msink:sourceLink direction="with" ref="{9A1E7DDE-F95F-4270-AB2A-F70669904E9B}"/>
          </msink:context>
        </emma:interpretation>
      </emma:emma>
    </inkml:annotationXML>
    <inkml:trace contextRef="#ctx0" brushRef="#br0">135 6 518 0,'0'0'46'0,"0"0"-37"0,0 0-9 0,0 0 0 0,-11 5 63 0,11-5 10 15,0 0 3-15,0 0 0 0,0 0-45 0,0 0-9 16,0 0-2-16,0 0 0 15,0 0-39-15,0 0-8 0,0 0-1 0,0 0-1 0,0 0 29 0,0 0 0 16,-11 0 8-16,11 0-8 0,0 0 0 0,0 0 0 16,0 0 0-16,-6 0 0 0,-11 0 33 0,11-5 0 15,6 5 0-15,0 0 0 0,0 0 32 0,0 0 7 16,-11-5 0-16,11 5 1 0,-6 0-16 0,6 0-3 16,-11 0-1-16,11 0 0 0,0 0-13 0,0 0-2 15,-11 0-1-15,11 0 0 0,0 0-5 0,0 0-2 16,0 0 0-16,0 0 0 0,0 0-14 0,0 0-4 0,-12 0 0 0,12 0 0 15,0 0 9-15,0 0 2 0,0 0 0 0,0 0 0 16,0 0 5-16,0 0 0 0,-11-5 1 0,11 5 0 16,0 0-3-16,0 0-1 0,0 0 0 0,0 0 0 15,-11 5 5-15,11-5 1 0,-11 5 0 0,11-5 0 16,0 0-19-16,0 0-3 0,0 0-1 0,0 0 0 16,0 0 0-16,0 0 0 0,0 0 0 0,0 0 0 15,0 0 5-15,11 10 1 0,-11-10 0 0,11 6 0 16,0 4-2-16,1-5 0 0,-1 5 0 0,6-5 0 15,0 5 8-15,0-5 2 0,0 5 0 0,-6 0 0 16,1 0-8-16,5 5-2 0,-12-5 0 0,6 0 0 16,-5 5-3-16,5-5-1 0,1 5 0 0,-1-5 0 15,-5 5 0-15,-1 1 0 0,7-1 0 0,-7-5 0 16,7 5 0-16,-7-5 0 0,12 0 0 0,-11 0 0 0,11 0-8 16,-6 0 10-16,1 5-10 0,-1-10 10 0,6 5-10 15,0-5 0-15,-6 5 9 0,0 5-9 0,6-5 8 16,-5 5-8-16,-1-4 10 0,0 4-10 0,1-5 18 0,-1 0-2 15,-5 5-1-15,5 0 0 0,0 0-15 0,1 0 0 16,-7 0 0-16,12 0 0 0,-11 0 0 0,5 0 0 16,6 0 0-16,-6 1 0 0,1-1 0 0,5 0 0 15,0-5-9-15,5 5 9 0,-10-5 0 0,10 0 0 16,1 5 0-16,-1 0 0 0,1 0 0 0,0 0 0 16,-6 0 8-16,5 5-8 0,-5-9 14 0,6 4-1 15,-6 0 0-15,5 5 0 0,-5-5-1 0,0 0-1 0,6 5 0 16,-6-5 0-16,0 5-3 0,0-5-8 0,0 5 12 0,0-4-4 15,5 4-8-15,-5-5 0 0,0 0 0 0,0-5 0 16,6 0 0-16,-6 0 0 0,6 0 0 0,-6 0 0 16,-1 0 0-16,7 5 8 0,0-10-8 0,-6 5 0 15,0 0 0-15,5 5 0 0,-5 6 8 0,6-6-8 16,-6 0 0-16,0 0 0 0,0 0 0 0,0 0 0 16,0 0 0-16,0 0 8 0,5 5-8 0,-5-5 0 15,0-5 8-15,0 5-8 0,0 0 0 0,0 1 8 16,6-6-8-16,-1 5 0 0,1-5 0 0,0 5 0 15,-1-5 20-15,7-5 0 0,-1 5-1 0,0 5 0 16,0-5-19-16,-5 0 0 0,5 0 0 0,-5 0 0 16,5 0 8-16,0 0-8 0,1-5 0 0,-1 5 0 15,0 1 0-15,1-1 0 0,-7 5 0 0,1-5 0 16,-1 0 0-16,-5 0 0 0,6 5 0 0,-6-5 0 0,6 0 0 16,-6 5 0-16,5-5 0 0,1 5-9 0,-1-5 9 15,-5 5 0-15,6-5 8 0,5 5-8 0,-5-4 0 16,-6-1 0-16,5 0 0 0,1 0 8 0,0 0-8 0,-6-5 0 15,5 5 0-15,1 5 8 0,0 0-8 0,-1-5 9 16,-5 0-9-16,0 5 10 0,11 0-10 0,-5 0 0 16,0-5 0-16,-6 0 0 0,-6 1 0 0,6 4 0 15,-6 0 0-15,6 0 0 0,0 0 0 0,0 0 0 16,0-5 0-16,0 5 0 0,0-5 0 0,6 0 0 16,-1 0 0-16,1 0 8 0,-1 0-8 0,1 0 0 15,0 5 0-15,-1-4 8 0,7-6-8 0,-1 0 8 16,-5 5-8-16,-1 0 8 0,-5-5-8 0,6 5 10 15,-1-5-10-15,-5 0 10 0,6 0-2 0,-6 5 0 0,0-5 0 0,-6 5 0 16,6 0-8-16,-6-5 10 0,6 5-10 16,-5-5 10-16,5 5-10 0,-6 0 0 0,0-5 0 0,1 0 8 15,-1 0-8-15,6 5 0 0,-6-10 0 0,1 5 0 16,4 0 0-16,1 0 0 0,0 1 8 0,0-1-8 16,0-5 0-16,0 0 0 0,6 5 0 0,-12-5 0 15,6 5 8-15,-5-5-8 0,5 5 12 0,-6-5-4 16,6 0-8-16,-12 5 0 0,-5-5 0 0,0 0-11 15,12 5 11-15,-1 0 0 0,-11-5 8 0,11 10-8 16,1 0 9-16,-1-5-9 0,-11-5 12 0,11 5-12 16,1 0 8-16,5 5-8 0,-6-5 0 0,6 0 0 15,-17-5 9-15,11 0-9 0,0 5 0 0,6 0 9 16,-17-5-9-16,12 5 0 0,-12-5 0 0,17 0 8 16,-17 0-8-16,0 0 12 0,0 0-12 0,17 5 12 0,-17-5 4 15,11 5 0-15,-11-5 1 0,0 0 0 0,11 10-7 16,1 0-2-16,-1-5 0 0,-11-5 0 0,11 10-8 0,1 0 0 15,-12-10 9-15,0 0-9 0,0 0 0 0,0 0 8 16,11 5-8-16,-11-5 0 0,0 0 0 0,0 0 8 16,0 0-8-16,11 10 0 0,-11-10 8 0,0 0-8 15,0 0 8-15,17 5-8 16,-6 1-67-16,-11-6-17 0,0 0-4 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9:41.4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0B9AF49-5783-4598-97BE-B978F15535D4}" emma:medium="tactile" emma:mode="ink">
          <msink:context xmlns:msink="http://schemas.microsoft.com/ink/2010/main" type="writingRegion" rotatedBoundingBox="5408,14915 5566,14915 5566,17343 5408,17343"/>
        </emma:interpretation>
      </emma:emma>
    </inkml:annotationXML>
    <inkml:traceGroup>
      <inkml:annotationXML>
        <emma:emma xmlns:emma="http://www.w3.org/2003/04/emma" version="1.0">
          <emma:interpretation id="{D3124B2C-8A18-4186-8134-61B6FA42E61D}" emma:medium="tactile" emma:mode="ink">
            <msink:context xmlns:msink="http://schemas.microsoft.com/ink/2010/main" type="paragraph" rotatedBoundingBox="5408,14915 5566,14915 5566,17343 5408,173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FF273A-3256-4A8E-A30F-5047A46FD38C}" emma:medium="tactile" emma:mode="ink">
              <msink:context xmlns:msink="http://schemas.microsoft.com/ink/2010/main" type="line" rotatedBoundingBox="5408,14915 5566,14915 5566,17343 5408,17343">
                <msink:destinationLink direction="with" ref="{C5A69242-5282-42FD-AAA8-17E4879B16B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9FFB24F-724C-47D5-B837-F950B502FE5E}" emma:medium="tactile" emma:mode="ink">
                <msink:context xmlns:msink="http://schemas.microsoft.com/ink/2010/main" type="inkWord" rotatedBoundingBox="5408,14915 5566,14915 5566,17343 5408,1734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_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~</emma:literal>
                </emma:interpretation>
                <emma:interpretation id="interp4" emma:lang="" emma:confidence="0">
                  <emma:literal>I</emma:literal>
                </emma:interpretation>
              </emma:one-of>
            </emma:emma>
          </inkml:annotationXML>
          <inkml:trace contextRef="#ctx0" brushRef="#br0">3380 13752 813 0,'0'0'36'0,"0"0"8"0,-5-5-36 0,-1 0-8 0,1 0 0 0,5-5 0 16,0 10 64-16,0 0 10 0,0-5 2 0,0-5 1 15,0 5-29-15,0 0-7 0,0 5-1 0,0 0 0 16,0 0-13-16,0 0-3 0,5-10-1 0,-5 10 0 15,0 0 8-15,0 0 1 0,6-10 1 0,-6 10 0 16,0 0 6-16,0 0 1 0,0 0 0 0,0 0 0 16,0 0-3-16,0 0 0 0,0 0 0 0,0 0 0 15,0 0-16-15,0 0-3 0,0 0-1 0,0 0 0 16,0 0-4-16,0 20-1 0,0-5 0 0,0 5 0 16,0-5-12-16,0 5 0 0,0 0 8 0,0 0-8 15,0 11 19-15,5-1 1 0,-5-5 0 0,0 10 0 16,0 0 5-16,0 10 2 0,6 6 0 0,-6 4 0 15,-6 0-2-15,6 6 0 0,-5 4 0 0,5 0 0 0,0 1 1 16,0-1 0-16,0 10 0 0,0-4 0 0,5-6-6 16,7 1 0-16,-7 4-1 0,7 0 0 0,-1-4-2 0,0 4 0 15,-5-5 0-15,5-4 0 0,-5-1 0 0,0 0 0 16,-1-4 0-16,1 4 0 0,-6-5 11 0,0 1 3 16,0-11 0-16,0 0 0 0,0 0-23 0,-6-4-8 15,1-1 0-15,-1-5 0 0,0 5 16 0,-5-5-4 16,5-4 0-16,1-1 0 0,-1-5-4 0,0 0 0 15,-5-5-8-15,5-5 12 0,1 0-12 0,5-5 11 16,0-10-11-16,-6 15 10 0,0-5-10 0,6-10 0 16,0 0 0-16,0 0 8 0,-5 5-8 0,-6 5 0 15,11-10 0-15,0 0 8 0,0 0-8 0,-6 11 0 16,0-6 0-16,6-5 0 0,0 0-13 0,-5 10 1 0,-7 0 1 16,7 0 0-1,5-10-17-15,0 0-3 0,0 0-1 0,0 0 0 16,-6 5-12-16,6-5-4 0,0 0 0 0,0 0 0 15,-6-10-104-15,6 0-22 0,-5-26-4 0,10 6-1 0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20:00.62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7A6D21-BC6F-4EC2-9A3C-51BFDF91E4B6}" emma:medium="tactile" emma:mode="ink">
          <msink:context xmlns:msink="http://schemas.microsoft.com/ink/2010/main" type="inkDrawing" rotatedBoundingBox="15514,15178 19300,14980 19305,15088 15520,15286" semanticType="callout" shapeName="Other">
            <msink:sourceLink direction="with" ref="{8B3321F7-DDDA-4403-B28D-01E5D20C37EE}"/>
            <msink:sourceLink direction="with" ref="{F03B85B2-07A3-435E-B49B-7F2949122A4C}"/>
          </msink:context>
        </emma:interpretation>
      </emma:emma>
    </inkml:annotationXML>
    <inkml:trace contextRef="#ctx0" brushRef="#br0">-6 292 403 0,'0'0'36'0,"0"0"-36"0,0 0 0 0,0 0 0 16,0 0 112-16,0 0 15 0,0-10 3 0,0 10 1 15,0-15-99-15,0 15-20 0,0 0-4 0,0 0-8 0,5-11 0 16,-5 11 0-16,0 0 0 0,0 0 0 0,12-5 8 0,-1-5-8 16,-11 10 0-16,0 0 0 0,0 0 37 0,11-10 1 15,1 5 0-15,-12 5 0 0,11 0 18 0,6-5 4 16,0-5 1-16,-6 5 0 0,6 0-15 0,-6 5-3 15,6-5-1-15,0 0 0 0,6 0-19 0,-6 5-4 16,11 0-1-16,0-5 0 0,6 0-5 0,0 5-1 16,0-5 0-16,6 5 0 0,-1-5 8 0,12 0 2 15,-5 5 0-15,4 0 0 0,1-5 12 0,0 5 2 16,-6 0 1-16,6-5 0 0,-5 5-14 0,10 0-3 16,-5 0-1-16,11-5 0 0,6 10-9 0,0-10-2 15,0 0 0-15,0 0 0 0,17 5-8 0,-6 0 0 16,0-5 0-16,0 0 0 0,0 0 0 0,-5 0 8 15,5 5-8-15,-6 0 0 0,7 0 11 0,-7 0-3 0,1-5-8 16,-1 0 12-16,-5 0-12 0,-6 0 0 0,1 0-9 16,-1 5 9-16,-11-5 0 0,0 0 0 0,-6 0 0 0,0-6 0 15,-5 11 0-15,5-5 0 0,-6 0 11 0,1 0-3 16,0 5 7-16,-1-5 1 0,1 0 1 0,5 0 0 16,-5 5-17-16,-6-5 10 0,5 0-10 0,-5 5 8 15,6 0-8-15,-6 0 0 0,0 0 0 0,-6 0-11 16,0-5 11-16,-5 5 0 0,-1 0 0 0,-5 0 0 15,0 0 0-15,0 0 8 0,-5 0-8 0,-1-5 8 16,-11 5-8-16,11 0 0 0,0-5 0 0,1 5-8 16,-12 0 8-16,11-5 0 0,-11 5 0 0,11 0 0 15,-11 0 0-15,6 0 0 0,-6 0 0 0,11 0 0 16,-11 0 0-16,0 0 0 0,12 0 0 0,-12 0 0 0,0 0 0 16,0 0 9-16,11-5-9 0,-11 5 0 0,0 0 16 15,17 0-4-15,-11 0-1 0,11 5 0 0,-6 0-11 16,0 0 0-16,6-5 0 0,0 5 8 0,0 0-8 15,0 0 0-15,-6 0 0 0,1 0 0 0,5 0 0 0,-6 0 0 16,0 0 0-16,-11-5 0 0,0 0 0 0,12 0 0 16,-1 0 0-16,-11 0 0 0,0 0 23 0,0 0 2 15,6-5 1-15,5 5 0 0,-5-5-2 0,-6 5-1 16,0 0 0-16,0 0 0 0,16-5-23 0,-16 5 0 16,0 0 0-16,12 0 8 0,-1 0-8 0,-11 0 0 15,0 0 0-15,0 0 0 0,0 0 0 0,0 0 0 16,0 0 0-16,0 0 0 0,0 0 0 0,0 0 0 0,0 0 12 0,0 0-4 15,0 0-8-15,0 0 0 0,0 0 0 0,0 0 0 16,0 0-15-16,0 0 3 0,-11 5 0 0,11-5 0 31,-17 5-47-31,6-5-9 0,-6 10-1 0,0-5-528 0,0 0-106 0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20:03.2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3321F7-DDDA-4403-B28D-01E5D20C37EE}" emma:medium="tactile" emma:mode="ink">
          <msink:context xmlns:msink="http://schemas.microsoft.com/ink/2010/main" type="inkDrawing" rotatedBoundingBox="15683,15249 19858,17372 18666,19714 14492,17591" semanticType="enclosure" shapeName="Other">
            <msink:destinationLink direction="with" ref="{6A7A6D21-BC6F-4EC2-9A3C-51BFDF91E4B6}"/>
            <msink:destinationLink direction="with" ref="{ADBDE413-6375-424E-9005-7E683726C246}"/>
          </msink:context>
        </emma:interpretation>
      </emma:emma>
    </inkml:annotationXML>
    <inkml:trace contextRef="#ctx0" brushRef="#br0">93 85 277 0,'0'0'12'0,"0"0"3"0,0 0-15 16,0 0 0-16,0 0 0 0,0 0 0 0,0 0 0 15,-11 10 0-15,11-10 0 0,-6 10 0 0,6-10 0 0,-6 10 0 16,6-10 0-16,0 0 0 0,0 0 0 0,0 0 0 15,0 0 0-15,0 0 0 0,-5 5 9 0,5-5-1 16,0 0 0-16,0 0 0 0,0 0 39 0,-12 0 7 16,1 0 2-16,11 0 0 0,0 0-3 0,-11-5 0 15,-1 0 0-15,12 5 0 0,0 0-25 0,0 0-6 16,-5-10-1-16,5 10 0 0,0 0-9 0,0 0-3 16,0 0 0-16,0 0 0 0,0 0-9 0,0 0 0 15,0 0 9-15,0 0-9 0,5-15 0 0,1 5 8 16,-6 10-8-16,6-10 0 0,-6 10 26 0,0 0 1 15,0-10 0-15,0 10 0 0,0 0 16 0,0-10 3 16,0 10 1-16,0 0 0 0,-6-15-7 0,6 15 0 16,0 0-1-16,0 0 0 0,0-5-9 0,0 5-2 0,0 0 0 0,0 0 0 15,0 0-5-15,0 0-2 0,0 0 0 0,0 0 0 16,0 0-4-16,0 0-1 0,-6-15 0 0,6 15 0 16,0 0-6-16,0 0-2 0,6-10 0 0,-6 10 0 15,0 0 4-15,0 0 0 0,0 0 0 0,0 0 0 16,0 0-4-16,0 0 0 0,0 0 0 0,0 0 0 15,0 0 2-15,0 0 0 0,0 0 0 0,0 0 0 16,0 0 14-16,0 0 2 0,-11 0 1 0,5 10 0 16,0 5-3-16,1-5-1 0,5 0 0 0,0 5 0 15,0 0-11-15,0 0-1 0,0 5-1 0,0-4 0 16,0-1-1-16,5 5 0 0,1-5 0 0,-6 5 0 16,6-5 0-16,-6 10 0 0,0-5 0 0,0 0 0 15,0 5-1-15,0-4 0 0,-6 4 0 0,6 10 0 16,0-5 3-16,-6 5 0 0,6 5 0 0,0 6 0 15,-5 4 4-15,5 0 1 0,0 1 0 0,5 4 0 0,-5 0-2 16,6-5 0-16,-6 6 0 0,6-6 0 0,-1 0-4 16,1-5-1-16,5-4 0 0,-5-1 0 0,0 0-9 15,-1 0 10-15,1-4-10 0,0-1 10 0,-6 0 2 0,5-5 0 16,-5 0 0-16,0 0 0 0,0 11 0 0,0-11 0 16,0 0 0-16,-5-5 0 0,5 10-2 0,0-10 0 15,0 6 0-15,0-6 0 0,-6 5-10 0,6-5 8 16,6 5-8-16,-6-5 8 0,0 0-8 0,0 1 0 15,0-1 0-15,0-5 8 0,0 5-8 0,0 0 0 16,0-5 9-16,-6 0-9 0,6 0 0 0,0 1 0 16,0-6 0-16,0 5 0 0,-6 0 0 0,6-5 8 15,-5 5-8-15,5 5 0 0,-6-5 0 0,6 0 0 0,6 0 0 16,-6 6 0-16,0-6 0 0,5 5 0 0,-5-5 0 16,0 0 0-16,0 0 0 0,6 5 8 0,-6 0-8 0,6 1 0 15,-6-6 0-15,5-5 0 0,-5 5 0 0,6 5 0 16,-6-5 0-16,6 0 0 0,-6 5 0 0,0-5 0 15,5 6 0-15,-5-6 0 0,0 5 0 0,0-5 8 16,-5 5 3-16,5 0 1 0,0-5 0 0,0 0 0 16,-6 1-12-16,6-1 0 0,0-5 9 0,0 5-9 15,0-5 0-15,0 0 9 0,0-5-9 0,0 0 0 16,0-10 8-16,0 10-8 0,0 0 0 0,0 0 0 16,0 0 8-16,0-10-8 0,0 0 0 0,0 15 0 15,0-15 0-15,0 0 0 0,0 0 8 0,0 5-8 16,0-5 0-16,0 0 8 0,0 0-8 0,0 0 0 15,0 0 9-15,0 0-9 0,0 0 0 0,0 0 9 0,0 0-9 16,0 0 10-16,0 0-10 0,0 0 10 0,0 0-10 0,0 0 0 16,0 0 0-16,0 0 0 0,0 0 0 0,0 0 0 15,6-10 0-15,-6 10 0 0,0 0 0 0,0 0 0 16,0 0 0-16,0 0 0 0,0 0 0 0,0 0 0 16,0 0 0-16,0 0 0 0,0 0 0 0,0 0 0 15,0 0 0-15,0 0 0 0,0 0 0 0,0 0 0 16,0 0 0-16,0 0 0 0,0 0 0 0,5-10 0 15,-5 10 0-15,0 0 0 0,0 0 0 0,0 0 0 16,12-10 0-16,-12 0 0 0,0 10 0 0,5-10 0 16,-5 10 0-16,6-10 0 0,-6 10 0 0,0 0 0 0,0 0 0 15,0 0 0-15,5-5 0 0,-5 5 0 0,12-10 0 16,-12 10 0-16,11-5 0 0,-11 5 0 0,0 0 0 0,11-5 0 16,-5 0 0-16,5 0 0 0,1 0 0 0,-1 0 0 15,0 0 0-15,1 0 0 0,5 0 0 0,-6 0 0 16,6 0-9-16,0 5 9 0,5-5 0 0,1 0 0 15,-6 0 0-15,0 0 0 0,11 0 0 0,-5 5 0 16,5-5 0-16,0 0 0 0,1 0 0 0,-1-1 0 16,0 6 0-16,1-5-8 0,-1 5 8 0,0-5 0 15,-5 5 0-15,5 0 0 0,0-5 0 0,-5 0 0 16,0 5 0-16,-1-5 0 0,1 5 0 0,5-5 0 16,-5 5 0-16,-1-5 0 0,7 0 0 0,-1 5 0 15,0-10 0-15,0 10 0 0,-5-5 0 0,5 0 0 16,1 0 0-16,-1 5 0 0,0 0 0 0,0 0 0 15,-5 0 0-15,0 0 0 0,-1 0 0 0,1-5 0 16,5 5 0-16,-5-5 0 0,11 5 0 0,-6 0 0 0,6 0 0 16,0-5 0-16,-6 5 0 0,6 0 0 0,6-5 0 0,-6 5 0 15,-6-5 0-15,11 5 0 0,-5 0 0 0,6-5 0 16,-6 5 0-16,0 0 0 0,0 0 0 0,-6 0 0 16,6 0 0-16,-6 0 0 0,6 0 0 0,-5 0 0 15,4 0 0-15,-10 0 0 0,0 0 0 0,-1 0 0 16,7 0 0-16,-7 0 0 0,12 0 0 0,0 0-10 15,-6 0 10-15,6 0-12 0,6 0 12 0,-6 0 8 16,0 5-8-16,5-5 11 0,1 0-11 0,-6-5 0 16,0 0 0-16,0 5 0 0,5-5 0 0,-5 0 0 15,6 0 0-15,-6-5 8 0,0 5-8 0,0 0 0 16,5 0 0-16,1 5 0 0,-6-5 0 0,0 0 0 0,-12 0 0 16,12 0 0-16,-6 0 0 0,6 5 0 0,0-5-12 15,-5 5 12-15,5-5 0 0,0 5 0 0,-12 0 0 0,6 0 12 16,1 0-12-16,-7 5 0 0,1-5 0 0,0 0 0 15,-1 5 0-15,1-5 0 0,-6 0 0 0,5 0 0 16,-5 0 0-16,-5 0 0 0,10 0 0 0,-5 0 0 16,0 0 0-16,-5 0 0 0,4 0 0 0,1-5 0 15,-5 0 0-15,5 0 8 0,-6 5-8 0,6-6 8 16,-6 6-8-16,6-5 10 0,-5 5-10 0,5-5 10 16,-6 5-10-16,0 0 0 0,0 0 0 0,-11 0 8 15,0 0-8-15,12 0 0 0,-1 0 0 0,-11 0 0 16,0 0 0-16,0 0 8 0,0 0-8 0,11 5 8 0,-5-5 8 15,-6 0 2-15,0 0 0 0,17 5 0 16,-6-5-10-16,1 0-8 0,-7 6 12 0,7-6-12 0,-1 0 11 16,-5 0-11-16,-6 0 10 0,11 0-10 0,0 5 0 15,1-5 8-15,-1 5-8 0,6 0 0 0,0-5 0 0,0 5 0 16,5-5 8-16,-5 0-8 0,0 5 9 0,6 0-1 16,-6-5 0-16,-6 0 0 0,-11 0-8 0,0 0 0 15,0 0 9-15,0 0-9 0,0 0 10 0,0 0-2 16,0 0-8-16,0 0 12 0,0 0 9 0,-5-5 2 15,-7-5 0-15,-5 0 0 16,6-1-43-16,-6 6-8 0,0-5-1 0,0 0-1 16,6 0-86-16,-6 5-18 0,0 0-3 0,5 0-551 15,-4-5-111-15</inkml:trace>
    <inkml:trace contextRef="#ctx0" brushRef="#br0" timeOffset="2049.6831">3871 2393 518 0,'0'0'23'0,"0"-5"5"0,0 0-28 0,-6 5 0 15,0-5 0-15,6 5 0 0,0 0 143 0,0 0 23 16,0 0 5-16,0 0 1 0,0 0-110 0,0 0-22 0,-5-5-4 0,5 5 0 16,0 0-36-16,0 0 0 0,-6-5 0 15,6 5 0-15,0 0 32 0,0 0-1 0,0 0 0 0,0 0 0 16,0 0 21-16,0 0 4 0,0 0 0 0,0-10 1 15,0 10-6-15,0 0-2 0,-11-5 0 0,11 5 0 16,-6-11-18-16,0 11-4 0,-5 0-1 0,11 0 0 16,-6-5-10-16,-5 0-3 0,0 5 0 0,0-5 0 15,5 5-13-15,-5-5 0 0,5 5 8 0,-5 0-8 16,-1 0 0-16,1 0 0 0,0 0 0 0,-1-5 0 16,1 5 8-16,0-5 0 0,-1 0-8 0,1 5 12 15,0-5 12-15,-6 0 3 0,6 0 0 0,-1 5 0 16,1-5-7-16,0 5 0 0,-1-5-1 0,-5 5 0 15,12 0-19-15,-7 0 0 0,1-5 8 0,0 0-8 16,-6 5 0-16,5-5 0 0,7 5 0 0,-6-5 0 16,-1 0 0-16,1 0 0 0,0 0 8 0,-6-5-8 15,5 0 36-15,1 0 4 0,-6 0 1 0,0-5 0 0,0 5-7 16,6-5-2-16,-12 4 0 0,6-4 0 0,-5 0 10 16,-1 5 2-16,0-5 0 0,1 5 0 0,-1-5-28 0,0 5-6 15,-5 0-1-15,6-5 0 0,-1 5-9 0,6 0 0 16,0 5 0-16,0-5 0 0,-6 0 0 0,6 5 0 15,0 0 0-15,1-6 0 0,-1 6 0 0,0 0 0 16,0-5 0-16,5 5 0 0,-5-5 0 0,6 5 0 16,0-5 0-16,-1 0 0 0,1 5 0 0,0-5 0 15,-1 0 0-15,7 0 0 0,-6 0 0 0,-6-5 8 16,11 5-8-16,-5-5 8 0,-1 5-8 0,1-5 8 16,-6-1-8-16,0 6 8 0,6 0-8 0,-6 0 10 15,0-5-10-15,0 5 10 0,0 0-10 0,0 0 0 0,0-5 0 16,0 5 0-16,0 5 0 0,0-5 0 0,0 0 0 15,0 0 0-15,0-5 0 0,0 0 0 0,0 5 0 0,0-1 0 16,-5 1 0-16,5-5 0 0,0 0 0 0,-6 0 0 16,6 0 8-16,-6 0-8 0,6-5 8 0,1 5-8 15,-7-5 24-15,6 5-1 0,-6-5 0 0,1 4 0 16,-1 1-23-16,6 0 0 0,0 5-12 0,0-5 4 16,-5 0 8-16,-1 0 0 0,0 5 8 0,6-10-8 15,-5 5 0-15,-1 0 0 0,0 0 0 0,1-1-8 16,5 1 8-16,-6 0 0 0,1-5 0 0,-1 5 0 15,0 0 0-15,1 0 0 0,-1 0 0 0,1 0 8 16,-1 0-8-16,-5 0 9 0,5 0-9 0,0-1 10 16,-5 6-10-16,0 0 0 0,0 0 0 0,-1-5 0 0,1 5 0 15,0 5 0-15,-1-5 0 0,1 0 0 0,0 0 0 16,0 0 0-16,-1 0 0 0,7 0 0 0,5 5 0 0,-6-10 0 16,1 0 0-16,5 5 0 0,5 0 0 0,1-6 8 15,0 1-8-15,-6 0 0 0,0 5 0 0,0-5 0 16,5 5 0-16,1 0 0 0,-6 0 0 0,0 5 0 15,6-5 8-15,0-5-8 0,-6 10 0 0,5-5 0 16,1 0 0-16,-6 5 0 0,6 0 0 0,-1-5 8 16,-5 5-8-16,6 0 12 0,5 0-12 0,-5 5 0 15,0-11 0-15,-1 11 0 0,1-5 0 0,0 0 0 16,5 0 0-16,-11 0 0 0,6 0 0 0,0-5 0 16,-1 0 0-16,7 5 0 0,-7-5 0 0,1 0 0 15,0-5 0-15,-1 5 0 0,1 0 0 0,5 5 0 16,-5-5 0-16,5 5 0 0,-5-5 0 0,0 5 0 0,5 0 0 15,-5 0 0-15,0 5 0 0,-1-5 0 0,1 0 0 0,-6 5 0 16,6 0 0-16,-1-5 0 0,-5 5 0 0,12-5 0 16,-1 5 0-16,-5-5 0 0,-1-1 0 0,1 1 0 15,0 0 0-15,0-5 0 0,-1 5 0 0,1 0 0 16,0-5 0-16,-6 0 0 0,5 0 0 0,1 0 0 16,0 0 0-16,5 0 0 0,-5 0 0 0,-1 0 0 15,1 0 0-15,5 0 0 0,-5-5 0 0,0 5 0 16,0 5 0-16,5-5 0 0,0 0 0 0,6 10 0 15,-5-6 0-15,5 6 0 0,-6-5 0 0,6 5 0 16,0 0 0-16,0 0 0 0,-6-10 0 0,6 10 0 16,0 0 0-16,0 0 0 0,-5-5 0 0,5 5 0 0,0 0 0 15,5-10 0-15,-10-5 0 0,5 5 0 0,0 5 0 0,-6-5 0 16,0 0 0-16,6 5 0 0,-11-5 0 0,5 0 0 16,1-5 0-16,-1 5 0 0,0 5 0 0,1-5 0 15,5 0 0-15,0 10 0 0,-6-5 0 0,6 5 0 16,0-10 0-16,0 10 0 0,0 0 0 0,0-10 8 15,0 10-8-15,0-6 0 0,-6-4 0 0,6 10 0 16,0-10 0-16,0 10 0 0,0 0 0 0,0 0 0 16,-5-10 0-16,-7 0 0 0,7 5 0 0,5 5 0 15,-12-5 0-15,12 5 0 0,0 0 0 0,-5-5 0 16,-7 0 0-16,12 5 0 0,0 0 0 0,-11-10 0 16,0 5 0-16,11 5 0 0,0 0 0 0,-6-5 0 0,6 5 0 15,0 0 0-15,-11-10 0 0,11 10 0 0,-11-5 0 0,-1 0 0 16,1 0 0-16,11 5 0 0,0 0 0 0,0 0 0 15,-11 0 0-15,-6-5 8 0,5 0-8 16,1 0 0-16,0 5 0 0,-6 0 0 0,5 0 0 0,1 0 0 16,0 0 0-16,0 0 0 0,11 0 0 0,-12 5 0 15,12-5 0-15,0 0-12 0,0 0 4 0,-5 15 8 32,-1-5-50-32,6-10-2 0,6 15-1 0,-1 5 0 15,7-5-125-15,-1 5-25 0,11 6-5 0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20:08.51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DBDE413-6375-424E-9005-7E683726C246}" emma:medium="tactile" emma:mode="ink">
          <msink:context xmlns:msink="http://schemas.microsoft.com/ink/2010/main" type="inkDrawing" rotatedBoundingBox="15620,18212 19311,14984 19442,15134 15752,18362" semanticType="callout" shapeName="Other">
            <msink:sourceLink direction="with" ref="{F03B85B2-07A3-435E-B49B-7F2949122A4C}"/>
            <msink:sourceLink direction="with" ref="{8B3321F7-DDDA-4403-B28D-01E5D20C37EE}"/>
          </msink:context>
        </emma:interpretation>
      </emma:emma>
    </inkml:annotationXML>
    <inkml:trace contextRef="#ctx0" brushRef="#br0">3750 61 403 0,'0'0'17'0,"0"0"5"15,0 0-22-15,0 0 0 0,0 0 0 0,0 0 0 0,0 0 53 0,0 0 7 16,0 0 0-16,0 0 1 0,0 0-41 0,0 0-9 15,0 0-2-15,0 0 0 0,0 0 7 0,-6-5 0 16,1-5 1-16,5 10 0 0,0 0 19 0,0 0 3 16,0 0 1-16,0-6 0 0,0 1 23 0,0 5 5 15,-6-5 0-15,6 5 1 0,0 0-6 0,0 0-2 16,0 0 0-16,0 0 0 0,0 0-38 0,0 0-8 16,0 0-2-16,0 0 0 0,0 0-13 0,0 0 0 15,0 0 0-15,0 0 0 0,0 0 0 0,0 0 0 16,0 0 0-16,0 0-10 0,0 0 10 0,0 0 0 15,0 0 0-15,0 0 0 0,0 0 0 0,0 0 0 16,-11-5 10-16,11 5-10 0,0 0 0 0,0 0 0 16,-6-10 0-16,6 10 0 0,0 0 14 0,-6-5 3 15,-5 5 1-15,11 0 0 0,0 0-18 0,0 0 0 16,0 0 8-16,0 0-8 0,0 0 0 0,0 0 0 0,0 0 8 0,0 0-8 16,0 0 13-16,0 0-1 0,0 0 0 0,0 0 0 15,0 0-3-15,0 0-1 0,0 0 0 0,0 0 0 16,0 0 13-16,-6-5 3 0,1 0 0 0,-7 5 0 15,7 5-8-15,-7-5-2 0,12 0 0 0,-5 5 0 16,5-5-3-16,-6 0-1 0,-5 0 0 0,11 0 0 16,-6 10-10-16,1 0 0 0,-1 0 0 0,0 1-11 15,-5-1 3-15,0 0 0 0,-1 0 0 0,1 0 0 16,5 0 16-16,-5 10 4 0,-6-5 1 0,0 5 0 16,0 0 8-16,0 0 2 0,0-5 0 0,0 6 0 15,0-1-2-15,-5 5 0 0,-1-10 0 0,0 0 0 16,1 5 2-16,-1-5 0 0,1 0 0 0,-1 5 0 0,6-5-23 15,-6 5 9-15,1-4-9 0,-1-1 0 16,0 5 0-16,1-5 0 0,-1 5 0 0,6 0 0 0,-5 0 11 0,-1-5-11 16,0 5 10-16,6 0-10 0,0 1 19 0,6-6-3 15,-6 5 0-15,-5 0 0 0,-1 0-7 0,6 0-1 16,0 0-8-16,-6 0 12 0,6-5-12 0,0 11 9 16,-5-11-9-16,-1 5 8 0,6 0-8 0,0 0 0 15,-5 0 0-15,5 0 0 0,0-5 0 0,0 5 0 16,0-5 0-16,0 6 0 0,-6-6 15 0,6 5-3 15,0 0 0-15,0 0 0 0,0 5 20 0,-5 5 4 16,5 0 1-16,-6 1 0 0,6-1-27 0,-6 5-10 16,1-5 0-16,-1 5 9 0,-5-5-1 0,5 1 0 0,-5-1 0 15,0 0 0-15,0-5-8 0,-1 0 0 0,1 0 0 0,0-5 0 16,-1 1 0-16,7-6 0 0,5 5 0 0,-6-5 0 16,1-5 0-16,5 5 0 0,5 0 10 0,-5-5-10 15,-5 0 13-15,5 0-4 0,0 0-1 0,0 0 0 16,0 5-8-16,0-5 10 0,6 0-10 0,-6 1 10 15,0 4-10-15,5 5 0 0,-5-5 0 0,0 5 8 16,6-5-8-16,-6 5 0 0,0-5 0 0,-5 0 0 16,5 0 0-16,-6 10 0 0,0-9 0 0,-5-1 0 15,5 0 0-15,1 5 0 0,-1 0 0 0,-5-5 0 16,11 0 0-16,-6 0 8 0,1 0-8 0,-1 0 0 16,6-5 0-16,-6 5 0 0,7 1 8 0,-1-1-8 15,-6-5 0-15,6 5 0 0,-6 0 0 0,1 5 8 16,5 0-8-16,-6-5 0 0,1 5 0 0,-1-5 0 0,12 0 0 15,-6 6 0-15,0-11 0 0,-6 5-11 0,0 5 11 16,6-5 8-16,-5 0-8 0,-1-5 11 0,6 10-11 16,0-5 0-16,0 0 9 0,0-5-9 0,0 5 0 0,0-5 0 15,0 1 0-15,0-1 8 0,0 0-8 0,6 0 0 16,-6 0 0-16,0 0 0 0,6 0 0 0,0 0 0 16,-6 0 0-16,5 0 8 0,-5 5-8 0,6-5 0 15,-6 0 0-15,11 0 0 0,-5 5 0 0,0 0 0 16,0-5 0-16,-1 6 0 0,1-6 0 0,0 0 0 15,-1 5 0-15,1-5 0 0,0 0 0 0,-1-5 0 16,-5 5 0-16,6 0 0 0,0-5 0 0,-6 5 0 0,5 0 0 16,-4-5 0-16,4 5 0 0,-5-5 8 0,-5 5-8 15,5 0 0-15,0 0 0 0,0 0-15 0,0 0 3 0,5 1 0 16,-5-1 12-16,0 5 13 0,6-5-2 0,0 0-1 16,0 0-10-16,-6 0 0 0,5 0 0 0,-5 0 8 15,12 0-8-15,-7 0 0 0,7-5 0 0,-7 5 0 16,7 0 0-16,-7-5 0 0,1 5 0 0,0-5 0 15,5 5 0-15,6-10 0 0,-11 5 0 0,0 5 0 16,-1 1 0-16,-5-6 0 0,6 0 0 0,0 5 0 16,11-10 0-16,-12 10 0 0,1 0 0 0,11-10 0 15,-11 10 0-15,11-10 0 0,-17 10 0 0,5 0 0 16,1-5 0-16,11-5 0 0,-11 10 0 0,-1-5 0 16,-4 5 8-16,4-5 0 0,1 0 0 0,0 0 0 15,-1 0 7-15,1 0 1 0,0-5 0 0,11 0 0 16,-6 10-1-16,-5-5 0 0,11-5 0 0,-6 5 0 0,6-5-15 15,-11 10 0-15,11-10 8 0,-6 5-8 0,6-5 0 16,0 0 0-16,-6 5 0 0,6-5 0 0,0 0 0 0,0 0 0 16,0 0 0-16,0 0 0 15,0 0-28-15,0 0 0 0,0 0 1 0,0 0-713 16,12 10-142-16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23:25.3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729B67-FD7A-48A0-AD92-F206E896C6C0}" emma:medium="tactile" emma:mode="ink">
          <msink:context xmlns:msink="http://schemas.microsoft.com/ink/2010/main" type="writingRegion" rotatedBoundingBox="2789,1726 31557,360 32345,16958 3578,18324"/>
        </emma:interpretation>
      </emma:emma>
    </inkml:annotationXML>
    <inkml:traceGroup>
      <inkml:annotationXML>
        <emma:emma xmlns:emma="http://www.w3.org/2003/04/emma" version="1.0">
          <emma:interpretation id="{EF59544F-C328-4D0E-8457-1667CFB4E7AE}" emma:medium="tactile" emma:mode="ink">
            <msink:context xmlns:msink="http://schemas.microsoft.com/ink/2010/main" type="paragraph" rotatedBoundingBox="3499,1505 24116,985 24171,3152 3553,36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5F16E2-9C15-48AF-AA5B-7547B5AF89FC}" emma:medium="tactile" emma:mode="ink">
              <msink:context xmlns:msink="http://schemas.microsoft.com/ink/2010/main" type="line" rotatedBoundingBox="3499,1505 24116,985 24171,3152 3553,3672"/>
            </emma:interpretation>
          </emma:emma>
        </inkml:annotationXML>
        <inkml:traceGroup>
          <inkml:annotationXML>
            <emma:emma xmlns:emma="http://www.w3.org/2003/04/emma" version="1.0">
              <emma:interpretation id="{795EBE85-8AC4-4EA8-B3B5-FB6326649103}" emma:medium="tactile" emma:mode="ink">
                <msink:context xmlns:msink="http://schemas.microsoft.com/ink/2010/main" type="inkWord" rotatedBoundingBox="3503,1675 5682,1620 5726,3374 3547,342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-385 1568 345 0,'0'0'15'0,"0"0"4"0,0 0-19 0,0 0 0 0,0 0 0 0,0 0 0 16,0 0 144-16,0 0 26 0,0 0 5 0,0 0 1 16,0 0-84-16,0 0-16 0,0 0-3 0,0 0-1 15,0 0-5-15,0 0-2 0,0 0 0 0,0 0 0 16,0 0-20-16,0 0-4 0,0 15-1 0,0-15 0 16,0 0-2-16,6 10-1 0,5 0 0 0,-11-10 0 15,0 0 7-15,0 0 2 0,17 5 0 0,11-5 0 16,0-5 1-16,1 0 0 0,-7-5 0 0,12-5 0 15,17-6-1-15,11 6 0 0,-5 0 0 0,11-5 0 16,0 5-62-16,5 0-12 0,-11 5-2 16,1 0-939-16</inkml:trace>
          <inkml:trace contextRef="#ctx0" brushRef="#br0" timeOffset="-564.3346">-351 59 403 0,'0'0'36'0,"0"0"-36"0,0 0 0 0,0 0 0 0,0 0 100 0,0 0 14 16,0 0 2-16,0 0 1 0,0 0-39 0,0 0-8 15,0 0-2-15,0 0 0 0,0 0-6 0,0 0-2 16,0 0 0-16,0 0 0 0,0 0 2 0,0 0 0 16,6-10 0-16,11 5 0 0,-6-5 12 0,0 5 2 15,-11 5 1-15,17-10 0 0,6 0-28 0,-1 0-5 16,-5-5-2-16,6 5 0 0,0-5 2 0,-1 5 1 15,1-10 0-15,11 10 0 0,5-5-19 0,7 5-4 16,-1-1-1-16,6 1 0 0,5 0-8 0,-5 0-1 16,6 0-1-16,-1 5 0 0,1 5-11 0,-6 0 0 15,5 0 0-15,-5 0 0 0,0 0 0 0,0-5 0 16,-6 0-14-16,0 10 5 16,1 0-29-16,-7-5-6 0,1 0 0 0,-1 0-1 15,1 0-38-15,-6 0-7 0</inkml:trace>
          <inkml:trace contextRef="#ctx0" brushRef="#br0" timeOffset="-1707.9706">231 80 921 0,'0'-16'82'0,"0"11"-66"15,0-10-16-15,-5 5 0 0,5 0 126 0,-6 5 22 16,6-10 4-16,0 15 0 0,0 0-68 0,0 0-13 15,0 0-3-15,0 0-1 0,0 0-37 0,0 0-7 16,0-5-2-16,0 5 0 0,0 0 2 0,0 0 0 16,0 0 0-16,0 0 0 0,11-5 6 0,1 10 2 15,-1 0 0-15,0 5 0 0,-5 5 9 0,0 10 1 16,-1 6 1-16,1 14 0 0,-12 0-3 0,1 15-1 16,-7 1 0-16,1 9 0 0,-6 6 6 0,0 4 0 15,-11 0 1-15,5-4 0 0,-5-1-9 0,5-4-3 16,6-1 0-16,-5-10 0 0,10 1-15 0,1-6-3 15,0-5-1-15,5-5 0 0,0 1-14 0,6-6 0 16,-5 0 8-16,-1-10-8 0,6-5 0 0,0 1 0 16,0-1-12-16,-5 0 12 15,5-5-47-15,-6 5-2 0,0-10-1 0,6 5 0 16,-5-10-39-16,5 5-8 0,0-5-2 0,0 0-555 16,5 1-111-16</inkml:trace>
          <inkml:trace contextRef="#ctx0" brushRef="#br0" timeOffset="960.2176">1764 336 403 0,'0'0'36'0,"0"0"-36"0,-6-5 0 0,1-5 0 15,5 0 163-15,0 10 25 0,-12-5 6 0,7 0 1 16,5 5-110-16,-17 0-21 0,6 5-5 0,-6 0-1 16,0-5-26-16,0 5-4 0,0 0-2 0,-6 5 0 15,-5 5 5-15,-1-5 1 0,7 0 0 0,-1 0 0 16,1 0-2-16,-1-5 0 0,0 5 0 0,1 0 0 15,-1 0-5-15,0 0-1 0,-5 11 0 0,6-16 0 16,5 10-8-16,0-5-3 0,0 0 0 0,0 0 0 16,5 10 0-16,1-5 0 0,5 5 0 0,-5 5 0 15,5 0-13-15,1-4 0 0,10-1 0 0,-5 0 0 16,0-5 0-16,6 0 0 0,0 0 0 0,-1 0 0 0,7 0 0 16,-1 0 0-16,-5-5-8 0,5 5 8 0,12 0 0 0,-6-5 0 15,5 1 0-15,1-6 0 0,5 5 0 0,6 0-10 16,-6 0 10-16,-5 5-8 0,5-5 8 0,1 10 0 15,-7 0 0-15,1 0 8 0,-12 0-8 0,6 0 0 16,-6 1 0-16,1-1 0 0,-7 0 0 0,-5 5-8 16,-5-10 8-16,5 5 0 0,-6-5 24 0,0 5 11 15,-11 0 1-15,-5-5 1 0,5 1 5 0,-11-1 1 16,-1 0 0-16,1 0 0 0,-6 5-27 0,0 0-4 16,6-5-2-16,-12 0 0 0,1 0-10 0,10 0-12 15,-5 0 2-15,6 0 1 16,6 1-55-16,-1-6-12 0,6 0-1 0,11-5-765 0</inkml:trace>
        </inkml:traceGroup>
        <inkml:traceGroup>
          <inkml:annotationXML>
            <emma:emma xmlns:emma="http://www.w3.org/2003/04/emma" version="1.0">
              <emma:interpretation id="{5BF9C8D3-FD77-457E-8D6B-83BC28FB0000}" emma:medium="tactile" emma:mode="ink">
                <msink:context xmlns:msink="http://schemas.microsoft.com/ink/2010/main" type="inkWord" rotatedBoundingBox="7969,2171 8813,2150 8835,3011 7991,303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94.2529">4716 527 1036 0,'6'-10'92'0,"5"0"-73"0,-5 0-19 0,5-5 0 15,-5 5 92-15,-1-5 16 0,1 0 2 0,-6-1 1 16,0 16-44-16,6-10-9 0,-6 0-2 0,-6 0 0 16,0 0-11-16,1 0-2 0,-1 5-1 0,-5-5 0 15,5 0-4-15,-11 5-1 0,6 0 0 0,-6 0 0 0,0 5-9 16,0 5-3-16,-6-5 0 0,1 5 0 16,-7 5-9-16,-4 5-3 0,-7 0 0 0,-5 10 0 0,-6 6-13 0,6 4 8 15,-1 0-8-15,1 10 0 0,5 5 9 16,1 1-9-16,5-1 8 0,6 0-8 0,5-5 0 0,6 1 0 15,0-1 0-15,6-5 0 0,5 0 0 0,1-9 0 16,5-1 0-16,5-5 0 0,1-5-8 0,5-5 8 16,0-5 0-16,6 0 0 0,6-10 0 0,-6 0-9 15,6-10 9-15,-1 0 0 0,7-5 0 0,4-5 0 16,7-5 0-16,0-5 0 0,-1-6-14 0,-5 1 4 16,6-5 1-16,-1-10 0 0,1-1-1 0,-6-4 0 15,5 0 0-15,-10 0 0 0,5 9 10 0,-12 6 0 16,1 5 0-16,-6 10 0 0,0 5 26 0,-6 10 7 15,-11 10 2-15,0 0 0 0,0 0 19 0,0 0 4 16,0 15 1-16,0 15 0 0,0 0-19 0,-6 15-3 16,6 5-1-16,-5 6 0 0,5 4-16 0,0 0-4 15,5 1-1-15,1-1 0 0,5 0-15 0,6-4 0 16,6-1-9-16,0-15 9 16,11-5-163-16,11-9-26 0</inkml:trace>
        </inkml:traceGroup>
        <inkml:traceGroup>
          <inkml:annotationXML>
            <emma:emma xmlns:emma="http://www.w3.org/2003/04/emma" version="1.0">
              <emma:interpretation id="{1C318F10-7397-4CFD-9C69-AEDFA40F268B}" emma:medium="tactile" emma:mode="ink">
                <msink:context xmlns:msink="http://schemas.microsoft.com/ink/2010/main" type="inkWord" rotatedBoundingBox="10795,1733 15470,1615 15514,3358 10839,347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284.0635">8030 668 2084 0,'0'0'92'0,"0"0"20"0,0 0-90 0,6 0-22 15,0 5 0-15,-1 5 0 0,1 0 49 0,0 5 6 16,-1 5 1-16,1 5 0 0,0 5-26 0,-6 1-5 15,5-1-1-15,1 5 0 0,0-10 16 0,-1 0 4 16,1 10 0-16,-1-5 0 0,7-4-31 0,-7 4-5 16,7-10-8-16,-7 10 11 0,1 0-11 0,0-5 0 15,-1-5 0-15,-5-4 8 16,6-1-74-16,-6 5-15 0,-6-5-3 0,6-5-969 0</inkml:trace>
          <inkml:trace contextRef="#ctx0" brushRef="#br0" timeOffset="3443.2817">8262 80 1785 0,'0'-16'159'16,"12"6"-127"-16,-12 0-32 0,5 5 0 16,-5 5 60-16,0 0 5 0,6 0 2 0,5 5-636 15,-5 0-127-15</inkml:trace>
          <inkml:trace contextRef="#ctx0" brushRef="#br0" timeOffset="3059.4387">7719 210 691 0,'0'0'61'0,"0"-15"-49"0,6 0-12 0,-6-5 0 15,0 5 168-15,0-5 32 0,0 0 5 0,0 0 2 16,0-1-88-16,0-9-18 0,-6 0-3 0,6 5-1 16,-5 5-58-16,-1 0-12 0,0 5-3 0,1 5 0 15,-7 0-4-15,-5 0-2 0,6 10 0 0,-6 0 0 16,0 0 3-16,-6 10 1 0,-5 0 0 0,-6 10 0 16,6 5-22-16,-12 5 9 0,1 0-9 0,-6 15 0 0,-6-4 14 0,5 9-4 15,1-5-1-15,0 5 0 0,5-4-9 16,6-1 0-16,1 5 9 0,4 1-9 0,12-1 8 15,6-10-8-15,5 0 8 0,1-5-8 0,10-9 0 16,1 4 0-16,0-10 0 0,5 0-8 0,6-15 8 0,-6 0 0 16,6-10 0-16,6 0 0 0,-1-5 0 0,1 0 0 15,5-5 8-15,-5-5-8 0,5-6 0 0,6-14 8 16,0 5-8-16,0-10 0 0,0 5 0 0,-6-6 0 16,0 1 0-16,1 5 0 0,-1-5 0 0,0 9 0 15,1-4 0-15,-1 5 0 0,-6 5 0 0,1 0 8 16,-6 0-8-16,0 9 0 0,-6 1 8 0,1 10-8 15,-12 10 8-15,0 0-8 0,0 0 12 0,5 10-1 16,-5 10-1-16,0 11 0 0,0 4-10 0,-5 10 0 16,-1 0 0-16,-5 6 0 0,5 9 0 0,0 5 0 15,-5 11 0-15,-6 4 0 0,0-4 0 0,-5 4 0 16,5 5 0-16,-12 6 8 0,1-11-8 0,-6-4 0 0,11-6 0 16,-10 6 8-16,-1-6 9 0,0-5 2 0,0-9 0 15,-6-1 0-15,1-5 14 0,5-5 3 0,5-9 1 0,-5-1 0 16,0-15-5-16,6-5 0 0,0 0-1 0,0-10 0 15,-6-10-13-15,11 5-2 0,0-10-1 0,1-5 0 16,11-10 4-16,5-5 1 0,6-1 0 0,11-9 0 16,0-5-20-16,12-5 0 0,5-1 0 0,12-4 0 15,5 5 0-15,0 0 10 0,1-6 0 0,5 1 0 16,0 5-19-16,-6-6-4 0,-6 6-1 0,7 0 0 16,-7 5-48-16,1 14-10 15,-6 1-1-15,0 10-999 0</inkml:trace>
          <inkml:trace contextRef="#ctx0" brushRef="#br0" timeOffset="3779.5981">8534 628 691 0,'0'0'61'0,"22"-11"-49"16,7 1-12-16,-7 5 0 0,-22 5 146 0,17 5 26 15,0 10 6-15,-6 6 1 0,1-1-92 0,-7 10-19 16,1 10-3-16,-12 5-1 0,6 1 15 0,-11 9 2 16,5-5 1-16,-5 5 0 0,0-4-6 0,-1-6-2 15,1-5 0-15,11 0 0 0,-5-4-21 0,5-6-4 16,5-5-1-16,1 0 0 0,-1-10 4 0,1 0 0 0,-6-15 0 16,0 0 0-16,0 0-23 0,17 0-4 15,6-5-1-15,-6-5 0 0,5-5 23 0,-5 0 4 0,6-5 1 0,-6-5 0 16,5-5-26-16,-5-1-5 0,6-9-1 15,5 0 0-15,1-5 10 0,-7-6 2 0,12 1 0 16,6-5 0-16,-1 0-32 0,1 4 0 0,0 1 0 0,5 5 0 16,-6 5-16-16,7 4-5 0,5 6-2 0,-12 0 0 15,-11 0-138 1,6 10-28-16,-5 5-6 0</inkml:trace>
          <inkml:trace contextRef="#ctx0" brushRef="#br0" timeOffset="4090.0247">9563 814 1681 0,'28'-21'74'0,"-11"16"16"0,6 0-72 0,-1-5-18 16,7 0 0-16,-1 0 0 0,0 0 45 0,1-5 6 16,-1-5 1-16,6 5 0 0,-6-10-26 0,-5 5-5 15,-6-6-1-15,5 1 0 0,-5 0-12 0,-5 0-8 16,-7 0 8-16,-5 0-8 0,0 0 43 0,-5-5 4 15,-1 4 1-15,0 1 0 0,-11 5 0 0,6 0 0 16,0 0 0-16,5 10 0 0,-5 0-23 0,-1 5-4 16,1 5-1-16,5 5 0 0,-5 0 10 0,0 5 2 15,-1 5 0-15,1 10 0 0,0 5-32 0,-6 5 0 16,6 6 0-16,-1-6 0 0,1 5 12 0,0 0-3 16,-1 6-1-16,1-6 0 0,5 0 0 0,1-5-8 15,-7 5 12-15,12 1-4 0,6-11-8 0,0 5 0 0,-1-5 0 16,1 0 0-1,11-5-172-15,-6 1-28 0</inkml:trace>
          <inkml:trace contextRef="#ctx0" brushRef="#br0" timeOffset="4467.7265">10462 622 2070 0,'17'-25'45'0,"-6"15"10"0,-5 0 1 0,5 5 3 16,1 0-47-16,5 5-12 0,0 0 0 0,0 5 0 0,-6 0 49 0,6 0 8 15,-6 0 2-15,6 10 0 0,-11 0-47 0,5 6-12 16,0-1 0-16,-5 0 0 0,0-5 0 0,-6 5 0 16,0 0 0-16,0 5 0 0,-6 0 0 0,0-10 0 15,-5 6 0-15,5-6 0 0,-5 5 18 0,6-5-2 16,-1 0 0-16,6-15 0 0,0 15 20 0,0-15 3 16,0 0 1-16,0 0 0 0,0 0-32 0,11 0-8 15,6 0 0-15,6-10 0 0,-6-5 8 0,5-5 0 16,1-5 0-16,5-6 0 0,1 6-8 0,4-5 8 15,1-5-8-15,0-5 8 0,0 0-8 0,6-6 0 16,-6 11 0-16,5 5 0 0,-10 0 12 0,5 5 7 16,-6 15 1-16,-6-11 1 0,1 11 10 0,-6 10 1 15,-6 10 1-15,6 11 0 0,-5-1-21 0,-1 10-4 16,-5 5 0-16,5 5-8 0,0 5 16 0,1-4-4 16,-1-1-1-16,6 10 0 0,0 0 2 0,5 1 1 15,7-11 0-15,-7-5 0 0,7 5-14 0,-1-4 0 0,0-11 0 16,6 0 0-1,-6-5-156-15,1-5-33 0</inkml:trace>
        </inkml:traceGroup>
        <inkml:traceGroup>
          <inkml:annotationXML>
            <emma:emma xmlns:emma="http://www.w3.org/2003/04/emma" version="1.0">
              <emma:interpretation id="{DC1F4E64-5730-4C57-A6E4-4EF2B6C7976F}" emma:medium="tactile" emma:mode="ink">
                <msink:context xmlns:msink="http://schemas.microsoft.com/ink/2010/main" type="inkWord" rotatedBoundingBox="18119,1136 24116,985 24171,3152 18174,330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106.0183">15620 230 1803 0,'17'-25'80'0,"-6"15"16"0,1-5-76 0,5 5-20 15,5 0 0-15,-5 0 0 0,11 5 84 0,-11 0 12 16,6 5 4-16,0 10 0 0,-6 0-42 0,-6 5-8 16,0 15-2-16,-5-5 0 15,-6 11-27-15,0-11-5 0,-6 10-2 0,1 5 0 0,-1 0-4 0,-5 6-1 16,-1-16 0-16,1 25 0 0,0-10 15 0,5-5 2 15,-5-9 1-15,5-1 0 0,0-5-9 0,1-5-2 16,5-5 0-16,0 0 0 0,0 0-6 0,0-5-2 0,0-10 0 0,0 0 0 16,11 5-8-16,0-5 0 0,1 0 0 0,-1-5 0 15,-5 0 28-15,5-5 3 0,-5 0 1 0,5 0 0 16,0 0-20-16,0-5-3 0,1-5-1 0,5 0 0 16,-6-5 4-16,0-5 0 0,1-1 0 0,5-4 0 15,5 0-12-15,1-5 0 0,5-5 0 0,6-1 0 16,0 6 0-16,6-5-17 0,5 0 4 0,6-6 1 15,-17 1-115-15,5 5-22 16,7 10-5-16,-1-1-912 0</inkml:trace>
          <inkml:trace contextRef="#ctx0" brushRef="#br0" timeOffset="5761.8417">15117 361 864 0,'11'-20'38'0,"-11"20"8"0,6-10-37 0,-1 0-9 0,1 0 0 0,5 0 0 15,1 0 147-15,4 0 27 0,-10-5 6 0,0-1 0 16,-6 1-86-16,0 0-18 0,0 0-3 0,0 0-1 16,0 0-16-16,-6 0-4 0,6-5-1 0,-6 5 0 15,-5 0-3-15,6 5-1 0,-7-5 0 0,1 10 0 16,-6-16-24-16,0 11-5 0,-11 5-1 0,-6 0 0 15,0 5-17-15,-11 5 0 0,-6-5 8 0,-6 10-8 16,-5 16 0-16,-6-11 0 0,0 10 0 0,-5 10 0 16,5 0 12-16,11 5 6 0,1 1 1 0,5 4 0 0,6 5-19 15,16-5 0-15,7 1 0 0,10-1 0 0,12-5 0 16,6-5 0-16,5 5 0 0,6-14 0 0,0-11 0 0,6 0 0 16,-1-5 0-16,12-5 0 0,0 0 0 0,6-5 0 15,0-5 0-15,5-5 0 0,-6-15-12 0,1 0-5 16,5-1-2-16,-5-4 0 0,-1-5 53 0,1 0 10 15,-6-5 3-15,0-6 0 0,0 1-27 0,-6-5-4 16,6 0-2-16,-6-6 0 0,6 1-14 0,-6 5 0 16,1 4 8-16,-1 6-8 0,-5 5 0 0,-1 5 0 15,-5 10 0-15,-5 10 0 0,4 5 0 0,-10 5 0 16,-6 0 0-16,6 15 0 0,-6 10 0 0,0 5 0 16,-6 5 0-16,-5 16 0 0,-6 4 8 0,0 5-8 15,0 0 0-15,-6 6 0 0,6 4 8 0,-5 1-8 16,5-6 0-16,0 5 9 0,-6-9 4 0,1-1 1 15,-1 5 0-15,0-4 0 0,1-1-5 0,-7-10-1 0,-5 6 0 16,6-11 0-16,0-5 21 0,-6 0 4 0,0-5 1 16,0 11 0-16,-5-1-18 0,-1-5-4 0,-5 0-1 15,-6 6 0-15,6-16-11 0,5-10 10 0,0 0-10 0,12-5 10 16,0-10 3-16,5 0 1 0,1-10 0 0,5 0 0 16,5-10-14-16,1-5 0 0,0 0 0 0,5-10 0 15,12-11 0-15,-1 1 9 0,7-5-9 0,5 0 8 16,5-11-8-16,12-4 0 0,6 0-12 0,5-6 12 15,0 1-40-15,0 10 0 16,1 4 0-16,10 6 0 0,1 5 2 0,-1 5 0 0,-5 0 0 16,0 4 0-16,0 1-139 0,-6 10-28 0,40-15-6 15,-28 15-1-15</inkml:trace>
          <inkml:trace contextRef="#ctx0" brushRef="#br0" timeOffset="6532.6782">17311 210 1728 0,'-6'-10'38'0,"6"0"8"0,6-5 2 0,5 5 0 0,-5-5-39 0,-6 0-9 16,6-5 0-16,-1 5 0 0,1 0 104 0,-6 10 20 16,-11-11 3-16,11 6 1 0,0 0-72 0,0 0-13 15,-17 5-3-15,0 0-1 0,0 10-11 0,-6 5-3 16,-11 0 0-16,0 5 0 0,-17 1-25 0,12 9 0 15,5 5 0-15,0 0 0 0,-6-5 0 0,12 5 0 16,5 0 0-16,1 1 0 0,5-1 0 0,5-5 0 16,1 0 0-16,5 0 0 0,12 0 0 0,-6-10 0 0,0 11 0 0,0-21 0 15,11 5 0-15,-5-5 0 0,-6-5 0 16,0 0 0-16,0 0 0 0,23 0 0 0,-6-15 0 0,5 10 0 16,-5-21 0-16,0 6 0 0,12 0 0 0,4-5 0 15,-10-5 9-15,5 5-9 0,6 0 10 0,0-6-10 16,-6 11 0-16,1 0 0 0,-7-5 0 0,7 10-10 15,-1 5 10-15,-5 0 9 0,-18 5-1 0,7 0-8 16,-1 5 0-16,-11 0 0 0,0 0-10 0,0 20 10 16,-11 0 0-16,5 0 0 0,12 5 0 0,-1 0 0 15,-10 1-24-15,-1 4 4 0,12 0 0 0,-1 0-685 16,-5-5-137-16</inkml:trace>
          <inkml:trace contextRef="#ctx0" brushRef="#br0" timeOffset="7023.7149">17775-86 1497 0,'17'-10'66'0,"-17"10"14"0,5-10-64 0,1-6-16 15,5 11 0-15,1 5 0 0,-12 0 100 0,5 10 16 16,7 1 3-16,-7 9 1 0,1 5-39 0,0 5-7 15,-6 0-2-15,5 10 0 0,-5 1-29 0,0-6-7 16,0 10 0-16,-5-5-1 0,-1 0-8 0,6 1-2 16,0-1 0-16,6 5 0 0,-12 0-5 0,6 6 0 0,0 4-1 0,0 0 0 15,0-15 4-15,-6 6 1 0,1 4 0 0,5-5 0 16,0-10-8-16,0-4-2 0,-12-1 0 0,12-10 0 16,0 5-2-16,0-10-1 0,-5-5 0 0,5-10 0 15,0 0 15-15,0 0 3 0,0 0 1 0,0 0 0 16,0-5 3-16,0-10 1 0,5-5 0 0,1-5 0 15,-6-5-34-15,6-1 0 0,5-4 0 0,6-10 0 16,0-5 0-16,5-1 0 0,1-4 0 0,11-5 0 16,6-1 0-16,-1-4 0 0,-11 0 0 0,18-6 0 15,5 6 0-15,5 0-9 0,6-1-1 0,-5 6 0 16,5 10-35-16,-11 15-7 0,0-6-2 16,0 11 0-16,-6 10 43 0,-11 5 11 0,-6 5 0 0,1 10 0 0,-13 5 0 15,1 10 0-15,-5 0 0 0,-7 10 0 0,-5-5 0 0,-11 16-8 16,5-6 8-16,-5 10-8 0,-11 5 8 0,-1 0 0 15,-5 1 0-15,-6-1 0 0,0 5 0 0,-6 0 0 16,-11-4 0-16,-5 4 11 0,5-5-11 0,0 0 0 16,11-4 0-16,-11-1 0 15,1-10-153-15,-1-5-33 0,17-5-6 0,-6-5-792 16</inkml:trace>
          <inkml:trace contextRef="#ctx0" brushRef="#br0" timeOffset="7549.3515">19313-775 1969 0,'23'-20'87'0,"-6"10"18"0,-6 10-84 0,6-5-21 0,-6 0 0 0,6 10 0 15,-17-5 68-15,11 10 8 0,-5 0 3 0,5 0 0 16,-5 15-27-16,5 0-4 0,-5 0-2 0,-6 5 0 16,6 6-9-16,-6-1-1 0,0 5-1 0,0 10 0 15,-6 11-5-15,0-11-1 0,1 5 0 0,-1 16 0 0,-5 4-29 0,-1 0 0 16,7-4 0-16,-1 4 0 0,0-4 0 0,-5-1 0 16,11 5 0-16,0-4 0 15,-6-6 0-15,6 0 0 0,-5-4 0 0,5-1 0 0,0-5 57 0,0-4 6 16,-11-11 1-16,11-10 0 0,-6-5-52 0,6-5-12 15,-6-5 0-15,6-5 0 0,0-10 0 0,0 0 0 16,0 0 0-16,-5-10 0 0,5-5 54 0,0-5 8 16,11-5 2-16,0-5 0 0,-5-10-52 0,11-1-12 15,0 1 0-15,11 0 0 0,0-10 0 0,1 10 0 16,10-16 0-16,1 11 0 0,5 5 0 0,-5 0 0 16,-1 9 0-16,-5 6 0 0,-11 0 0 0,5 10 0 15,-5 5 0-15,-6 5 0 0,0 10 0 0,0 0 0 16,0 5 0-16,-6 10 0 0,0 0 0 0,0 5 0 15,1 1 0-15,-7 9 0 0,7 0 0 0,-1 5 0 16,6-5 0-16,6 1 0 16,-6-1-48-16,5 0-13 0,1 0-3 0,-1 0 0 15,7-5-153-15,-1-4-31 0,29 24-7 0,-23-15-1 0</inkml:trace>
        </inkml:traceGroup>
      </inkml:traceGroup>
    </inkml:traceGroup>
    <inkml:traceGroup>
      <inkml:annotationXML>
        <emma:emma xmlns:emma="http://www.w3.org/2003/04/emma" version="1.0">
          <emma:interpretation id="{DB7C931C-6C4F-4ED9-8B65-E9E14779016D}" emma:medium="tactile" emma:mode="ink">
            <msink:context xmlns:msink="http://schemas.microsoft.com/ink/2010/main" type="paragraph" rotatedBoundingBox="2967,4224 30262,3614 30316,6011 3021,6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695C8E-A31F-4E2A-ADCE-F2B8CDA19AFB}" emma:medium="tactile" emma:mode="ink">
              <msink:context xmlns:msink="http://schemas.microsoft.com/ink/2010/main" type="inkBullet" rotatedBoundingBox="2987,5104 4685,5066 4719,6578 3021,6616"/>
            </emma:interpretation>
          </emma:emma>
        </inkml:annotationXML>
        <inkml:trace contextRef="#ctx0" brushRef="#br0" timeOffset="24729.6455">-928 3433 460 0,'0'0'41'0,"6"-10"-33"16,5-6-8-16,-5 1 0 0,-1 5 148 0,-5 0 28 16,0 10 6-16,0 0 1 0,0 0-70 0,12-15-13 15,-7 5-4-15,-5 10 0 0,0 0-25 0,0 0-6 16,0 0-1-16,0 0 0 0,0 0-24 0,0 0-4 16,0 0-2-16,0 0 0 0,23-5-24 0,-6 0-10 15,11 0 8-15,-5 0-8 0,5 0 9 0,6 5-9 16,0 0 10-16,0-5-10 0,5 0 11 0,1 5-11 15,-6-10 12-15,6 5-12 0,-1 0 14 0,1 0-4 16,-6-5-1-16,-6 5 0 0,0 5-1 0,-5 5-8 16,-1 5 12-16,1-5-4 0,-12 5 16 0,-5 0 2 0,0 0 1 15,-1 15 0-15,-5 0-13 0,0 10-2 0,-11-4-1 16,-12 9 0-16,-5 0-3 0,0-5 0 0,5 0 0 16,1 1 0-16,-7-1 0 0,-5 0-8 0,6 0 12 15,0-5-4-15,0-4 2 0,-1-1 0 0,1-5 0 0,0 0 0 16,5-5 5-16,1 0 1 0,-1-5 0 0,0-5 0 15,6 5 2-15,0-5 1 0,0-5 0 0,0 5 0 16,12-5-19-16,5 0 0 0,0 0 0 0,0 0 0 16,0 0 0-16,0 0 0 0,0 0 0 0,0-10 0 15,5-5 0-15,7 5 0 0,-1 0-12 0,6-5 12 16,0 10-10-16,6 0 10 0,-6 5-10 0,0 0 10 16,5-10-10-16,1 5 10 0,-1 10-10 0,1 0 10 0,0 5-8 15,-1 5 8-15,-5 0 0 0,6 5-9 0,-1-5 9 16,1 10-13-16,-6 0 5 0,0 6 8 0,6-1-8 15,-6 0 8-15,-6 5 0 0,0-10 0 0,1 0 0 0,-7-4-9 16,1 4 9-16,-12 5 0 0,6-5 9 0,0 5 9 16,-5 0 2-16,-7 5 0 0,1-4 1 0,-6-1 1 15,6 5 0-15,-1-5 0 0,-5 5 12 0,-5 1 2 16,-1-6 1-16,-5 0 0 0,5 0-11 0,-5-5-2 16,-6-5-1-16,6 5 0 0,-6-4-11 0,6-1-1 15,-6-5-1-15,-6 0 0 0,6-5-10 0,0 0 0 16,6 0 0-16,5-10 0 15,6 0-33-15,0-5-12 0,-5 0-3 0,16-5-688 16,12 5-137-16</inkml:trace>
        <inkml:trace contextRef="#ctx0" brushRef="#br0" timeOffset="25082.4699">152 4041 1756 0,'0'0'39'0,"0"0"8"0,0 0 1 0,0 0 1 0,0 0-39 0,0 0-10 16,0 0 0-16,0 0 0 0,0 0 59 0,12 0 9 15,5 0 3-15,-1 0 0 0,13-5-14 0,-1 0-2 16,0 0-1-16,6 0 0 0,0 0-10 0,6 5-3 16,-6-10 0-16,5 5 0 0,-5 0-24 0,6 0-5 15,5 0 0-15,0 0-1 16,1 0-95-16,-1-6-18 0,6-9-4 0</inkml:trace>
      </inkml:traceGroup>
      <inkml:traceGroup>
        <inkml:annotationXML>
          <emma:emma xmlns:emma="http://www.w3.org/2003/04/emma" version="1.0">
            <emma:interpretation id="{5262CC74-E34C-47F2-99CB-79C0B0309F90}" emma:medium="tactile" emma:mode="ink">
              <msink:context xmlns:msink="http://schemas.microsoft.com/ink/2010/main" type="line" rotatedBoundingBox="5224,4173 30262,3614 30316,6011 5277,6570"/>
            </emma:interpretation>
          </emma:emma>
        </inkml:annotationXML>
        <inkml:traceGroup>
          <inkml:annotationXML>
            <emma:emma xmlns:emma="http://www.w3.org/2003/04/emma" version="1.0">
              <emma:interpretation id="{49C7EAC2-2959-4B93-B8A3-E7489FE41226}" emma:medium="tactile" emma:mode="ink">
                <msink:context xmlns:msink="http://schemas.microsoft.com/ink/2010/main" type="inkWord" rotatedBoundingBox="5230,4460 9905,4356 9943,6035 5268,614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5896.2205">2024 3337 990 0,'0'-25'44'0,"0"25"8"0,0 0-41 0,-5-10-11 15,5 0 0-15,0 0 0 0,0 10 92 0,-12-10 16 16,12 0 3-16,-5 5 1 0,-1-5-42 0,-5 5-8 15,5-5-2-15,0 5 0 0,-5-1-7 0,0 6-1 16,-1-5-1-16,1 5 0 0,-12 0-31 0,6 5-5 16,1-5-2-16,-7 11 0 0,0-6 5 0,-5 5 1 15,0 5 0-15,-6 5 0 0,0 0 27 0,-6 10 6 16,1 10 0-16,-7 1 1 0,7 4-4 0,5 5-1 16,-6 0 0-16,6 6 0 0,6-6-12 0,5 0-4 15,1 0 0-15,11 1 0 0,-1-1-19 0,12-5-4 16,-5-5-1-16,5 1 0 0,5-1 8 0,1 0 0 15,5-10 1-15,12-5 0 0,-1 0-17 0,7 1-19 16,-7-6 4-16,12 0 1 0,0 5-7 0,0-5-2 16,0-5 0-16,6-5 0 15,-6 5-148-15,5-5-29 0</inkml:trace>
          <inkml:trace contextRef="#ctx0" brushRef="#br0" timeOffset="26287.7257">2561 3825 946 0,'17'-10'42'0,"-17"10"9"0,0 0-41 0,6-10-10 0,-6 5 0 0,6-5 0 15,-6-6 138-15,5 6 26 0,-10 0 4 0,5 10 2 16,0 0-50-16,0 0-11 0,0 0-1 0,-12-5-1 16,-5 0-42-16,6 5-8 0,11 0-1 0,0 0-1 15,-17 10-35-15,0 0-6 0,6 5-2 0,-6 6 0 16,0 4 4-16,-6 5 1 0,6 5 0 0,0 5 0 15,6 1-5-15,0-6-2 0,0 0 0 0,5 0 0 16,6 5-10-16,0-5 0 0,11-9 0 0,-5-1 0 0,5-5 0 16,0 0 0-16,1-10 0 0,-1 5 0 0,0-5 0 15,6-5 0-15,-5-10 0 0,5 5 0 0,0-15 0 16,0 5 0-16,5-5 0 0,1-5 0 0,5-10 0 0,-5 0 0 16,11-1 0-16,-6-4 0 0,-5 0 0 0,-1-5-11 15,1 5 11-15,-1-6-12 0,-10 6 12 0,5 0 0 16,-12 5-9-16,7 5 9 0,-7 0 0 15,-5 4 0-15,-5-4 12 0,-1 10-4 0,-5-5 17 0,-1 5 3 16,-5 5 1-16,0-5 0 0,0 10-1 0,-5 0 0 16,5 5 0-16,-6 0 0 15,12 0-48-15,-6 0-11 0,-6 5-1 0,6 5-1 16,-5 0-135-16,5 10-28 0,11 0-4 0,-5 5-2 0</inkml:trace>
          <inkml:trace contextRef="#ctx0" brushRef="#br0" timeOffset="26616.9466">3387 2749 864 0,'6'-20'76'15,"-6"-5"-60"-15,-6 5-16 0,6-1 0 0,6-4 209 16,5 10 39-16,0 5 8 0,1 0 2 0,-7 5-145 0,7 0-29 16,-12 5-5-16,17 5-2 0,-12 5-21 0,1 5-5 15,0 0-1-15,-6 15 0 0,0 6-21 0,0 9-4 16,-6 0-1-16,0 10 0 0,-5 11 21 0,0-1 4 16,-6 6 1-16,0-1 0 0,5-5-22 0,1 6-5 15,0-1-1-15,0-5 0 0,-1-9 10 0,1 4 1 16,-6-5 1-16,6 1 0 0,-6-1-34 0,0-5 0 15,5 5 0-15,1-4 0 16,5-6-90-16,1 0-25 0,-1-5-5 0</inkml:trace>
          <inkml:trace contextRef="#ctx0" brushRef="#br0" timeOffset="26972.3046">3862 3508 2059 0,'0'0'91'0,"0"0"19"0,0 0-88 0,0 0-22 0,0 0 0 0,0 0 0 15,-5 10 22-15,-1 5 0 0,0 0 0 0,-5 5 0 16,5 0-2-16,-5 6-1 0,5-1 0 0,-5 5 0 16,5 0-7-16,1 0-2 0,-1-5 0 0,6 6 0 15,0-6-10-15,0 0 0 0,6-5 9 0,-1 5-9 16,7-5 10-16,-7-5-2 0,7 0-8 0,-1 0 12 15,6-5-3-15,0-10-1 0,6 0 0 0,-1-5 0 16,1 0 3-16,5-10 0 0,0 0 0 0,1-5 0 16,-1 5 0-16,0-10 0 0,-5 5 0 0,-1-10 0 0,1-1-3 15,-6 1 0-15,-11 0 0 0,5 0 0 0,-5 0 14 0,5 5 2 16,-5 5 1-16,-1-1 0 0,-10 1 6 0,5 0 1 16,-12 10 0-16,1 0 0 0,-6 0-9 0,0 5-2 15,-6 0 0-15,1 5 0 0,-12 10-30 0,6 0-7 16,-6 0 0-16,-6 0-1 15,6 5-113-15,0-5-22 0,6 10-5 0,0-4-856 0</inkml:trace>
          <inkml:trace contextRef="#ctx0" brushRef="#br0" timeOffset="27407.7075">4682 3327 2282 0,'0'0'50'0,"0"0"10"0,0 0 3 0,6 10 1 0,0 10-51 0,-1 5-13 0,1 0 0 0,0 1 0 15,-1-1 32-15,-5 5 4 0,6 5 1 0,-6 0 0 16,6 0-14-16,-6-4-3 0,5-1-1 0,-5 0 0 15,0 0-8-15,0 0-2 0,6-5 0 0,-1 1 0 16,1-1 2-16,-6-10 0 0,0 0 0 0,0 0 0 16,6 0 27-16,-6-5 6 0,0 0 0 0,0-10 1 0,0 0-29 15,0 0-7-15,0 10-1 0,0-10 0 0,0 0 7 0,0 0 1 16,0 0 0-16,5-10 0 0,-5-5 18 0,6 0 4 16,0 0 1-16,-1-5 0 0,1-5-39 0,5 0 0 15,1-6 0-15,5 1 0 0,0-5 0 0,0-5 0 16,5 0 8-16,6-11-8 15,6-4-21-15,-5 5-9 0,-1-6-2 16,12 11 0-16,-6 5-52 0,5 5-10 0,-5 5-2 0,6 15-685 16,-6 15-137-16</inkml:trace>
          <inkml:trace contextRef="#ctx0" brushRef="#br0" timeOffset="27824.5656">5983 3538 633 0,'-6'-25'56'0,"12"15"-44"0,0 0-12 0,-1-5 0 15,-5 0 235-15,0 0 45 0,-5 0 8 0,-1 5 3 16,0 0-158-16,-5 4-31 0,0 1-6 0,5 0-2 15,-5 5-65-15,-6 0-13 0,0-5-2 0,-6 5-1 16,-5 5 14-16,5-5 2 0,-5 10 1 0,0 1 0 0,-6 4 2 0,6 0 0 16,-6 5 0-16,0 5 0 0,5 0-5 0,1 5-1 15,0 0 0-15,5 1 0 0,1-6-14 0,5 0-2 16,5 0-1-16,-5 5 0 0,12-10 9 16,5 0 2-16,0 0 0 0,0-4 0 0,5-1-30 0,1-5-6 15,5-5 0-15,-11-5-1 0,17 0 17 0,0-10 0 16,0 0 0-16,6-11 0 0,-1 6 0 0,-5-5 9 15,6-5-9-15,0 0 8 0,-6-10 4 0,5 0 0 16,1-6 0-16,0 6 0 0,-1 0 9 0,1 5 3 16,-6 0 0-16,0 5 0 0,5 4-4 0,-10 11-1 15,-1-5 0-15,-11 15 0 0,0 0-7 0,0 0 0 16,6 15-1-16,-6 6 0 0,-6-1-11 0,6 5 12 16,0 5-12-16,-6 0 12 15,1 0-44-15,-1 0-9 0,6 6-2 0,0-6-733 16,0 0-148-16</inkml:trace>
        </inkml:traceGroup>
        <inkml:traceGroup>
          <inkml:annotationXML>
            <emma:emma xmlns:emma="http://www.w3.org/2003/04/emma" version="1.0">
              <emma:interpretation id="{CF120F3D-28F4-439D-94E9-272A7900A62A}" emma:medium="tactile" emma:mode="ink">
                <msink:context xmlns:msink="http://schemas.microsoft.com/ink/2010/main" type="inkWord" rotatedBoundingBox="10462,4124 12770,4073 12805,5673 10498,572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8295.6593">6741 2457 2098 0,'0'0'46'0,"0"0"10"0,0 0 1 16,0 0 3-16,0 0-48 0,6 10-12 0,-1 0 0 0,-5 6 0 16,6 9 59-16,-1 0 9 0,-10 15 3 0,5 0 0 0,0 0-19 0,0 6-3 15,0 4-1-15,-6 5 0 0,-5-4 4 0,5 4 1 16,1 10 0-16,-7 1 0 0,7-6-28 0,-1 10-5 16,0 1-2-16,6-1 0 0,-5-10-3 0,-1-4-1 15,0-1 0-15,6-10 0 0,0-5 14 0,0-4 4 16,-5-6 0-16,-1-5 0 0,0-5-32 0,6-5 0 15,-5-5 0-15,5-10 0 0,0 0 12 0,0 0-4 16,0 0-8-16,0 0 12 0,5-15-12 0,1-5 8 16,5-5-8-16,6-5 0 0,-5-6 0 0,10-4 0 15,12-5 0-15,6 5 0 16,-6-5-34-16,5 4 0 0,6 1 0 0,12 0 0 0,-12 5 8 0,6 5 2 16,-6-1 0-16,1 16 0 0,-12 0 16 0,-6 10 8 15,0 5-8-15,-11 5 8 0,-6 10 0 0,1-5 0 16,-7 10 0-16,-10 1 0 0,-1-1 0 0,-5 5 0 15,-6 0 0-15,-6 10 0 0,-5-5 0 0,-6 5 0 16,0 1 0-16,-6-1 8 0,-5 0-8 0,0 0 11 0,-6 0-11 16,6 1 12-16,11-6-12 0,-6 0 0 0,-5-5 0 0,5 5 0 15,7 0-12-15,-1-4-5 0,5-1-1 0,1-5 0 32,5 5-201-32,1-5-40 0,-6 5-8 0,28-25-1 0</inkml:trace>
          <inkml:trace contextRef="#ctx0" brushRef="#br0" timeOffset="28531.5225">7821 2276 2376 0,'0'0'52'0,"0"0"12"0,11 10 1 0,-11 6 1 0,6 4-53 0,0 5-13 15,-6 0 0-15,0 5 0 0,0 10 66 0,0 0 10 16,0 6 3-16,5 9 0 0,-5-5-26 0,0 6-5 15,-5 4 0-15,5-5-1 0,-6 6-27 0,6-1-4 16,-11 10-2-16,-1 6 0 0,7-11 8 0,-1 0 2 16,-5-4 0-16,5 9 0 0,-5-10-24 0,5 1 0 15,-5-6 0-15,5-5 8 16,-5 1-166-16,5-6-33 0,-5-5-6 0</inkml:trace>
          <inkml:trace contextRef="#ctx0" brushRef="#br0" timeOffset="28898.991">8126 3674 2106 0,'0'0'46'0,"12"-5"10"0,-7-5 1 0,12 5 3 0,-5 0-48 0,5 0-12 0,0 0 0 0,0 0 0 15,5-5 10-15,1 0 0 0,5 0 0 0,6-6 0 16,-6-4-10-16,6 5 8 0,6-5-8 0,5-5 8 15,-11 0 4-15,6 0 0 0,-1-5 0 0,1-1 0 16,-6-9 18-16,0 5 4 0,-6 0 1 0,0 5 0 16,0-6-7-16,-5 1-2 0,-6 0 0 0,-6 10 0 0,1 0 27 15,-7 10 6-15,1-5 1 0,-6 5 0 0,-6 5-24 16,1-1-4-16,-7 6 0 0,-5 5-1 0,-5 0 5 0,-1 0 0 16,-11 10 1-16,6 1 0 0,-6 9-37 0,0 10-20 15,0 0 3-15,-5 5 0 0,16 0 17 0,-11-4-10 16,6 4 10-16,-1 0-8 0,13 0 8 0,-1 5 0 15,5-10 0-15,1 6 0 0,0-1 0 0,5-5 9 16,12-5-1-16,5 5-8 0,0-10 0 0,1 6 0 16,10-6-10-16,6 0 10 15,6-5-110-15,0 0-14 0,6-5-4 0,5 0-990 0</inkml:trace>
        </inkml:traceGroup>
        <inkml:traceGroup>
          <inkml:annotationXML>
            <emma:emma xmlns:emma="http://www.w3.org/2003/04/emma" version="1.0">
              <emma:interpretation id="{6E4830A4-3000-41AD-805A-CBEE83311FB3}" emma:medium="tactile" emma:mode="ink">
                <msink:context xmlns:msink="http://schemas.microsoft.com/ink/2010/main" type="inkWord" rotatedBoundingBox="14000,4351 14955,4330 15000,6353 14045,637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9436.948">10095 3221 1314 0,'-12'-25'58'0,"12"25"12"0,0-10-56 0,0-5-14 15,6-5 0-15,-6 5 0 0,6-10 95 0,-1 0 16 16,7 0 3-16,4-1 1 0,-4 1-41 0,-1 0-8 16,6-5-2-16,0 0 0 0,6 0-8 0,-6 0-3 15,11-1 0-15,-5 1 0 0,-1 0-33 0,1-5-8 16,-1 5 0-16,12 0-1 0,0 4 22 0,0-4 5 16,6 0 1-16,5 10 0 0,-5 5-11 0,-1 0-3 15,1 0 0-15,-1 5 0 0,1 10-25 0,0 0 0 16,-1 0 0-16,1 5 0 0,-6 5 0 0,0 10 0 15,-6-5 0-15,0 10 0 0,-11-5 0 0,0 5 0 16,-6 5 0-16,-5 6 0 0,0-6 56 0,-12 5 7 16,0 5 1-16,-11 5 0 0,0 1-52 0,-5 9-12 15,-1 0 0-15,1 1 0 0,-1 4 0 0,0 0 0 0,1 1 0 16,5 4 0-16,-6-5 0 0,12-4 0 0,-6 4 0 0,0 0 0 31,0-4-108-31,0-1-25 0,6-10-5 0,-1 5-901 0</inkml:trace>
          <inkml:trace contextRef="#ctx0" brushRef="#br0" timeOffset="29969.5419">10796 4453 1566 0,'0'0'34'0,"0"0"7"0,5 15 2 0,1 0 1 0,-6 0-35 0,6-5-9 0,-1 0 0 0,-5 1 0 15,0-11 104-15,0 0 20 0,6 10 3 0,-6-10 1 16,0 0-26-16,0 0-5 0,0 0-1 0,0 0 0 15,0 0-32-15,0 0-6 0,0 0-2 0,-6-10 0 16,1-1-12-16,-1-4-4 0,0 5 0 0,1 0 0 16,-6 0-25-16,5 0-6 0,-5-5-1 0,5 5 0 15,6 0-8-15,-6 0 0 0,6 10 0 0,0-10 0 16,0 10 0-16,0-5 0 0,0-5 0 0,0 10 0 0,0 0 0 0,0 0 0 16,0 0 0-16,12 0 0 15,-12 0 0-15,17 10 0 0,-12 0 0 0,6 0 0 0,-11 0 0 16,6 5-11-16,-12 0 3 0,6 0-801 15,-5 0-160-15</inkml:trace>
        </inkml:traceGroup>
        <inkml:traceGroup>
          <inkml:annotationXML>
            <emma:emma xmlns:emma="http://www.w3.org/2003/04/emma" version="1.0">
              <emma:interpretation id="{4FB2FCBA-FFBD-45D6-A073-3648BF58C53E}" emma:medium="tactile" emma:mode="ink">
                <msink:context xmlns:msink="http://schemas.microsoft.com/ink/2010/main" type="inkWord" rotatedBoundingBox="17893,3890 22630,3784 22676,5881 17940,598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2624.4294">14715 2819 1267 0,'0'0'56'0,"0"0"12"0,0 0-55 0,0 0-13 0,0 0 0 0,0 0 0 16,0 0 79-16,0 0 13 0,0 0 2 0,-17 5 1 15,0 10-17-15,0 6-3 0,12 9-1 0,-12 15 0 16,-6 10-1-16,-5 11 0 0,-1 14 0 0,-5 5 0 16,1 11-13-16,-1-6-2 0,0-4-1 0,-6-1 0 15,6-9-13-15,0-1-4 0,-5-4 0 0,5-1 0 16,0-10-25-16,5-4-6 0,-4-11-1 0,4-10 0 15,1-5-8-15,5 0 0 0,6-10 0 0,0-4 0 16,6-11-49-16,5-5-12 16,6 0-3-16,0 0-643 0,12-16-129 0</inkml:trace>
          <inkml:trace contextRef="#ctx0" brushRef="#br0" timeOffset="32353.7567">13997 2925 1148 0,'-6'-10'51'0,"6"10"10"0,0 0-49 0,-5-5-12 0,5 0 0 0,0 5 0 15,-6-5 96-15,6 5 16 0,0 0 3 0,0 0 1 16,0 0-43-16,11-10-8 0,0-5-1 0,6 5-1 15,6-1-14-15,5 6-2 0,-5-5-1 0,5-5 0 0,1 5-37 16,10-5-9-16,1-5 0 0,11 5 0 16,-6 5 40-16,11-5 5 0,7-5 2 0,4 0 0 0,7 0-22 15,5 4-4-15,0 6-1 0,1 0 0 0,-7 5-20 16,-5 5 0-16,-6-5 0 0,0 5 0 0,1 0 10 0,-1 0 7 16,-6 5 2-16,-5-5 0 0,-6 10-31 15,-11-5-7-15,-5 0-1 0,-7 0 0 16,-5 0-21-16,0 1-5 0,-5-1-1 0,-1 0 0 15,0 0-38-15,-11-5-8 0,0 0-2 0,0 0 0 0</inkml:trace>
          <inkml:trace contextRef="#ctx0" brushRef="#br0" timeOffset="33111.246">16191 2070 1904 0,'0'0'42'0,"6"-10"9"0,5-5 1 0,-5 5 1 0,-6 0-42 0,0 10-11 15,11-5 0-15,-11 5 0 0,0 0 65 0,6 10 11 16,5 10 3-16,-5 10 0 0,-1 16-58 0,-5 4-11 0,-5 5-2 0,-1 16-8 15,0-1 28-15,1 5 0 0,-12 1-1 0,0-1 0 16,-6 1 2-16,6-1 1 0,-11 0 0 0,0 6 0 16,-1-1 17-16,-5-4 3 0,1-1 1 0,-1 0 0 15,0 1-41-15,-6-6-10 0,6-4 0 0,-5-1 0 16,10-5 28-16,-5-15 3 0,6 1 1 0,0-6 0 16,-6-5-32-16,11-10 0 0,1-10 0 0,10 0 0 15,1-5 0-15,5-4 0 0,1 4 0 0,5-10 0 16,0 0 0-16,0 0 0 0,0 0 0 0,5-21 0 15,7 6 0-15,-7-10 0 0,12 0 0 0,0-5 0 16,6-5 0-16,-1 0 0 0,7-6 0 0,-1 1 0 16,6-5 0-16,6 5 0 0,-7 4 0 0,1 1 0 0,0 5 0 15,-5 10 0-15,5 5 0 0,-1 5 0 0,1 0 0 16,0 0 0-16,-5 5 0 0,5 5 0 0,-12 10 0 16,6 0 0-16,6 10 0 0,-5-5 0 0,-24-5 0 15,12 10 0-15,12 0 0 0,-7 5 0 0,-10-4 0 0,-1-1 0 16,0 0 0-16,0 5-10 0,6-5 10 0,-5 5 0 15,-12 0 0-15,5 0 8 16,7-4-194-16,-7 4-38 0,-5 0-8 0</inkml:trace>
          <inkml:trace contextRef="#ctx0" brushRef="#br0" timeOffset="33857.8748">17532 3407 1958 0,'28'-25'43'0,"-17"15"9"0,-11-10 1 0,0 5 3 0,6 0-45 0,-1 5-11 0,-5-10 0 0,0 10 0 16,0 0 53-16,0 10 9 0,0-15 2 0,-5 5 0 15,-7 5-15-15,1 0-2 0,0 5-1 0,-6 0 0 16,-11 0-31-16,-6 10-7 0,-6 5 0 0,0 10-8 15,18 0 13-15,-12 0-4 0,-17 5-1 0,0 5 0 0,12 6 12 0,5-1 1 16,-6 0 1-16,6-5 0 0,0 6-22 16,17-6 0-16,6-5 0 0,-6 0 0 0,0-10 0 15,6 0 0-15,11-5 0 0,5 0 0 0,1-5 0 0,5-5 0 16,12 6 0-16,-1-16 0 0,12-1 0 0,6-4 0 16,-12-5 0-16,18-5 0 0,-1 0 0 0,0-5-20 15,-11-5 4-15,0 0 1 0,0-6 15 0,-6 6-11 16,-5-5 11-16,-1 5-10 0,1 10 10 0,-12 0 0 15,6 0-9-15,-5 10 9 0,-12 10 0 0,0 0 0 16,0 0 0-16,0 20 8 0,0 5-8 0,-6 5 12 16,-5 5-12-16,5 0 12 0,6 6-12 0,-6-6 0 15,1 0 0-15,-1 5 0 0,6-10 0 0,6 6-11 16,-12-6 11-16,6-5-8 0,6-10 8 0,-1 0 0 16,12-5 0-16,-5 0 0 0,-7-5 0 0,12 0-12 15,6-5 12-15,-1 0-12 0,-5-15 12 0,6 5-13 16,0-10 5-16,5 5 8 0,6-5 16 0,-6 0 10 15,-5-6 2-15,11-9 1 0,0 0-21 0,5-5-8 0,1-5 0 16,-6-6 9-16,5 1-9 0,1-10 0 0,-1-1 0 0,1-9 0 16,0-10-18-16,-1-1 1 0,12 6 0 0,-6-11 0 15,6 11 17-15,-5 0 9 0,-7-6-1 0,1 6 0 16,-6 9-8-16,0 11-11 0,-6 5 3 0,0 5 0 16,-11 4 42-16,0 6 9 0,-6 5 1 0,6 5 1 15,-11 10-14-15,0 5-3 0,-1 0-1 0,-5 10 0 16,0 0-14-16,0 0-2 0,0 0-1 0,0 0 0 15,0 0-10-15,0 0 0 0,-11 15 0 0,-6 5 0 16,11 5 0-16,-11 5 0 0,0 10 0 0,6 1 0 16,-12-1-20-16,1 5 4 0,-6 5 1 0,11 1 0 0,-6 9 45 15,-5-5 9-15,-6 5 1 0,0 1 1 0,11 4-28 16,1 1-5-16,5 4-8 0,5 5 11 0,-5-4-11 16,17-6 0-16,12 0 0 0,-1-4 0 0,6-11-18 0,11 0-6 15,6-15 0-15,0 1-1 16,6-11-28-16,-1-5-6 0,1-15-1 0,5 5 0 15,-11-10-24-15,6 0-4 0,-6-10-2 0,-1 5-601 16,-10-5-120-16</inkml:trace>
          <inkml:trace contextRef="#ctx0" brushRef="#br0" timeOffset="35021.5056">17865 3076 288 0,'0'0'25'0,"0"0"-25"0,0 0 0 0,0 0 0 15,-11-5 168-15,0-5 28 0,11 10 5 0,0 0 2 0,0-10-107 0,0 10-22 16,0 0-4-16,0 0-1 0,5-16-11 0,-5 16-2 16,0 0-1-16,0-10 0 0,12 0-9 0,-7 0-2 15,1 0 0-15,-6 10 0 0,0 0 24 0,11-10 5 16,0 5 1-16,1-5 0 0,-7 5-3 0,12-5-1 15,12 5 0-15,5 5 0 0,0-5-46 0,-1 5-8 16,1-5-3-16,6 5 0 0,17 0-13 0,-1 0 0 16,-11 0 0-16,6 5 0 0,0 0 0 0,0-5 0 15,-6 10 0-15,6-5-970 0</inkml:trace>
          <inkml:trace contextRef="#ctx0" brushRef="#br0" timeOffset="34070.7118">18391 2985 1785 0,'-45'-20'159'0,"34"15"-127"0,11 5-32 16,0 0 0-16,-6-10 63 0,6 10 6 0,0 0 2 16,0 0 0-16,6-10-24 0,-6 10-5 0,0 0-1 0,0 0 0 15,0 0-1-15,0 0-1 0,0 0 0 0,0 0 0 32,0 0-63-32,17 0-12 0,0 0-2 0,11 0-1 15,0 10-16-15,12-10-3 0,-1 0-1 0,12 0-855 0</inkml:trace>
        </inkml:traceGroup>
        <inkml:traceGroup>
          <inkml:annotationXML>
            <emma:emma xmlns:emma="http://www.w3.org/2003/04/emma" version="1.0">
              <emma:interpretation id="{30633E19-B312-4F6E-90C1-7D7AFCD24235}" emma:medium="tactile" emma:mode="ink">
                <msink:context xmlns:msink="http://schemas.microsoft.com/ink/2010/main" type="inkWord" rotatedBoundingBox="24333,4280 25495,4254 25522,5463 24360,548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6734.9418">21208 2513 1958 0,'0'0'43'0,"0"0"9"0,5-15 1 0,-5 15 3 0,0 0-45 15,0 0-11-15,0 0 0 0,0 0 0 16,0 0-49-16,6 10-12 0,-6 0-3 0,0 5 0 0</inkml:trace>
          <inkml:trace contextRef="#ctx0" brushRef="#br0" timeOffset="36595.9857">20614 3061 345 0,'0'0'31'0,"0"-10"-31"16,5-6 0-16,-5 1 0 0,6 0 192 0,-6 5 33 15,0 0 7-15,0 10 0 0,0 0-64 0,0 0-14 0,0 0-2 0,-6 10-1 16,-11 5-121-16,0 5-30 0,6 11 0 0,-6 9 0 16,0-5 0-16,-5 10 0 0,5 6 0 0,0 4 0 15,0-5 53-15,5 0 5 0,1-4 1 0,0-6 0 16,5-5-23-16,6 0-4 0,0-10 0 0,0 0-1 15,0-9-4-15,6-1-1 0,5-5 0 0,0 0 0 16,6-10 7-16,0 0 2 0,12-5 0 0,-1 0 0 16,6-5-9-16,0 0-2 0,0-11 0 0,0 1 0 15,5-5-5-15,1-5-2 0,-1-5 0 0,7 0 0 16,-12-6-17-16,-1 6 0 0,7 0-13 0,5-5 5 16,-11 0 8-16,6-6 0 0,-1 11 0 0,1 5 0 15,0 0 0-15,5 10 0 0,-6 0 0 0,1 5 0 0,-6 10 0 16,6 0-10-16,-7 0 10 0,1 5-10 15,0 10 10-15,-5 5 0 0,-12 0 0 0,5 5 8 0,-10 15-8 16,-7-5-12-16,1 0 4 0,-6 11 0 0,-6-1 8 16,1 0 8-16,-1 0-8 0,-11 0 11 0,0-4 0 0,-11-6 0 15,-1 0 0-15,-5 0 0 0,0-5 22 0,1 0 5 16,-7-4 1-16,0-1 0 0,6-10-12 0,-5 0-3 16,-1 0 0-16,1-5 0 0,-7-5-24 0,1 0 0 15,0 0 8-15,0 0-8 0,5-5 0 0,1 0 0 16,5 5 0-16,-6-5 0 15,12 0-154-15,-1-5-30 0</inkml:trace>
          <inkml:trace contextRef="#ctx0" brushRef="#br0" timeOffset="38059.1858">20981 2583 1407 0,'0'0'31'0,"12"-10"6"15,-7 0 2-15,-5-5 1 0,6 5-32 0,-6 10-8 0,6-10 0 0,5 0 0 0,-11-5 107 16,0 0 20-16,6 4 4 0,-6 11 1 0,-6-10-49 0,6 10-10 16,0 0-1-16,6-10-1 0,-6 0-35 0,0 10-8 15,0 0 0-15,0 0-1 0,0 0-27 0,0 0 0 16,0 0 0-16,0 0 0 16,0 0-56-16,0 0-17 0,0 0-3 0,5 15-540 15,1 0-108-15</inkml:trace>
        </inkml:traceGroup>
        <inkml:traceGroup>
          <inkml:annotationXML>
            <emma:emma xmlns:emma="http://www.w3.org/2003/04/emma" version="1.0">
              <emma:interpretation id="{CD41684F-87B1-46F6-9173-E1D622959E8D}" emma:medium="tactile" emma:mode="ink">
                <msink:context xmlns:msink="http://schemas.microsoft.com/ink/2010/main" type="inkWord" rotatedBoundingBox="27395,4500 30281,4435 30311,5783 27425,584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5586.5474">24742 3312 954 0,'29'-20'42'0,"-29"20"9"0,11-15-41 0,0 0-10 16,6 5 0-16,0 0 0 0,-6-11 112 0,1 6 21 15,-1-5 4-15,-5 5 1 0,-1-5-37 0,1 10-7 16,-12 0-2-16,1 0 0 0,-7-10-37 0,1 5-8 15,0 10-2-15,-6 0 0 0,-6 5-25 0,6 0-4 16,-5 5-2-16,-1 0 0 0,-5 5 5 0,-6 5 1 16,5 5 0-16,-5 10 0 0,1-5 1 0,4 10 1 15,-5 6 0-15,0 9 0 0,6-5-8 0,11 0-2 16,0 1 0-16,0-6 0 0,6-5-12 0,0 0 11 16,5 0-11-16,0-4 10 0,6-11-2 0,6-5 0 15,-6 0 0-15,11-5 0 0,-5 0 0 0,11-10 0 16,0 0 0-16,0-10 0 0,5 0 15 0,1 0 2 15,0-10 1-15,5-5 0 0,-5-1-10 0,5 1-1 16,-6-5-1-16,7-10 0 0,5-5-14 0,-6-1 8 16,12 1-8-16,-1-5 0 0,-5 0 0 0,6 9 0 0,-1 1 0 15,-5 10 0-15,-6 10 0 0,-11 5 0 0,0 5-9 16,-5 10 9-16,-1 10-11 0,-11 10 11 0,0 10-12 0,-6 5 12 16,-5 6-9-16,0 4 9 0,-12 5 0 0,6-5-9 15,0 11 9-15,0-11 0 0,0 5 0 0,6-5 0 16,0-4-90-16,-1-1-19 15</inkml:trace>
          <inkml:trace contextRef="#ctx0" brushRef="#br0" timeOffset="44963.3249">24030 2789 1184 0,'17'-20'52'0,"-12"10"12"0,12 5-52 0,0-10-12 0,6 5 0 0,-1 0 0 16,-5-5 64-16,0 5 9 0,6 0 3 0,-6 5 0 15,-6-6-20-15,6 6-3 0,-5 5-1 0,-12 0 0 16,0 0-18-16,0 0-4 0,0 0-1 0,0 0 0 16,0 0 5-16,0 0 1 0,0 0 0 0,-23 11 0 15,0-6-10-15,-11 5-1 0,-5 0-1 0,-1 5 0 16,-5 5 25-16,-6 5 4 0,6 5 2 0,0-5 0 15,-1 0-35-15,1 1-7 0,0 9-2 0,0-5 0 16,5 10 40-16,0-5 8 0,6 6 2 0,6-1 0 16,0 5-32-16,5-5-5 0,1 0-2 0,5 6 0 0,17-6 2 15,0-5 0-15,0 5 0 0,0 1 0 16,-6-1-10-16,12 0-1 0,5 0-1 0,0 0 0 16,6-4 1-16,0 4 1 0,0-5 0 0,6 0 0 0,-1 0-13 15,7-10-18-15,-1 6 4 0,0-11 1 16,6 0-133-16,6-10-26 0,11-5-6 0,5-10-800 15</inkml:trace>
          <inkml:trace contextRef="#ctx0" brushRef="#br0" timeOffset="45958.0683">25579 3056 1764 0,'29'-15'78'0,"-29"15"16"0,0 0-75 16,0 0-19-16,0 0 0 0,0 0 0 0,0 0 98 0,11 10 16 15,-6 5 3-15,1 10 1 0,5 10-43 0,1 0-9 16,-7 5-2-16,1 6 0 0,0-6-24 0,-6 5-4 16,0-5-2-16,0 6 0 0,-6-11-19 0,6-5-4 15,0 5-1-15,-6-10 0 0,1 0 3 0,-1-10 1 16,6 6 0-16,0-21 0 0,0 0-6 0,0 0-8 16,0 0 11-16,0 0-11 0,0 0 48 0,6-11 2 15,-1-9 1-15,7-5 0 0,5 0-31 0,0-5-5 16,5-5-2-16,12 0 0 0,6-1-13 0,11 1 0 15,-12 0 0-15,18-5 0 0,-6 0 0 0,5-1 0 0,-5 6 0 16,6 10 0-16,-6 5 0 0,-12 5 0 16,-5 0 0-16,-6 10 0 0,-5 5 0 0,-6 10 0 0,-11 5 0 15,-6 5 0-15,-6 5 0 0,0 5 0 0,-5 0 0 0,-6 11 0 16,0 4 12-16,6 5-4 0,0 5-8 0,5 1 12 16,0-1-12-16,1 0 8 0,5 6-8 0,0-6 0 15,5 5-18 1,1-4-10-16,5-1-1 0,0 5-818 0,1-10-163 0</inkml:trace>
        </inkml:traceGroup>
      </inkml:traceGroup>
    </inkml:traceGroup>
    <inkml:traceGroup>
      <inkml:annotationXML>
        <emma:emma xmlns:emma="http://www.w3.org/2003/04/emma" version="1.0">
          <emma:interpretation id="{460EE400-5B38-49E7-BA4E-17BFA795A87D}" emma:medium="tactile" emma:mode="ink">
            <msink:context xmlns:msink="http://schemas.microsoft.com/ink/2010/main" type="paragraph" rotatedBoundingBox="3265,7197 30662,5851 30760,7839 3363,91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68A2D8-BBE0-40DF-AF06-2C2526E45AE5}" emma:medium="tactile" emma:mode="ink">
              <msink:context xmlns:msink="http://schemas.microsoft.com/ink/2010/main" type="line" rotatedBoundingBox="3265,7197 30662,5851 30760,7839 3363,9185"/>
            </emma:interpretation>
          </emma:emma>
        </inkml:annotationXML>
        <inkml:traceGroup>
          <inkml:annotationXML>
            <emma:emma xmlns:emma="http://www.w3.org/2003/04/emma" version="1.0">
              <emma:interpretation id="{86E578C3-E91B-438C-9A0A-23B0EB638BB8}" emma:medium="tactile" emma:mode="ink">
                <msink:context xmlns:msink="http://schemas.microsoft.com/ink/2010/main" type="inkWord" rotatedBoundingBox="3301,7917 5128,7827 5181,8905 3353,899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7340.5128">-549 6318 1728 0,'0'0'38'0,"0"0"8"0,0 0 2 0,0 0 0 0,0 0-39 0,0 0-9 16,0 15 0-16,0 15 0 0,0 6 26 0,-6 4 3 15,1 10 1-15,-1 5 0 0,0 1-16 0,1 4-3 0,-1 0-1 0,6-4 0 16,0-6 10-16,0-5 1 0,-6-5 1 0,6 1 0 16,6-11 6-16,5 0 2 0,-5-10 0 0,0 0 0 15,5-5-10-15,-11-15-3 0,0 0 0 0,0 0 0 16,0 0-2-16,11-5-1 0,1-5 0 0,-1 0 0 15,0-5-6-15,-5-10 0 0,11 0-8 0,-6 0 12 16,0-11-12-16,6-4 11 0,0-5-11 0,0-5 10 16,12-11-10-16,-1 11 0 0,6-5 9 0,0 4-9 15,5 6 0-15,-10 10 9 0,-7 10-9 0,7 0 0 16,-7 15 27-16,1 5-2 0,-12 5 0 0,-5 10 0 16,-1 10 0-16,1 5 0 0,-6 10 0 0,0 5 0 15,0 6-5-15,6 4 0 0,-1 5-1 0,1 1 0 16,0-6-19-16,-1 0 0 0,-5 0 0 0,6-9 0 0,5-6 9 15,1-5-1-15,-7-5-8 0,7-5 12 0,-1-10-12 0,0 0 11 16,1-10-11-16,4-5 10 0,1-5 33 0,0-5 6 16,0-5 2-16,0-5 0 0,6-5-20 0,-6-6-4 15,6-4-1-15,-1-5 0 0,-5-5 11 0,0-1 3 16,6-4 0-16,5 5 0 0,-5-5-40 0,5-1 0 16,0 1-14-16,0 0 4 0,1 4 10 0,-1 1-10 15,0 0 10-15,6 0-10 16,-11 9-74-16,5 1-14 0,-5 0-3 0,-12 5-696 15,6 5-139-15</inkml:trace>
          <inkml:trace contextRef="#ctx0" brushRef="#br0" timeOffset="47741.0531">667 6866 1728 0,'0'0'153'0,"0"0"-122"0,0 0-31 0,11 10 0 15,1-5 0-15,-1 0 0 0,6-5-11 0,5-5 11 16,-5-10 74-16,12 5 22 0,-7-10 5 0,12 0 1 16,0-5-26-16,0 5-6 0,0-6-1 0,0-4 0 15,-6 0-37-15,0 0-8 0,-5-5-2 0,0 0 0 0,-6-1 12 16,0 1 2-16,-6 0 1 0,0 0 0 15,-5 0-9-15,0-1-3 0,-1 6 0 0,-5 5 0 0,-5 0 2 16,-1 5 0-16,6 10 0 0,-11 0 0 0,-1 5-27 0,-5 5 0 16,0 0 0-16,-11 10 0 0,5 0 0 15,-10 5 0-15,-7 10 0 0,6 5 0 16,6 5 0-16,-6 6 15 0,6 4-4 0,-1 5-1 0,12 0 4 0,0 1 1 16,6-1 0-16,5-5 0 0,12 6-6 0,5-6-1 15,1-5 0-15,10 0 0 0,1-5 20 0,11 1 3 16,5-11 1-16,1 0 0 0,0 0-32 0,-1-5 0 15,1-5 0-15,-6-5 0 16,5 0-118-16,1-5-30 0,-6-5-5 0,5-5-1001 0</inkml:trace>
        </inkml:traceGroup>
        <inkml:traceGroup>
          <inkml:annotationXML>
            <emma:emma xmlns:emma="http://www.w3.org/2003/04/emma" version="1.0">
              <emma:interpretation id="{9793760E-1F2E-4EA3-8009-3585881C5E06}" emma:medium="tactile" emma:mode="ink">
                <msink:context xmlns:msink="http://schemas.microsoft.com/ink/2010/main" type="inkWord" rotatedBoundingBox="6933,7729 11984,7481 12045,8719 6994,896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7555.7852">4535 5956 1594 0,'17'-30'71'0,"-5"15"14"0,-7-5-68 0,6 5-17 0,-5 5 0 0,0-5 0 15,-1 5 100-15,1 0 16 0,-6 10 3 0,0 0 1 16,0 0-85-16,0 0-17 0,0 0-3 0,-17 5-1 16,-5 0-14-16,-7 5 0 0,1 5 8 0,5 0-8 15,-11 5 0-15,6 0 9 0,0 5-9 0,0-5 8 16,-1 0 0-16,12 6 0 0,6-1 0 0,0 0 0 16,11-5-8-16,0 5 0 0,0-5 0 0,11 0 0 15,0 5 0-15,6 1 0 0,-5-6 0 0,10 0 0 16,1-5 0-16,-6 5 0 0,5-10 0 0,1 5 0 15,0 0 31-15,-1 0 4 0,-5-5 1 0,-5 0 0 16,-1 0-17-16,-5 0-3 0,-6-10-1 0,5 16 0 16,1-1 9-16,-12-5 3 0,1 5 0 0,-7 5 0 15,1-5-5-15,0 0-1 0,-1 5 0 0,1-5 0 16,-6 5-21-16,6-5 0 0,-6-5 0 0,5 6 0 16,-5 4-134-16,6-5-28 0,-11 0-6 0</inkml:trace>
          <inkml:trace contextRef="#ctx0" brushRef="#br0" timeOffset="77121.9284">3591 6308 806 0,'0'0'72'0,"0"0"-58"0,5-10-14 0,-5 10 0 15,6-5 76-15,5-5 13 0,-5-5 3 0,5 5 0 16,-5 0-4-16,-6 10-1 0,6-5 0 0,5-5 0 0,-5 0-25 16,-1 0-5-16,1 0-1 0,-6 10 0 0,6-11-6 15,-6 1-2-15,0-5 0 0,0 5 0 0,0 0 7 0,0-5 1 16,0 5 0-16,-12 0 0 0,7 0-21 0,-1 5-4 16,-5-5-1-16,5 10 0 0,-5-10 6 0,-1 5 2 15,-5-5 0-15,6 10 0 0,-6-5-22 0,-5 5-5 16,5 0-1-16,-6 5 0 0,0 0-10 0,1 0 0 15,5 5 0-15,-6 5 0 0,0 0 0 0,-5 10 0 16,-6 0 0-16,0 0 0 0,6 1 0 0,-6 9-9 16,6-5 9-16,-6 10 0 0,6 5 0 0,5 1 0 15,0-1 0-15,1 5 0 0,5-10 0 0,11-4 0 16,-5-1 0-16,5 0 0 0,6-5 0 0,0 0 0 16,0-5 0-16,6-4 0 0,-6-1 0 0,11-15 0 15,6 0 0-15,0-5 0 0,6 0 0 0,5-15 0 16,0 0 0-16,1-11 9 0,4 1-9 0,-4-10 0 0,-1 5 9 15,-5-5-9-15,5 0 0 0,0-6 9 0,6-4-9 16,-6 0 0-16,6 0 12 0,0-1-12 16,-11-4 12-16,5 5-12 0,-5 5 0 0,-1-1 0 0,1 6 0 15,-6 10 0-15,-6 5 18 0,1 10 6 0,-7 0 2 16,-5 10 0-16,0 0 3 0,6 15 1 0,0 0 0 0,-6 10 0 16,0 10-8-16,0 1-2 0,-6 4 0 0,6 5 0 15,-6 5 8-15,1-5 0 0,5 1 1 0,-6-1 0 16,6 5-29-16,6-10 0 0,-6 1 0 0,5-1 0 15,-5-5-25-15,6-5-11 16,0-5-3-16,-1-10 0 0,1 6-117 0,5-11-23 16,-5 0-5-16,-6-10-776 0</inkml:trace>
          <inkml:trace contextRef="#ctx0" brushRef="#br0" timeOffset="78014.2291">5253 6012 345 0,'12'-11'31'0,"-1"-4"-31"0,0 5 0 0,1-5 0 16,-1 5 200-16,0-5 35 0,-5-5 6 0,0 10 2 16,-6 10-108-16,0 0-22 0,0 0-4 0,0-15-1 15,0 5-44-15,-6 0-10 0,-5 5-2 0,-1 10 0 16,-5 0-41-16,-5 0-11 0,-6 0 0 0,5 10 0 15,0 0 0-15,1 0 12 0,-7 0-12 0,1 0 12 16,5 0-12-16,7 5 0 0,-1-4 0 0,0 4 0 16,5 0 0-16,1 0 0 0,5-5 0 0,-5 0 8 15,5 0-8-15,1 5 0 0,-1-5 0 0,0 5 0 16,1 0 0-16,-1 1 0 0,6-1 0 0,0 0 0 0,0 0 0 16,6 0 0-16,5 0 0 0,0 0 0 0,1 5 0 0,-1-5 0 15,6-4 0-15,-6 4 0 0,6 5 25 0,-5-5 10 16,-1 0 1-16,-6-5 1 0,1 0 16 0,0-5 3 15,-1 0 1-15,-5 5 0 0,0-5-24 0,0-10-5 16,0 0 0-16,-5 10-1 0,-12 6-17 0,6-6-10 16,-6-5 12-16,0 5-683 15,-12 0-136-15</inkml:trace>
          <inkml:trace contextRef="#ctx0" brushRef="#br0" timeOffset="78293.5892">5683 6077 2260 0,'0'0'50'0,"0"0"10"0,0 0 3 0,17-5 0 0,-17 5-51 0,0 0-12 0,0 0 0 0,6 15 0 15,0-5 50-15,-1 5 7 0,-5 0 2 0,0 10 0 16,-5 0-29-16,-1 1-6 0,0 4 0 0,6 0-1 16,-5 5-13-16,-1-5-2 0,0-5-8 0,6 0 12 15,0 1-12-15,0-6 0 0,0 5 0 0,0-5 0 16,0 0-90-16,6 0-18 0,-12-10-3 0,12 5-922 16</inkml:trace>
          <inkml:trace contextRef="#ctx0" brushRef="#br0" timeOffset="78427.9994">6023 5986 1922 0,'-12'-15'42'0,"7"-5"9"0,5 5 1 0,0 0 3 0,0 15-44 0,0 0-11 16,0-10 0-16</inkml:trace>
          <inkml:trace contextRef="#ctx0" brushRef="#br0" timeOffset="78992.5495">6701 6047 1267 0,'0'0'112'0,"12"-10"-89"0,-1-5-23 0,6-1 0 15,-6 6 139-15,0-5 23 0,-11 0 5 0,6 5 1 16,-6 10-51-16,0-10-9 0,-6 0-3 0,6 10 0 16,0 0-77-16,-11-5-15 0,-6 5-3 0,0 0-1 15,-5-5-9-15,-1 5 0 0,6 10 0 0,0-5 0 16,0 0 0-16,0 0 0 0,0 5 0 0,-5-5 0 0,-1 10 0 0,6 0 0 16,-6 1 0-16,-11 9 0 0,12 0 0 0,-6 0 0 15,5 5 0-15,6 5 0 0,0 0 0 0,0 1 0 16,6-1 0-16,5-5 0 0,0 5 0 0,1-10 0 15,5 0 0-15,0-4 0 0,0-6 0 16,5-5 0-16,-5-10 0 0,12 5 0 0,-12-5 10 0,11 0-10 16,6-5 12-16,-6-5-12 0,12-5 20 0,0-11-4 15,-1-4 0-15,6-5 0 0,-5 0-1 0,5-5-1 16,-5-6 0-16,0 1 0 0,10-5 5 0,-4 0 1 16,5-1 0-16,0 11 0 0,0 0-20 0,-6 10 0 15,6 5 0-15,-6 15 0 0,-5-5 0 0,-1 9 0 16,1 1 0-16,-6 16 0 0,0 4 0 0,-6 10 0 15,0 10 0-15,-11 5 0 0,6 5 0 0,-17 6 0 16,-6 9 0-16,6 0 0 0,-6 6 21 0,0-1 1 16,-12 5 0-16,-5 1 0 0,0-6 6 0,6 0 2 0,-6 1 0 15,0-1 0-15,0-10-10 0,6-4-1 0,5-11-1 0,-5 0 0 16,6-10 0-16,-7-5 0 0,7-4 0 0,-1-6 0 16,0-5-8-16,1-5-2 0,5-5 0 0,-6-5 0 15,6-5-8-15,0 0 0 0,6-5 0 0,5-6 0 16,1 6-14-16,10-10-5 0,-5 5-1 0,17-10 0 15,-5 5-118 1,10-10-24-16,-5 4-5 0,6-4-1 0,5 5-73 0,0-5-15 16</inkml:trace>
          <inkml:trace contextRef="#ctx0" brushRef="#br0" timeOffset="79340.3658">7080 6017 990 0,'28'-16'21'0,"-11"11"5"0,0-5 1 0,6 10 1 0,-6 5-28 0,6 5 0 16,-6 1 0-16,5 4 0 0,1 0 108 0,-6 10 16 15,0 5 4-15,-6 5 0 0,6 0 25 0,-6 6 6 16,-5-1 1-16,0 5 0 0,-6 5-46 0,5-4-9 16,-5-1-1-16,0-5-1 0,-5-5-43 0,-1 0-9 15,0-4-2-15,6-6 0 0,-5-5-7 0,-1 0-2 16,6-10 0-16,0-10 0 0,0 0-16 0,0 0-3 16,0 0-1-16,0 0 0 0,6-10-6 0,-1-10-2 15,7-10 0-15,-1-1 0 0,6-14-12 0,6 0 0 16,-1-10 0-16,6-6 0 0,6-9 0 0,12 10 0 15,5-6 0-15,-1 1 0 0,-4 5 0 0,-7 9-8 16,7 16 8-16,-1 5 0 0,-6 15 0 0,1 0 0 16,-12 15 0-16,6 5 0 0,-11 5 0 0,-6 10 0 0,5 10 0 15,-5 5 0-15,-5 1 30 0,-1 4 3 0,0 5 1 16,-5-5 0-16,0 11-21 0,-1-6-4 0,-5 5-1 16,0-5 0-16,0-5-8 0,0 1 0 0,0-1 0 0,0 0 0 31,0-5-93-31,6-5-18 0,-6 1-3 0,0-1-1 0</inkml:trace>
        </inkml:traceGroup>
        <inkml:traceGroup>
          <inkml:annotationXML>
            <emma:emma xmlns:emma="http://www.w3.org/2003/04/emma" version="1.0">
              <emma:interpretation id="{2BB700D5-35E0-46C7-8740-8EF9C9AC9B99}" emma:medium="tactile" emma:mode="ink">
                <msink:context xmlns:msink="http://schemas.microsoft.com/ink/2010/main" type="inkWord" rotatedBoundingBox="13868,6676 15816,6580 15903,8345 13955,844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83577.8874">10903 5222 1566 0,'-11'-15'69'0,"11"15"15"0,0-10-68 0,-6 5-16 0,1-5 0 0,5 0 0 16,0 0 106-16,5 0 18 0,1 5 3 0,5-5 1 15,12 0-74-15,5 5-14 0,12 0-4 0,5-5 0 16,6 5-24-16,11 0-12 0,6-5 10 0,11 4-10 16,-5-4 8-16,5 5-8 0,-6 0 0 0,7 5 0 15,-7-5-16-15,1 5-8 16,-1 0-3-16,1 0-916 0</inkml:trace>
          <inkml:trace contextRef="#ctx0" brushRef="#br0" timeOffset="83276.7539">10519 6057 990 0,'0'-10'21'0,"5"5"5"0,-10 0 1 0,-1 5 1 0,6-10-28 0,-6 10 0 15,1-5 0-15,-1 0 0 0,0 0 56 0,6-1 6 16,-11 6 1-16,5 0 0 0,1 0-51 0,-6-5-12 16,-1 5 0-16,1 0 0 0,-6 0 29 0,6 0 3 15,-1-5 1-15,-5 5 0 0,-5-5-17 0,5 5-3 16,0-5-1-16,5 5 0 0,1 5 8 0,0 0 2 16,-6 0 0-16,6 6 0 0,-6-6 16 0,0 10 3 15,0 0 1-15,-6 0 0 0,0 15 7 0,6 0 2 16,-5 10 0-16,5 1 0 0,-6 4-34 0,6-10-6 15,0 5-2-15,12 5 0 0,-7 1 2 0,7-1 0 16,-1-10 0-16,6-5 0 0,0 5-3 0,0-14-8 0,6-6 12 16,-1 0-4-16,-5-5 13 0,0-10 3 0,12 0 0 0,-1 0 0 15,6-10 14-15,0-5 3 0,6-5 1 0,5-6 0 16,0 1-18-16,6-10-3 0,-6 0-1 0,6-10 0 16,0 4-3-16,0-4-1 0,6-5 0 0,-1 0 0 15,1-1-16-15,-6-4 0 0,0 0 0 0,5-1 0 16,-10 1-27-1,-1 5-2-15,0 0-1 0,0 9 0 0,-11 6 30 0,0 10 0 0,-5 5 0 0,-7 10 0 16,-5 10 0-16,0 0 0 0,0 0 0 0,0 25 0 16,0 5 20-16,-11 5 9 0,0 6 3 0,-1 14 0 15,-5 0-32-15,-5-4 0 0,-1 4 0 0,1 0 0 0,-1 5 0 16,0-9 0-16,1-1 0 0,5-5 0 0,0 0 12 16,0-4-3-16,5-6-1 0,1-5 0 0,0-10 4 0,5 0 0 15,1-5 0-15,5 0 0 0,0-15 0 0,0 0 0 16,0 0 0-16,11-5 0 0,6 0-12 0,0-10 0 15,0 0 0-15,5-5 0 0,7-5 28 0,-7 0 3 16,7-5 1-16,-1-6 0 0,6 1-32 0,-6-5 0 16,6-10 0-16,0 0 0 0,5-1 0 0,1-9 0 15,5 0 0-15,1-6 0 16,4 6-20-16,-4-10-9 0,5 4-3 0,0-9 0 0,-1 9 19 0,-4 1 3 16,5 5 1-16,-1-6 0 0,-4 11-4 0,-7-5-1 15,1-1 0-15,-6 1 0 0,0 10 14 0,-6 5 0 16,-11-1-10-16,6 1 10 0,-6 10-24 0,-6 5-1 15,0 0 0-15,-5 4 0 0,-6 1 25 0,6 5 0 0,-6 0 0 16,0 5 0-16,-6 0 0 0,0 5 0 0,1 0 0 0,5 10 0 16,0 0 24-16,-12 0 9 0,-5 0 3 0,6 10 0 31,0 0-58-31,-6 5-11 0,0 10-3 0,0 5 0 0,0 0 60 0,5 11 12 0,-5 4 3 0,1 10 0 16,-7 6-11-16,0-6-3 0,6 5 0 0,-5 1 0 15,5-1 31-15,0 0 7 0,0 1 1 0,0-1 0 16,6 5-52-16,-1-4-12 0,7-11 0 0,-7 10 0 15,7-10 11-15,-1 6-1 0,0-6 0 0,6 5 0 16,0-4-10-16,6-6 8 0,-6 0-8 0,6 0 8 16,-1-5-8-16,12-9-14 0,-5-1 3 0,4-5 1 15,7 0-127-15,0 0-26 0,-1-10-5 16,1 0-847-16</inkml:trace>
        </inkml:traceGroup>
        <inkml:traceGroup>
          <inkml:annotationXML>
            <emma:emma xmlns:emma="http://www.w3.org/2003/04/emma" version="1.0">
              <emma:interpretation id="{682F0B78-95A7-4779-BCB4-5285DC1E1B68}" emma:medium="tactile" emma:mode="ink">
                <msink:context xmlns:msink="http://schemas.microsoft.com/ink/2010/main" type="inkWord" rotatedBoundingBox="17428,6751 21457,6553 21536,8163 17507,836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5409.6598">16463 5589 2059 0,'39'-35'91'0,"-27"20"19"16,-12 5-88-16,0-5-22 0,5 0 0 0,-5 15 0 15,0 0 54-15,-5-10 6 0,-7 0 2 0,7 5 0 0,10 0-43 0,-5 5-9 16,-17 0-2-16,0 0 0 0,0 5-8 0,0 0 0 15,-11 5 0-15,0 5 0 0,-6 5 26 0,11 5 3 16,1 5 1-16,5 5 0 0,-12-9-30 0,12 9 0 16,6-10-8-16,0 10 8 0,-1-5 12 0,1 0 8 15,6 1 3-15,-1 4 0 0,6 0 17 0,0-5 3 16,-6-5 1-16,1 5 0 0,-7 1 1 0,7-11 1 16,-12 0 0-16,5 0 0 0,1 5-15 0,0-5-3 15,-1-5-1-15,-5 0 0 0,6 0-17 0,-6 5-10 16,0-4 12-16,0-1-12 15,0-5-54-15,-5 5-18 0,-1 0-3 0,-5 0-745 16,5 0-150-16</inkml:trace>
          <inkml:trace contextRef="#ctx0" brushRef="#br0" timeOffset="85580.7935">16655 5474 1994 0,'11'-20'44'0,"6"14"8"0,6-9 3 0,5 5 1 0,0 5-44 0,1-5-12 0,10 0 0 0,12 0 0 16,0 0 49-16,11 5 8 0,-11-5 2 0,17 0 0 16,-11 5-31-16,-1 0-7 0,-5 5-1 0,0-5 0 15,-6 0-12-15,-5 5-8 0,5-5 10 0,-17 5-10 16,-5-5-36-16,0 5-12 0,-1 0-4 0</inkml:trace>
          <inkml:trace contextRef="#ctx0" brushRef="#br0" timeOffset="85832.6362">17503 4755 1555 0,'-17'-20'68'0,"17"20"16"15,0 0-68-15,0 0-16 0,0 0 0 0,0 10 0 0,-11 10 93 0,5 5 15 16,6 5 4-16,-5 10 0 0,-12 6 8 0,0 4 1 16,11 0 1-16,-5 15 0 0,-6-9-30 0,0 4-5 15,0 5-2-15,0 1 0 0,17-11-37 0,-6 10-7 16,-11 1-1-16,6 4-1 0,5-4-22 0,-11 4-4 16,0-5-1-16,-11 6 0 0,0-1-12 0,0 0 0 15,-1 6 0-15,-5-1 0 16,-11 1-112-16,5-1-18 0,-5 10-4 0</inkml:trace>
          <inkml:trace contextRef="#ctx0" brushRef="#br0" timeOffset="84674.7127">13539 5800 403 0,'11'-10'36'0,"-5"-5"-36"16,5-5 0-16,6-5 0 0,0 0 257 0,6 0 45 16,5 5 9-16,-6 0 1 0,12-1-163 0,-11 6-33 15,-6 5-6-15,0 5-2 0,0 0-77 0,0 10-16 16,-17-5-3-16,6 15-1 0,5-5 8 0,-5 16 1 15,-1-1 1-15,6 0 0 0,-11 10-7 0,-5 0-2 16,-1 0 0-16,1 6 0 0,-1-1 4 0,0 5 0 16,-5-10 0-16,-6 5 0 0,0-4 14 0,0-1 3 15,-6-5 1-15,6-5 0 0,0 0-18 0,0 0-3 0,6-10-1 0,-6-4 0 16,6-1-1-16,0 0-1 0,11-10 0 16,0 0 0-16,0 0 0 0,0 0 0 0,0 0 0 0,0 0 0 15,11-20-10-15,6-1 0 0,0-9 0 0,0 0 0 0,5 0 0 16,1-5 0-16,0-5 0 0,5-1 0 15,6-4 12-15,5 5 1 0,1-5 0 0,5 4 0 16,-5-4-13-16,5 5 0 0,0 5 0 0,-5 10 0 16,-6-1 0-16,0 6 0 0,0 5 0 0,-6 10 0 15,0 0 0-15,-5 10 0 0,0 10 0 0,-1 10 0 16,-5 1-12-16,0 4 4 0,-11 10 8 0,-1 10-13 16,1 1 13-16,-12-1 13 0,1 5-2 0,-7 0-1 0,7-4-10 15,-7-1 0-15,1-10 0 0,-6 0 0 0,6-4 24 16,-6-1 2-16,6-15 1 0,-1 5 0 0,7-10-3 0,-7 0 0 15,1-5 0-15,5-5 0 0,6-5 7 0,0 0 1 16,-5 0 0-16,5 0 0 0,0 0-32 0,0-15 0 16,0 0 0-16,5 0 0 0,1-10 0 0,5 0 0 15,1-5 0-15,5-6 0 0,0-4 0 0,5-5 0 16,1-10 0-16,11-1 0 0,-12 11-9 0,18-5-8 16,5 0-2-16,-5 4 0 0,-6 6 19 0,5 0 0 15,1 5 0-15,-1 10 0 0,-10 9-17 0,-1 6 0 16,-11 5 0-16,6 10 0 0,-6 10 17 0,0 1 0 15,-12 9 0-15,1 0 0 0,0-5 0 0,-6 5 8 16,-6 0-8-16,0 0 12 0,6 5-12 0,-5-4 8 16,-1 4-8-16,0-5 0 0,1 5 8 0,-1-5-8 0,0 5 0 15,1-4 9-15,5-6-27 0,-6 0-6 0,0 0 0 16,1 0-1 0,5 0-212-16,-6 0-43 0,6 15-8 0,0-4-552 0</inkml:trace>
          <inkml:trace contextRef="#ctx0" brushRef="#br0" timeOffset="84999.1099">15496 5730 1267 0,'0'0'112'0,"5"-10"-89"0,-5 0-23 0,6 0 0 16,-6 10 130-16,0 0 22 0,0 0 4 0,-11 15 0 0,-1 0-63 0,-5 5-13 15,-5 10-2-15,-1 5-1 0,0 16-28 0,-5-6-5 16,5 0-2-16,1 5 0 0,-1-4-8 0,1-11-2 15,10 5 0-15,7-10 0 0,-7-5-16 0,12 1-3 16,0-11-1-16,6 0 0 0,0-5-12 0,-1 0 0 16,12-10 0-16,-5 0 0 0,10-5 32 0,1 0 4 15,5-10 1-15,6-5 0 0,0-6-8 0,6-9-1 16,-7-5-1-16,7 0 0 0,0-5-19 0,-12-6-8 16,6 1 8-16,-11 0-8 0,5 0 8 0,-11 4-8 15,5 6 8-15,-10 0-8 0,-1 0 11 0,-5 9-3 16,-1 6-8-16,-5 10 12 0,-5 5-12 0,5 10 0 15,-12-5 0-15,-16 10 0 0,-6 0-9 0,0 10-5 16,-11 5-1-16,0 11 0 16,-6-1-139-16,0 0-28 0,0 0-6 0</inkml:trace>
        </inkml:traceGroup>
        <inkml:traceGroup>
          <inkml:annotationXML>
            <emma:emma xmlns:emma="http://www.w3.org/2003/04/emma" version="1.0">
              <emma:interpretation id="{7300813A-DA34-435B-B475-600699A9EF3A}" emma:medium="tactile" emma:mode="ink">
                <msink:context xmlns:msink="http://schemas.microsoft.com/ink/2010/main" type="inkWord" rotatedBoundingBox="23558,6998 24356,6959 24410,8058 23613,8098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7384.8434">19692 5333 748 0,'0'0'67'0,"0"0"-54"0,0 0-13 0,0 0 0 15,17-10 142-15,-6 0 26 0,0 0 4 0,6 0 2 16,6 0-66-16,-6-5-12 0,6-1-4 0,-1 1 0 15,12 0-32-15,0 0-8 0,11 5 0 16,6 0-1-16,-5 0-26 0,-1-5-5 0,0 10 0 0,-5 0-1 16,-1 5 13-16,1 0 2 0,-6 5 1 0,-6 5 0 15,-5 0-5-15,5 5-1 0,-11 0 0 0,0 5 0 16,0 5-29-16,-6 1 0 0,-5-1 0 0,-6 0 0 16,0-5 0-16,0 0 0 0,0 5 0 0,0 0 0 15,-6-5 0-15,0-4 0 0,1-1 0 0,-7 5 0 16,1-5 57-16,0 0 6 0,0 0 1 0,-6 0 0 15,-6 0-52-15,0 0-12 0,-5-5 0 0,0 5 0 16,-6 0-34-16,0 0-10 16,0 1-1-16,0-6-1 0,-6 0 29 0,7 0 5 0,-1 0 2 0,5-5 0 0,1 5 10 15,5 0 0-15,-5 0 0 0,11-10 0 0,0 5 0 16,0-5 0-16,12-5 0 0,5 5 0 0,0 0 0 0,0 0 8 16,5-5-8-16,1-5 0 0,5 0 0 0,6-5 0 15,6 0 0-15,-1 5 0 0,7 0 0 0,-1 0 0 16,0-1 0-16,1 1-8 0,-1 10 0 0,0 0 0 15,-5 5 0-15,-1 0 0 0,1 0 8 0,0 6 0 16,-6 4 0-16,5 5 0 0,1 0 0 0,-6 5 0 16,0 0 0-16,5 0 0 0,-5 0 8 0,-5 11 3 15,5-6 1-15,-6 5 0 0,-5-10-12 0,-6 5-17 16,5-5 4-16,-5 0 1 0,-5-9 53 0,-1-1 11 16,0 0 3-16,1 0 0 0,-12 0-16 0,5-5-3 15,-5 0-1-15,0 0 0 0,-5 0-13 0,-12 0-2 16,6 0-1-16,-6 0 0 0,-6 0-19 0,-5 5 0 15,-6 0 0-15,0-4 0 0,11-1-9 0,1 0-3 0,-6 5 0 16,-1-5 0 0,12 0-67-16,0-5-13 0,6 5-4 0,6-10-597 0,5 5-120 15</inkml:trace>
        </inkml:traceGroup>
        <inkml:traceGroup>
          <inkml:annotationXML>
            <emma:emma xmlns:emma="http://www.w3.org/2003/04/emma" version="1.0">
              <emma:interpretation id="{FB848073-16F1-4FE4-8358-0909B22A3ECA}" emma:medium="tactile" emma:mode="ink">
                <msink:context xmlns:msink="http://schemas.microsoft.com/ink/2010/main" type="inkWord" rotatedBoundingBox="26018,6445 30680,6216 30760,7839 26098,8068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0762.9681">24386 4523 1497 0,'0'0'133'0,"0"0"-106"16,0 0-27-16,0 0 0 0,-11-10 155 0,11 10 25 16,0 0 6-16,-6 10 1 0,-11 6-95 0,6 9-18 15,-1 10-4-15,1 0-1 0,0 10-4 0,-1 6-1 16,1 9 0-16,0-5 0 0,0-5-51 0,5 1-13 15,0 4 0-15,1 0 0 0,-7-4 0 0,12 4-13 16,0-5 2-16,0 6 1 16,-5-11-35-16,5 0-7 0,0 0-2 0,-6-5-688 15,0 6-138-15</inkml:trace>
          <inkml:trace contextRef="#ctx0" brushRef="#br0" timeOffset="91102.0384">24674 5323 1728 0,'0'0'76'0,"0"0"16"0,0 0-73 0,0 0-19 0,0 0 0 0,0 0 0 15,0 0 55-15,-11 10 7 0,0 0 2 0,-6 5 0 16,0 5 0-16,0 5 0 0,0 0 0 0,0 1 0 16,6-6-52-16,-1 5-12 0,1 0 0 0,5 0 0 15,-5 0 54-15,11 0 8 0,0 0 2 0,6-4 0 0,5-1-64 0,0-5-24 16,-5-5 0-16,11 5 1 15,6-5 23-15,5 0 0 0,-6-10 8 0,12 0-8 0,0-5 20 16,0 0-2-16,0-5 0 0,0-5 0 0,-11 5-18 0,5-10 0 16,0 5 0-16,1-6 0 0,-7 1 0 0,-5-5 0 15,0 5 0-15,0-5 0 0,0 5 55 0,-11 0 7 16,-6-5 2-16,0 4 0 0,0 6-52 0,0 0-12 16,-12-5 0-16,-5 5 0 0,0 0 0 0,6 0 0 15,0 0 0-15,-6 10 0 16,-11-5-23-16,-1 5-4 0,1-5-1 0,0 10 0 15,-6 0-123-15,0 10-25 0,6 0-4 0</inkml:trace>
          <inkml:trace contextRef="#ctx0" brushRef="#br0" timeOffset="91446.8673">25449 5107 1843 0,'17'-26'164'0,"-6"16"-132"0,6 0-32 0,0 5 0 16,0 0 32-16,0 10 0 0,-5 0 0 0,-1 10 0 15,-5 6 36-15,-1 4 6 0,-5 0 2 0,0 5 0 16,0 5-42-16,0 0-8 0,-5 1-2 0,5-1 0 16,-6 0-10-16,0-5-2 0,1 5-1 0,-1-10 0 15,0 6 5-15,1-11 0 0,5 0 1 0,0 0 0 16,-6-10 12-16,6 0 3 0,0 5 0 0,0-15 0 0,0 0 0 15,0 0 0-15,0 0 0 0,0 0 0 0,0 0 7 0,17-15 1 16,-6 0 1-16,6-5 0 0,6 0-13 0,-6 0-2 16,5-5-1-16,7-1 0 0,-1 1-13 0,-5-5-4 15,11 5 0-15,-1 0 0 0,-10 0-8 0,0 5-14 16,5-1 3-16,6 6 1 16,-6 0-14-16,0 5-2 0,-5 0-1 0,0 5 0 15,-6 5-206-15,0 5-42 0</inkml:trace>
          <inkml:trace contextRef="#ctx0" brushRef="#br0" timeOffset="90101.8917">22571 5293 1170 0,'16'-25'52'0,"-10"9"10"0,0 1-50 0,-1-5-12 15,7 0 0-15,-1 0 0 0,6-5 92 0,0 0 16 16,-11 5 4-16,11-6 0 0,-6 11-56 0,0-5-10 15,-5 5-2-15,0 5-1 0,-6 10 17 0,0 0 3 16,0-10 1-16,0 10 0 0,-12 5-52 0,-5 0-12 16,-5 5 0-16,-1 0 0 0,0 5 54 0,-11 10 8 15,-5 1 2-15,-6 9 0 0,-6 0-3 0,6 0 0 16,-6 0 0-16,5 6 0 0,12-6-28 0,1 0-5 0,-1 0-2 16,5 0 0-16,12 1 12 0,6-6 2 0,0 0 1 15,5 0 0 1,6-5-61-16,0 0-12 0,6 5-2 0,-1 1-1 15,7-6-9-15,5 0-1 0,-6 0-1 0,12 0-674 0,-1-5-136 0</inkml:trace>
          <inkml:trace contextRef="#ctx0" brushRef="#br0" timeOffset="90477.484">23023 5569 1785 0,'-6'-25'79'0,"6"25"17"0,0 0-77 0,0 0-19 16,0 0 0-16,0 0 0 0,0 0 56 0,0 0 7 15,0 0 1-15,-11 5 1 0,5 0-15 0,-5 0-3 16,5 0-1-16,1 10 0 0,-1-5-26 0,0 0-6 16,6-10-1-16,0 10 0 0,0-10-13 0,0 10 0 15,0-10 0-15,6 21 0 0,0-6 8 0,-1 0-8 16,7 0 0-16,-1 0 0 0,0 0 0 0,6 0 0 16,0 0-11-16,0-5 11 0,-5 0-14 0,4-5 5 15,1 0 1-15,0-5 0 0,-5 5 8 0,-1 0 0 16,0 0 0-16,6-10 0 0,0 0 0 0,-5 0 0 15,5-5 0-15,0 5 0 0,-1-5 0 0,1 0 9 16,6-10-9-16,-12 0 0 16,-5 5 16-16,0-10-4 0,-6-1-1 0,0-4 0 0,5 5-22 0,1-10-4 15,5 0-1-15,1-10 0 0,-7 4 40 0,7 6 7 16,-7 0 1-16,1 5 1 0,0 0-25 0,-6 10-8 0,-6-1 0 16,0 6 0-16,1 5 0 0,-12 0 0 0,0 5 0 15,-6 0 0-15,0 10-8 0,1 0 8 0,5 5 0 0,-6 5-9 31,-5 5-15-31,0 1-4 0,-1 4 0 0,7 5 0 0,-7 0-131 16,-4 5-26-16</inkml:trace>
          <inkml:trace contextRef="#ctx0" brushRef="#br0" timeOffset="91866.829">26767 5026 1958 0,'0'0'43'0,"0"0"9"0,11-15 1 0,-11 5 3 0,-5 0-45 0,-1 0-11 0,0 0 0 0,1 0 0 15,5 10 53-15,-12 0 9 0,-5 0 2 0,-5 5 0 16,5-5-52-16,-6 5-12 0,0 0 0 0,6 5 0 16,1 5 0-16,-1 5 0 0,0 5 0 0,5 0 0 15,1 1 0-15,5 4 0 0,6 5 0 0,0 0 0 16,0-5 0-16,6 0 0 0,0 6 0 0,5-6 0 15,-5-5 0-15,-1 5 0 0,1-5 0 0,0-5 0 0,-1 0 54 16,-10 6 8-16,5-1 2 0,-6 0 0 0,0 0-1 0,-5 0 0 16,5 0 0-16,-5 5 0 0,-6-4 1 15,11 4 1-15,-5-5 0 0,0 0 0 0,-6 0-52 0,5 0-13 16,1 5 0-16,0 1 0 0,-6-1 0 0,-6 0 0 16,6-5 0-16,-5 0 0 0,-7 0 0 0,-5-5 0 15,-5 6 0-15,-18-11-851 16,1 0-173-16</inkml:trace>
        </inkml:traceGroup>
      </inkml:traceGroup>
    </inkml:traceGroup>
    <inkml:traceGroup>
      <inkml:annotationXML>
        <emma:emma xmlns:emma="http://www.w3.org/2003/04/emma" version="1.0">
          <emma:interpretation id="{8F27DC19-FED6-416B-B3D2-56243F3FF660}" emma:medium="tactile" emma:mode="ink">
            <msink:context xmlns:msink="http://schemas.microsoft.com/ink/2010/main" type="paragraph" rotatedBoundingBox="3247,9956 31948,8593 32183,13540 3482,149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F0EEA8-04FF-4921-A708-F0E9FC084C84}" emma:medium="tactile" emma:mode="ink">
              <msink:context xmlns:msink="http://schemas.microsoft.com/ink/2010/main" type="inkBullet" rotatedBoundingBox="3252,10072 4863,9993 4961,11993 3350,12072"/>
            </emma:interpretation>
          </emma:emma>
        </inkml:annotationXML>
        <inkml:trace contextRef="#ctx0" brushRef="#br0" timeOffset="92871.277">-640 9063 1609 0,'0'0'35'0,"0"0"7"0,0 0 2 0,0 0 2 0,0-10-37 0,0 10-9 15,0 0 0-15,17-5 0 0,-5-5 60 0,-1 10 9 16,6 0 3-16,6 0 0 0,11 0-48 0,-6 5-10 16,6 0-2-16,5-5 0 0,7 10-4 0,10-5-8 15,-5 0 11-15,6 0-11 0,5-5 12 0,0 5-12 0,6-5 12 0,-12-5-12 16,7 0 0-16,-7 0 0 0,-5 0 0 0,0-5 0 15,-6 5 0-15,1-10-12 0,-7 0 0 16,1 0 0 0,-1-6-17-16,-5 6-3 0,6-5-1 0,-6 0 0 15,0 0-111-15,0 0-21 0,22-20-5 0,-16 10-1 0</inkml:trace>
        <inkml:trace contextRef="#ctx0" brushRef="#br0" timeOffset="93072.0053">418 8364 756 0,'-6'-20'33'0,"1"10"7"0,-7 0-32 0,7 0-8 16,-1-5 0-16,0 5 0 0,-5-5 109 0,5 5 20 16,-5 0 4-16,6 0 1 0,-7-6-30 0,7 6-5 15,5 5-2-15,-6-5 0 0,6 10-25 0,0 0-4 16,0 0-2-16,0 0 0 0,0 15-9 0,-6 11-1 15,1 4-1-15,-1 10 0 0,-5 5-18 0,5 15-3 16,-11 6-1-16,-6 9 0 0,1 6 13 0,-12 4 2 16,0 1 1-16,-6 14 0 0,-5 1 5 0,-6-1 1 15,0 6 0-15,6-6 0 0,17-4-43 0,-6-6-12 16,0 6 0-16,6-11 0 0,11-4 0 0,-6-1 0 16,-5-14 0-16,11-1 0 15,5-10-32-15,7-10-12 0,-7-4-1 0,12-6-674 16,6-10-134-16</inkml:trace>
        <inkml:trace contextRef="#ctx0" brushRef="#br0" timeOffset="93486.7126">746 9455 1580 0,'11'-5'35'0,"-11"0"7"0,0 5 2 0,0 0 0 0,0 0-36 0,0 0-8 0,0 0 0 0,-5 20 0 15,-12 0 46-15,11 5 7 0,-5 6 2 0,-1 4 0 0,-4 5-11 16,-1 5-3-16,5 10 0 0,-5-4 0 0,6 4-13 0,0 0-4 16,-1-9 0-16,1 4 0 0,11-10-8 0,6 0-3 15,-1-5 0-15,1-4 0 0,5-6-5 0,1-5 0 16,10-5-8-16,-5-5 12 0,11-10-3 0,-5-5-1 16,0 0 0-16,-6-10 0 0,5-10 0 0,1 5 0 15,11 0 0-15,0-6 0 0,-12-9 10 0,-5 0 2 16,6-5 0-16,-6-5 0 0,-6 4-4 0,1-4 0 15,-7-5 0-15,1 0 0 0,0-1 0 0,-6 6-1 16,0 0 0-16,-6 0 0 0,-5 9-5 0,-1 6-1 16,-5 0 0-16,0 10 0 0,0 5-9 0,-5 5 8 15,-7 5-8-15,7 10 8 16,-1 5-40-16,1 5-9 0,-7 5-2 0,-5 5-969 0</inkml:trace>
      </inkml:traceGroup>
      <inkml:traceGroup>
        <inkml:annotationXML>
          <emma:emma xmlns:emma="http://www.w3.org/2003/04/emma" version="1.0">
            <emma:interpretation id="{E9DF2406-B8FC-4E7D-9EB2-E63E7CA04959}" emma:medium="tactile" emma:mode="ink">
              <msink:context xmlns:msink="http://schemas.microsoft.com/ink/2010/main" type="line" rotatedBoundingBox="6934,9811 27857,8783 27963,10935 7040,11963"/>
            </emma:interpretation>
          </emma:emma>
        </inkml:annotationXML>
        <inkml:traceGroup>
          <inkml:annotationXML>
            <emma:emma xmlns:emma="http://www.w3.org/2003/04/emma" version="1.0">
              <emma:interpretation id="{E17E4FDD-C60C-4245-925D-FC95C2880BBA}" emma:medium="tactile" emma:mode="ink">
                <msink:context xmlns:msink="http://schemas.microsoft.com/ink/2010/main" type="inkWord" rotatedBoundingBox="6936,9857 9114,9750 9217,11856 7040,11963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94057.2834">3172 9264 1090 0,'0'0'48'0,"12"-10"11"0,-1 0-47 0,0 0-12 0,1 0 0 0,-12 10 0 16,0 0 136-16,0 0 26 0,0 0 5 0,0 0 1 15,0 0-55-15,0 0-10 0,0 0-3 0,-6 15 0 16,-5 5-35-16,5 10-7 0,-11 5-2 0,6 1 0 16,-1 4-16-16,-5 0-4 0,6 0-1 0,0 0 0 15,5-4-6-15,-5-1-1 0,5-5 0 0,6 0 0 0,-6 0-28 0,6-10-20 16,0-5 4-16,6 6 0 16,-6-6-86-16,6-5-17 0,-6-10-3 0,11 0-834 15</inkml:trace>
          <inkml:trace contextRef="#ctx0" brushRef="#br0" timeOffset="94191.5246">3523 8641 1036 0,'-17'-46'46'0,"17"31"10"0,-6-10-45 0,6 0-11 16,-5 0 0-16,5 0 0 0,0 10 196 0,0 5 38 15,0 5 7-15,0 5-694 16,0 0-139-16</inkml:trace>
          <inkml:trace contextRef="#ctx0" brushRef="#br0" timeOffset="94464.0902">4422 7997 1555 0,'6'-10'138'0,"-1"0"-110"0,-5 0-28 0,0 10 0 15,0 0 120-15,0 0 18 0,0 0 4 0,0 0 1 16,-11 15-58-16,5 10-11 0,-5 5-2 0,-6 11-1 16,6 9-15-16,-12 5-2 0,6 6-1 0,-5 4 0 0,-1 10-25 0,6 1-6 15,-6-1-1-15,6 6 0 0,12-6 10 0,-6 0 1 16,-6 1 1-16,5-1 0 0,-5 1-25 0,0-1-8 16,-5 0 0-16,-1 6 0 15,0-11-32-15,1 1-11 0,-6-1-1 0,-6 0-1 16,5-4-106-16,1-6-21 0,0-5-4 0,0 1-473 15,5-6-95-15</inkml:trace>
          <inkml:trace contextRef="#ctx0" brushRef="#br0" timeOffset="94678.0096">3840 9133 1267 0,'5'-30'112'0,"-5"20"-89"0,6-5-23 0,5 0 0 16,1 0 105-16,-1 5 17 0,11-5 3 0,1 0 1 15,11 5-27-15,0 0-6 0,11-6-1 0,12 6 0 16,-6 0-55-16,0 0-11 0,5 0-2 0,6 5-1 16,-5 5-31-16,-6 0-7 0,-6 0-1 0</inkml:trace>
          <inkml:trace contextRef="#ctx0" brushRef="#br0" timeOffset="95512.3017">5095 8887 576 0,'17'-10'51'0,"0"-5"-41"15,6 5-10-15,-6-5 0 0,0 5 193 0,0 0 37 16,-6 0 7-16,0 5 2 0,-11 5-112 0,0 0-23 16,0 0-4-16,0 0 0 0,0 0-45 0,-11 0-9 15,-6 0-2-15,0 5 0 0,0 0 1 0,-6 10 0 16,1-5 0-16,-1 10 0 0,1 0 2 0,-1 5 0 15,-5 0 0-15,5 5 0 0,0 1-22 0,6-1-4 16,0 5-1-16,0 0 0 0,6-10-11 0,5 0-9 16,1 0 12-16,5 1-12 0,0-6 0 0,11 0 0 15,6-5 0-15,6 0 0 0,-1 0 0 0,7-5 0 0,-1 0 0 16,6 0 0-16,0-5 0 0,-6 5 0 0,0 0 0 16,-5 5 0-16,0 1 0 0,-6-1 8 0,-6 5-8 0,-11 10 0 15,-11 0 29-15,-1 0-1 0,-16 10 0 0,5 1 0 16,-11 4 4-16,0 5 1 0,-5-5 0 0,-1 6 0 15,1-1-33-15,5-5 0 0,5-5 0 0,1-4 0 16,0-1 8-16,5-5 0 0,1-10 1 0,5 0 0 16,0 0-150-16,0-10-31 15</inkml:trace>
        </inkml:traceGroup>
        <inkml:traceGroup>
          <inkml:annotationXML>
            <emma:emma xmlns:emma="http://www.w3.org/2003/04/emma" version="1.0">
              <emma:interpretation id="{5E32D862-9CC4-46CC-B37A-22507B64B50F}" emma:medium="tactile" emma:mode="ink">
                <msink:context xmlns:msink="http://schemas.microsoft.com/ink/2010/main" type="inkWord" rotatedBoundingBox="11539,9593 18188,9266 18277,11089 11628,11416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96460.2005">8890 9184 1796 0,'11'-5'40'0,"-5"5"8"0,11-5 1 0,0 5 1 0,0-5-40 0,5-6-10 0,1 1 0 0,5 0 0 16,-5-5 42-16,5 0 6 0,1 0 2 0,-1-5 0 0,-6 0-23 0,7 0-5 16,-1 0-1-16,0-5 0 0,1-1-11 0,-13 1-2 15,7 0-8-15,-6-5 12 0,0 0 4 0,-6-5 0 16,6 4 0-16,0 1 0 0,-11 0 13 0,5 5 3 15,-11 0 1-15,0 0 0 0,-5 10 1 0,-7 0 0 16,1 5 0-16,-6-1 0 0,-6 11-5 0,6 5-1 16,-5 6 0-16,-6 4 0 0,-1 5-12 0,1 5-2 15,0 10-1-15,-6 5 0 0,5 6-13 0,-4-1 11 16,4 0-11-16,7 5 10 0,5 6-10 0,0-6 0 16,5 0 0-16,1-5 0 0,11 1 0 0,0-1 0 15,6-5 0-15,-1-5 0 16,7-5-126-16,5-4-21 0,5-6-4 0</inkml:trace>
          <inkml:trace contextRef="#ctx0" brushRef="#br0" timeOffset="96726.9076">9829 8786 2077 0,'0'0'45'0,"0"0"10"0,5 16 1 0,-5 9 4 0,6-5-48 0,-6 5-12 0,0 5 0 0,0 0 0 15,0 5 48-15,0 1 8 0,-6 4 2 0,6-5 0 16,-11 0-43-16,11-5-15 0,-6-4 9 0,1-1-9 16,-1-5 13-16,0 0-2 0,6-20-1 0,0 0 0 15,0 0 32-15,0 0 6 0,0 0 2 0,0 0 0 16,0 0 5-16,6-15 1 0,5-5 0 0,-5 0 0 16,5-11-36-16,6 1-6 0,-5 0-2 0,5 5 0 15,0-10-3-15,5 0-1 0,7 4 0 0,-7 1 0 16,6 5-8-16,6 0-14 0,0 0 3 0,0 5 1 15,0 0-122-15,-6 5-24 0,-5-1-4 16,0 6-2-16</inkml:trace>
          <inkml:trace contextRef="#ctx0" brushRef="#br0" timeOffset="96122.6301">7668 9013 1436 0,'6'-36'64'0,"0"21"12"0,-1 0-60 0,12-5-16 0,0-5 0 0,6 0 0 15,0 0 89-15,5-5 15 0,6-1 4 0,0 6 0 16,5 0-44-16,-5 10-8 0,-6 0-1 0,1 5-1 16,-7 5-30-16,1 10-7 0,-6 5-1 0,-6 5 0 0,1 10-3 15,-7 10-1-15,-5 11 0 0,0 9 0 0,-11 0-1 16,5 6-1-16,-5-1 0 0,0 5 0 0,-1 1 14 0,1-6 2 15,0 0 1-15,5-4 0 0,0-6-27 16,6-10 0-16,-5-5 8 0,5-5-8 0,5-4 0 0,-5-6 0 16,6-10 0-16,-6-10 0 0,0 0 9 0,11 0 3 15,1-5 1-15,-1-10 0 0,0 0 31 0,6-6 7 16,0-4 1-16,-5-5 0 0,4-10-21 0,1 0-4 16,0-1-1-16,6-4 0 0,0 5-5 0,5-10-1 15,0-1 0-15,6 1 0 0,6 0-11 0,5-5-9 0,0 4 12 16,12-4-12-16,-12 5 16 0,6 0-3 15,-6-1-1-15,6 6 0 0,-6 5-12 0,-5 10 0 16,-6-1 0-16,5 11 0 16,-16 5-124-16,5 10-28 0,1 5-6 0</inkml:trace>
          <inkml:trace contextRef="#ctx0" brushRef="#br0" timeOffset="96933.7201">10428 8676 1911 0,'0'0'84'0,"0"0"19"0,0 0-83 0,12 0-20 16,10 0 0-16,6 5 0 0,1 0 58 0,5-5 7 16,5 0 2-16,1 0 0 0,5-10-7 0,6 5 0 15,0-5-1-15,5-5 0 0,7 0-32 0,-7 0-7 0,-5-1 0 16,6 6-1-16,-1-5-29 0,1-5-6 0,-6 5 0 0,-6-10-1 31,0 5-115-31,-11 0-24 0</inkml:trace>
          <inkml:trace contextRef="#ctx0" brushRef="#br0" timeOffset="97192.009">11458 7756 1796 0,'-6'-35'40'0,"0"20"8"0,1-5 1 0,-1 4 1 15,6-4-40-15,0 0-10 0,0 0 0 0,6 10 0 0,-12-5 69 0,6 15 12 16,0 0 3-16,0 0 0 0,-6 10-13 0,-5 10-3 15,5 15 0-15,-11 1 0 0,0 14-18 0,0 0-4 16,0 5-1-16,0 16 0 0,-11-6-14 0,11 5-3 16,-5 6-1-16,-1 9 0 0,6-4 4 0,6-1 1 15,-6 1 0-15,0-1 0 0,5-5-32 0,7-4 0 16,-1-6 0-16,0 6 0 16,-5-11-28-16,0-5-11 0,0 6-2 0,-6-11-1 15,5-10-124-15,-5 0-25 0</inkml:trace>
          <inkml:trace contextRef="#ctx0" brushRef="#br0" timeOffset="97389.247">11650 8842 2026 0,'0'0'44'0,"-6"10"10"0,-5 10 2 0,-6-5 1 0,6 0-45 0,-1 10-12 0,-5-5 0 0,6 5 0 15,0-4 79-15,-1 4 13 0,1-5 4 0,0 5 0 16,11 0-52-16,-6-5-9 0,6-5-3 0,0-5 0 16,6 5-51-16,-1-5-10 0,1 1-3 0,0-6-685 15,-6-5-138-15</inkml:trace>
          <inkml:trace contextRef="#ctx0" brushRef="#br0" timeOffset="97528.8135">12125 8223 2188 0,'-28'-20'97'0,"22"10"20"0,0-5-93 0,1 5-24 16,-7 5 0-16,12 5 0 0,0 0 0 0,-5 15 0 15,-1 0 0-15,0 0-12 0</inkml:trace>
          <inkml:trace contextRef="#ctx0" brushRef="#br0" timeOffset="98214.1444">13018 8158 1958 0,'0'0'43'0,"0"0"9"0,-5-10 1 0,5 0 3 0,0 10-45 0,-17-5-11 0,0-5 0 0,-6 10 0 15,1 5 53-15,-12 10 9 0,0 0 2 0,-6 10 0 16,1 10-20-16,-7 6-4 0,1 4-1 0,0 10 0 15,11 5-19-15,-6 1-4 0,12-1-1 0,-6 5 0 16,11-4-15-16,1-1 9 0,-1-5-9 0,6 1 8 16,6-1-8-16,0-5-9 0,5-9 9 0,6-1-13 15,0-5 34-15,6-10 7 0,5-5 2 0,0 0 0 16,1-10-30-16,10 5 0 0,-5-15 0 0,11 0 0 16,1-5 0-16,10-5 0 0,-5 0 0 0,17-10 0 15,0 0 0-15,0-5 0 0,-6-5 0 0,6 0 0 16,6 4-25-16,-1-4-11 0,-11 0-3 15,6 5 0-15,-11-5 29 0,5 5 10 0,-11-5 0 0,0 4-9 16,-11-4 9-16,-1 5 0 0,-5-5 0 0,-5 0 0 0,-1 0 11 16,-11-1 4-16,6 1 1 0,-6 0 0 0,-6-10 9 0,6 5 3 15,-6 0 0-15,6-1 0 0,-5 11-15 0,-1 0-2 16,0 10-1-16,6 0 0 0,-5 0-10 0,-1 10 0 16,6 5 9-16,0 0-9 0,-11 10 0 0,-6 0 0 15,5 5 0-15,-5 10-8 0,0 0 8 0,0 10 0 16,-5 11 0-16,-1-1-8 0,1 5 8 0,-1-5 0 15,6 6 0-15,-6-1 0 0,1-5 0 0,5-5 0 16,5-4 0-16,1-1 0 0,6-5 0 0,-1-5 0 16,6 0 0-16,0-10 8 0,11-5-8 0,6 0 11 15,0 1-11-15,6-6 12 0,-1-5-12 0,12 0 8 16,0-16-8-16,0 6 8 0,6-5-8 0,5-5 0 16,6-5 0-16,0 0 0 0,11 0-9 0,-5-5-4 15,10-1-1-15,7 1 0 16,-1-5-14-16,1 10-2 0,-1-5-1 0,-5 10 0 0,0 0 20 0,-6 5 11 0,-5 10-12 0,-12 5 12 15,0 0 0-15,-11 10 8 0,0 0 0 0,-11 5 1 16,-6 0 18-16,-6 5 3 0,1 0 1 0,-7 5 0 16,-16 0 19-16,0 0 4 0,-6 1 1 0,0-1 0 15,-12 5-35-15,7-5-6 0,-12 0-2 0,-6 0 0 16,1-5 0-16,-1 0 0 0,-11 1 0 0,0-1 0 16,0-10 0-16,0 5 0 0,-5-5 0 0,-1 0 0 15,1-10-12-15,5 5-13 0,0-5 2 0,6-5 1 16,5 0-98-1,1-5-19-15,5 0-4 0</inkml:trace>
        </inkml:traceGroup>
        <inkml:traceGroup>
          <inkml:annotationXML>
            <emma:emma xmlns:emma="http://www.w3.org/2003/04/emma" version="1.0">
              <emma:interpretation id="{487F2DE3-112D-42B6-BC6B-0E9C66C347D5}" emma:medium="tactile" emma:mode="ink">
                <msink:context xmlns:msink="http://schemas.microsoft.com/ink/2010/main" type="inkWord" rotatedBoundingBox="20155,9916 21848,9832 21902,10937 20209,11021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9027.049">16887 8374 864 0,'28'-25'38'0,"-11"10"8"0,-6 0-37 0,1 0-9 16,-7-5 0-16,-5 0 0 0,6-5 132 0,-6-6 25 16,-6 6 5-16,-5 0 1 0,0 10-69 0,-1-5-14 15,-5 5-2-15,0 0-1 0,-5 5-10 0,5 0-3 16,6 5 0-16,-12 5 0 0,0 0-51 0,-5 5-13 0,5 0 0 0,1 5 0 15,-7 5 0-15,1 0 0 0,-6 5 0 0,12 10 0 16,5 0 54-16,-6 0 8 0,-5 1 2 0,11 4 0 31,6 0-103-31,-1 0-20 0,12 5-4 0,-5-4-1 0,-1-6 81 0,12 5 16 0,11 0 3 0,-6-5 1 16,-6 0-59 0,7-4-12-16,10-1-2 0,-5 0-1 0,-5 5 37 0,-1-5 0 0,0 0 0 0,1 5 0 15,-7 1 44-15,1-1 16 0,-17 0 3 0,5 0 1 16,6 5-14-16,0-5-2 0,-11 6-1 0,-6-1 0 15,0-5-12-15,5 0-3 0,1-10 0 0,-6 0 0 16,-17-5-11-16,17-4-2 0,6-1-1 0,0-5 0 16,-12 0 10-16,6 0 3 0,6-5 0 0,-12 0 0 15,0-5-106-15,1 0-21 0,-12 0-4 0,0-5 0 16</inkml:trace>
          <inkml:trace contextRef="#ctx0" brushRef="#br0" timeOffset="99402.1141">17775 8374 1958 0,'28'-10'87'0,"-28"10"17"0,0 0-83 0,0 0-21 16,0 0 0-16,-6 10 0 0,-5 5 0 0,0 5-13 15,-6 6 1-15,-6 4 1 0,6 0 11 0,-5 5 16 0,-7-5-4 16,1 10-1-16,5 1 27 0,1-6 6 0,-1 0 0 0,-5 5 1 15,5-10-21-15,12 1-4 0,5-1 0 0,1 0-1 16,-7-5-19-16,12 0 0 0,0-10 0 0,12 0 0 16,-1 0 0-16,0-5 0 0,1-4 0 0,10-1 0 15,1-5 39-15,-1-5 4 0,1-6 1 0,5 1 0 16,1 0-20-16,-7-5-3 0,1-10-1 0,-1 5 0 16,1-5-20-16,0-5 0 0,5 0 0 0,-5-1 0 15,-6-4 56-15,5-5 6 0,1 5 2 0,-6-5 0 16,-6 9-52-16,-5 1-12 0,-6 0 0 0,0 0 0 15,0 5 0-15,-17 0 0 0,0 5 0 0,-6-1 0 16,-5 6 54-16,5 5 8 0,-16 0 2 0,10 10 0 16,1 0-103-16,5 5-20 0,-10 5-4 15,4 5-1-15,-5 6-153 0,6 4-31 0,-17 25-7 16,17-5-1-16</inkml:trace>
        </inkml:traceGroup>
        <inkml:traceGroup>
          <inkml:annotationXML>
            <emma:emma xmlns:emma="http://www.w3.org/2003/04/emma" version="1.0">
              <emma:interpretation id="{1805406E-F879-45EB-BACB-3D2C186DE754}" emma:medium="tactile" emma:mode="ink">
                <msink:context xmlns:msink="http://schemas.microsoft.com/ink/2010/main" type="inkWord" rotatedBoundingBox="23645,8990 27857,8783 27948,10636 23737,10843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00451.0926">20518 7414 1638 0,'0'0'72'0,"0"-10"16"0,5 5-71 0,-5 5-17 0,0 0 0 15,0 0 0-15,0 0 83 0,0 10 13 0,0 10 2 0,-5 10 1 16,-7 11-30-16,-5 9-5 0,-5 5-2 0,-1 15 0 16,-11 1-1-16,0 4 0 0,-5 1 0 0,-1 9 0 15,0 1-12-15,1-6-2 0,-1 0-1 0,6 1 0 16,-5-1-24-16,10-4-5 0,-4-6-1 0,-1 0 0 16,5-4-16-16,1-6 0 0,17 0-11 0,-12 1 11 31,-5-6-143-31,0-10-21 0,-1 1-5 0,1-21-1 0</inkml:trace>
          <inkml:trace contextRef="#ctx0" brushRef="#br0" timeOffset="100287.36">19862 8153 288 0,'28'0'25'0,"-6"-5"-25"0,-16-5 0 0,-6 10 0 15,0 0 325-15,0 0 60 0,0 0 12 0,11-5 3 16,6 0-238-16,12-5-47 0,5 5-10 0,5 0-1 16,6-5-64-16,6 0-12 0,0-10-2 0,6 10-1 15,-1-1 31-15,7-4 7 0,-1 0 1 0,6 0 0 16,-1 0-36-16,-4 0-6 0,-12 0-2 0,-6 5 0 16,0-5-32-16,-11 5-6 0,6 0-2 0,-12 5 0 15,-5 0-25-15,-1 5-6 0,1 5-1 0,-12-5-971 16</inkml:trace>
          <inkml:trace contextRef="#ctx0" brushRef="#br0" timeOffset="100871.4437">21468 7112 2206 0,'0'0'48'0,"11"-10"11"0,6 0 1 0,-6 5 3 0,1 0-51 0,-1 5-12 16,12 10 0-16,-12-5 0 15,-5 10 50-15,-1 6 7 0,-5 4 2 0,-5 10 0 0,5 10-50 0,-6 0-9 16,0 11 0-16,-11 19 0 0,-5 11 25 0,-7-1 11 16,1 0 1-16,-6 6 1 0,0-1-2 0,0 1-1 15,0-1 0-15,-5 11 0 0,-7-16-19 0,7 6-4 16,-1-6-1-16,1 1 0 0,-1-16-23 0,12-15-4 15,0-4 0-15,11-6-1 0,-6 0 31 0,0-10 6 16,1-4 2-16,5-1 0 0,0-10-22 0,0 5 0 16,6-15 0-16,-1 0 0 0,1-10 0 0,11 0 0 15,6-15 0-15,5 0 0 0,-5-10-16 0,11-5-4 0,5-1 0 16,6-4-1-16,1-5 39 0,5 0 8 0,0 0 2 16,-1-1 0-16,7 1-28 0,-6 10 8 0,6 0-8 15,-1 10 0-15,-16 10 0 0,5 5 0 0,0 5 0 0,-5 5 0 16,0 10 0-16,-6 0 0 0,0 10 0 0,-6 5 0 15,-6 0 0-15,1-5-12 16,0 11 4-16,-6-6 8 0,0 5-127 16,5 0-17-16,-5 0-4 0,0 1-915 0</inkml:trace>
          <inkml:trace contextRef="#ctx0" brushRef="#br0" timeOffset="101540.1708">22497 8349 1785 0,'11'-10'159'0,"1"-5"-127"16,-1-5-32-16,6 0 0 0,-6 0 44 0,1 0 4 15,-1 4 0-15,-6-4 0 0,-5 10 12 0,-5 0 4 16,-6 5 0-16,-6 0 0 0,0 10-20 0,-12 5-4 16,-5 0-1-16,-17 5 0 0,-5 11-27 0,-1 9-12 15,-10 0 10-15,4 10-10 0,1 0 10 0,6 1-10 16,-7-1 10-16,12 0-10 0,6 0 10 0,6-9-10 15,10-1 10-15,7 0-10 0,-1-5 11 0,6-5-11 16,11-5 12-16,6-5-12 0,6 1 12 0,5-6-12 16,1-5 12-16,5 0-12 0,5-10 0 0,7 0 0 0,-7-5 0 15,12-11 0-15,0 6 12 0,6-10 1 0,-1-5 1 16,6-5 0-16,1 0-22 0,5-1-5 0,5-9-1 0,1 10 0 16,-12 5 42-16,0-5 8 0,6 10 1 0,-11 9 1 15,-6 6-21-15,-6 5-4 0,0 0-1 0,-5 10 0 16,-6 5-4-16,-6 11-8 0,0-6 11 0,-5 10-11 15,5 5 0-15,-11 0 0 0,0 5 0 0,0-5 0 16,0-4 0-16,0 4 0 0,0-5 0 0,0 0 0 16,0-5 0-16,0-5 0 0,6 0 0 0,0 0 0 15,-1-5 8-15,7 0-8 0,5 1 0 0,0-6 0 16,0 0 0-16,5 0 0 0,-5-5 0 0,11-5 0 16,-5 0 0-16,5 0 0 0,-5-6 0 0,5 1 0 15,-5-5 0-15,11-5 0 0,-12-5 0 0,12-5 0 0,-11-5 0 0,0 0 0 16,-1-1 0-16,6-9 0 15,-5 0 11-15,0-10-11 0,11-6 10 0,0-4-10 0,5-5 12 0,12-26-3 16,6 0-1-16,-1-4 0 0,-5 4-8 0,-6 1 8 16,6-1-8-16,0 6 8 0,-6 9-8 0,-5 16 0 15,-12 0 0-15,1 14 0 0,-7 11 0 0,-5 10 0 16,-6 10 0-16,-5 15 0 0,-6 5 0 0,0 0 0 16,0 15 8-16,-11 10-8 0,-1 5 0 0,-5 11 0 15,1-1 8-15,-13 30-8 0,1-4 12 0,-6 4 1 16,0 0 0-16,0 6 0 0,0-11 1 0,6 5 0 15,0 1 0-15,5 4 0 0,6-4-5 0,0-1-1 16,0-5 0-16,12 1 0 0,5-1-8 0,5-5 8 16,-5-9-8-16,6 4 8 0,-1-5-8 0,7-10 0 0,10-4 0 15,-5-1 0 1,-11-5-84-16,0 0-15 0,5-10-3 0,-5-5-678 0,-1 0-135 16</inkml:trace>
          <inkml:trace contextRef="#ctx0" brushRef="#br0" timeOffset="101786.618">22859 7846 2019 0,'0'0'89'0,"11"-10"19"0,-11-5-86 0,6 5-22 16,5 0 0-16,6 0 0 0,-5 5 79 0,16-5 11 15,-6 5 2-15,7 0 1 16,5 0-40-16,11 0-8 0,0 5-1 0,12-5-1 0,5 5-3 0,11 5-1 16,-5-5 0-16,23 5 0 15,-6-5-85-15,-12 5-17 0,-5 0-3 0,0 5-1 16,-12-5-149-16,-5 0-29 0,-5 5-7 0,4 0 0 0</inkml:trace>
        </inkml:traceGroup>
      </inkml:traceGroup>
      <inkml:traceGroup>
        <inkml:annotationXML>
          <emma:emma xmlns:emma="http://www.w3.org/2003/04/emma" version="1.0">
            <emma:interpretation id="{7543E5D0-C94E-444F-AC14-932670F0D4B3}" emma:medium="tactile" emma:mode="ink">
              <msink:context xmlns:msink="http://schemas.microsoft.com/ink/2010/main" type="line" rotatedBoundingBox="3420,12802 32083,11441 32183,13540 3520,14902"/>
            </emma:interpretation>
          </emma:emma>
        </inkml:annotationXML>
        <inkml:traceGroup>
          <inkml:annotationXML>
            <emma:emma xmlns:emma="http://www.w3.org/2003/04/emma" version="1.0">
              <emma:interpretation id="{7EFFF013-A76F-44E9-9FBA-F1C4821BD977}" emma:medium="tactile" emma:mode="ink">
                <msink:context xmlns:msink="http://schemas.microsoft.com/ink/2010/main" type="inkWord" rotatedBoundingBox="3463,13705 5570,13605 5624,14755 3518,14855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05492.3064">-447 12331 831 0,'0'0'36'0,"0"0"9"0,0 0-36 0,0-11-9 0,5 1 0 0,-5-5 0 16,12 5 96-16,-7-5 18 0,1-5 3 0,11 5 1 15,0-5-29-15,0 0-5 0,0-5-2 0,0 0 0 0,5-6-6 0,1 6-2 16,0-5 0-16,-1 0 0 0,1 5-14 16,0 0-2-16,5-6-1 0,0 11 0 0,0 0-32 0,1 0-6 15,-1 10-2-15,0 5 0 0,1-5-17 0,-1 15 0 16,-6 5 0-16,1 10 0 0,-6 5 0 0,-6 6 0 15,1 4 0-15,-7 10 0 0,-5 5 15 0,-5 0-1 16,-12 6 0-16,0 9 0 0,-6 0-1 0,0-4 0 16,-5-6 0-16,0 0 0 0,0-4 4 0,5-1 1 15,6 0 0-15,-6-5 0 0,6-4-6 0,1-6-2 16,-7-5 0-16,12-5 0 0,5-5 2 0,-5-5 0 16,-6-5 0-16,11-5 0 0,6-5 0 0,0 0 0 15,0 0 0-15,0-10 0 0,6-5 15 0,5-5 3 16,6-5 1-16,0-5 0 0,-6-5-23 0,12-5-8 15,11-11 0-15,-6 6 0 0,12-10 0 0,-1-1-8 16,1 1-1-16,11 0 0 0,-6-1 9 0,11 6-12 16,-10 0 12-16,-1 5-12 0,0 4 12 0,0 11-10 15,-5 0 10-15,-6 10-10 0,0 5 10 0,-6 10 0 0,-5 5-9 16,-1 15 9-16,-10 0 0 0,-1 15 0 0,0 5 0 0,-5 6 0 16,-6-1 20-16,-6 10 0 0,-5 0-1 0,5 1 0 15,1-11-9-15,-1 5-2 0,0 0 0 0,-5-4 0 16,5-1-8-16,1-5 10 0,-6 0-10 0,5 0 10 15,0-4-20-15,1-1-4 0,-1 0-1 0,0-5 0 16,1 5-193-16,-1-5-40 16</inkml:trace>
          <inkml:trace contextRef="#ctx0" brushRef="#br0" timeOffset="105870.3143">1419 12280 1209 0,'0'0'108'0,"0"0"-87"16,-11-5-21-16,11 5 0 0,0 0 168 0,0 0 28 15,-12 5 7-15,1 0 1 0,5 5-90 0,-5 5-18 16,6 1-3-16,-1 4-1 0,-5 5-52 0,-1 5-12 16,7 5-1-16,-1 5-1 0,0 1 3 0,-5-1 1 15,5 10 0-15,-5 0 0 0,11-4-30 0,0-1-13 16,-6 0 1-16,1-10 0 0,10 0 12 0,-5-4 0 15,6-6 0-15,-6-10 0 0,6 0 16 0,-6-15-4 16,17 5-1-16,-6-10 0 0,6 0-11 0,6-10 0 16,-1 0 0-16,6-5 0 0,1-11 0 0,-7 1 13 0,7-5-1 0,-1-5-1 15,6 0-11-15,-12 4 0 0,-10-14 0 0,10 5 0 16,-10-5 0-16,-1-1 0 0,-5-4 0 0,5 5 0 16,-5 0 0-16,-1 4 0 0,-10 6 0 0,-1 0 0 15,0 10 0-15,-5 0 0 0,-6 9 11 0,0 1-11 16,-11 5 21-16,5 5-1 0,-5 5-1 0,5 5 0 15,-5 5-19-15,0 0 0 0,-1 10 0 0,7 5 0 16,-1 1-91-16,1-1-25 16,-12 5-4-16,11 5-915 0</inkml:trace>
        </inkml:traceGroup>
        <inkml:traceGroup>
          <inkml:annotationXML>
            <emma:emma xmlns:emma="http://www.w3.org/2003/04/emma" version="1.0">
              <emma:interpretation id="{FE0A2765-2D0D-4216-8581-AD26E67C6980}" emma:medium="tactile" emma:mode="ink">
                <msink:context xmlns:msink="http://schemas.microsoft.com/ink/2010/main" type="inkWord" rotatedBoundingBox="7636,12690 10684,12545 10772,14410 7724,14555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06570.1448">3817 11969 1256 0,'-23'-15'56'0,"18"9"11"0,-12 1-54 0,5 5-13 16,7-5 0-16,5 5 0 0,0 0 88 0,0 0 14 16,0 0 3-16,0 0 1 0,0 0-38 0,0 0-7 15,22 0-1-15,1 0-1 0,5 0-10 0,6-5-1 16,6 0-1-16,11 0 0 0,5-5 15 0,6-5 3 15,1 5 1-15,10-5 0 0,6-5-35 0,1 0-7 16,-1 0-2-16,-6 0 0 0,-5 0-10 0,0-1-3 16,-6 6 0-16,0-5 0 0,-5 5-9 0,-6 0 8 15,-6 0-8-15,0 0 8 0,-11 5-26 0,0 5-6 0,-11-5 0 16,5 10-668-16,-5 0-132 0</inkml:trace>
          <inkml:trace contextRef="#ctx0" brushRef="#br0" timeOffset="106816.6249">4795 11059 1231 0,'12'-51'54'0,"-1"31"12"0,0-5-53 16,1 5-13-16,5-5 0 0,0 0 0 0,0 0 121 0,-1 5 22 15,-10 4 4-15,5 6 1 0,1 0-30 0,-12 10-6 16,0 0 0-16,0 20-1 0,0 6-59 0,-6 4-11 15,0 15-2-15,-5 10-1 0,-6 11-2 0,0-1-1 16,0 10 0-16,0 1 0 0,-11 4 0 0,5 1 0 16,1 4 0-16,-1 1 0 0,1-1-15 0,-7 6-4 15,7-1 0-15,-12-10 0 0,11 6-16 0,-5-6 0 16,0 6 0-16,5-11 0 0,-5-4-12 0,5-1 0 16,-5-5 0-16,-1-9 0 15,12-1-138-15,-5-5-27 0,5-10-6 0,11-14-1 0</inkml:trace>
          <inkml:trace contextRef="#ctx0" brushRef="#br0" timeOffset="107322.8014">5508 12140 1630 0,'-6'-26'72'0,"6"16"16"0,6-5-71 0,-6 0-17 0,0 0 0 0,0 0 0 16,0-5 97-16,-6 10 16 0,6 0 3 0,0 10 1 15,0 0-36-15,0 0-7 0,-11 10-2 0,5 10 0 16,-5 5-49-16,0 5-11 0,-6 5-1 0,5 6-1 0,-5-1-10 0,6 0 10 16,0 5-10-16,5 1 10 0,-5-6-10 0,11 0 0 15,-6-5 0-15,12-5 0 0,-6-5 8 0,11-9-8 16,-11-16 8-16,6 10-8 0,11 0 8 0,-6-5-8 15,0-5 8-15,12-10-8 0,-6-5 8 0,6-11-8 16,-1 1 0-16,1-5 8 0,5-5 9 0,-11 0 2 16,6-5 0-16,-6-1 0 0,5 6-19 0,-5 0 0 15,6 0 8-15,-6 10-8 0,0 5 0 0,0 4 0 16,-6 6 0-16,0 5 0 0,1 10 0 0,-7 5 0 16,7 6 0-16,-7 4 0 0,7 0 0 0,-7 10 0 15,1-5 0-15,0 5 0 0,5 0 0 0,0-5 0 16,-5-4 0-16,11-1 0 0,-6-5-9 0,6-5-3 15,-5 0 0-15,4-10 0 0,-4 0 22 0,-1 0 4 16,-5-5 1-16,5 0 0 0,6-10 13 0,6 5 2 16,-12-10 1-16,6-1 0 0,0-4 10 0,0 0 3 15,-6-5 0-15,6 0 0 0,0 0-26 0,6 0-5 0,-6-1-1 0,5-4 0 16,-5 5-3-16,6 0-1 0,-6 5 0 16,5 0 0-16,-10-1-25 0,5 1-6 0,-6 15-1 0,6-5 0 31,-17 15-168-31,0 0-33 0</inkml:trace>
          <inkml:trace contextRef="#ctx0" brushRef="#br0" timeOffset="107720.1965">6605 12165 1976 0,'0'-20'88'0,"0"20"17"0,0 0-84 0,0 0-21 16,0 0 0-16,0 0 0 0,-6-11 95 0,6 11 14 15,-16 11 3-15,4-6 1 0,7 5-71 0,-1 5-14 16,-11 5-4-16,6 0 0 0,-1 10-10 0,-5-5-2 16,6 10-1-16,-6 1 0 0,6-1-11 0,-1 0 0 15,7-5-12-15,-7 0 12 0,12-10 0 0,0 1 0 16,6-6 0-16,0 0 0 0,-6-15 0 0,11 10 0 15,0 0 0-15,12-5 0 0,-6-5 0 0,6-5 0 16,-1 0 0-16,1-5 0 0,5-5 9 0,6-5-9 16,-11-6 10-16,11 1-10 0,-12 0 13 0,7-5-3 15,-7 5-1-15,-5-5 0 0,-6-1 2 0,-5 1 0 16,0 0 0-16,-1 0 0 0,1 0-11 0,-6 5 0 0,0 0 9 0,-11-1-9 16,5 6 29-16,-5 5 2 0,-6 0 0 15,5 0 0-15,1 10-18 0,-6 0-3 0,0 5-1 0,-5 0 0 31,5 10-105-31,0 5-20 0,-6 0-5 0,0 5-978 0</inkml:trace>
        </inkml:traceGroup>
        <inkml:traceGroup>
          <inkml:annotationXML>
            <emma:emma xmlns:emma="http://www.w3.org/2003/04/emma" version="1.0">
              <emma:interpretation id="{6B673B88-BCA3-4260-902C-080F95702B8B}" emma:medium="tactile" emma:mode="ink">
                <msink:context xmlns:msink="http://schemas.microsoft.com/ink/2010/main" type="inkWord" rotatedBoundingBox="13501,12324 17648,12127 17746,14187 13599,14384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0203.7444">11554 11602 1209 0,'11'-10'108'0,"0"-11"-87"16,1 6-21-16,-7 0 0 0,-5 0 144 0,6 5 25 16,-6 0 5-16,0 10 1 0,0 0-41 0,-11-10-8 15,-1 5-2-15,1-5 0 0,-6 10-80 0,-6 0-16 16,1 0-3-16,-7 5-1 0,1 0 7 0,-6 0 1 16,6 0 0-16,-6 5 0 0,0-5-32 0,-5 10 0 15,-1 5 0-15,6 5 0 0,0 6 12 0,6-1-3 16,-6 0-1-16,6 5 0 0,-1 5-8 0,7 1 0 15,-1-1 0-15,6 0 0 0,0-5 0 0,0 0 0 16,12-4 0-16,-1-1 0 0,0-5 0 0,6 0 0 16,6-10 0-16,0 5 0 0,-1-10 0 0,12 0 0 15,-6 0 0-15,6-10 0 0,6 0 0 0,0 0 8 16,5-15-8-16,0 0 8 0,1-5-8 0,10 0 0 16,-5-5 0-16,0-5 0 0,6-6 8 0,-1-4 0 15,1-5 0-15,-1-5 0 0,7-1-8 0,-7-9 0 16,6 0 0-16,6-16 0 0,-11 6 0 0,11-5 0 0,0-6 0 15,0-4 0-15,-1-6 0 0,-4 6 0 0,-12-1 0 16,11 1 0-16,-6 9 9 0,1 1-9 0,-6 10 10 0,0-1-10 16,0 16 9-16,-12 0-9 0,-5 10 8 0,0 4-8 15,-11 11 32-15,0 5 0 0,-6 5 1 0,0 5 0 16,-12 10-33-16,1 5 0 0,-12 5 0 0,7 10 0 16,-13 10 0-16,1 11 0 0,0 4 0 0,-6 15 0 15,-6 6 0-15,6 4 0 0,0 0 0 0,-5 16 0 16,5-11 8-16,0 1-8 0,6-1 0 0,-6 0 0 15,5-4 10-15,7-1-2 0,-7 1 0 0,7-1 0 16,-1 0-8-16,1-4-11 0,-1 9 3 0,-5-5 0 16,11-4-40-16,-6-6-8 0,6 5-2 0,0-9-1092 15</inkml:trace>
          <inkml:trace contextRef="#ctx0" brushRef="#br0" timeOffset="109606.2157">10440 11692 864 0,'0'-20'76'0,"0"20"-60"0,0 0-16 0,5-10 0 15,-10 0 76-15,5-5 12 0,0 5 2 0,-6-5 1 16,6 0 17-16,-6 0 3 0,6-1 1 0,-5 1 0 16,-1 0-39-16,0 0-7 0,1 5-2 0,-1-5 0 15,0 5-33-15,-5 0-7 0,0-5-2 0,-1 5 0 16,1-5 10-16,5 10 1 0,-5-5 1 0,-6 0 0 15,0 5-11-15,6-5-3 0,-6 4 0 0,0 1 0 16,-6 0 8-16,-5 0 2 0,-6 5 0 0,0 5 0 16,0 5-18-16,-5 6-3 0,-7 4-1 0,7 5 0 15,-6 5-8-15,-1 5 12 0,1 5-12 0,0 6 12 0,5 4-12 16,6 5 8-16,12 0-8 0,-1 6 8 0,6-6-8 16,6 0 12-16,5-4-12 0,6-6 12 0,6-10-12 0,-1 0 0 15,7-5 0-15,-1-9 0 0,0 4 0 0,6-15-11 16,6-5 11-16,0-5-8 0,-1-5 8 0,6-5 0 15,6-5 0-15,6-5 8 0,-6-6-8 0,6-4 9 16,-7-5-9-16,13-5 10 0,-12-5 5 0,5-1 1 16,1 1 0-16,-6-5 0 0,-6 0 14 0,-5 4 3 15,11-4 1-15,0 5 0 0,-1 5-16 0,-4 9-3 16,-7 11-1-16,1 0 0 0,-6 5 4 0,0 10 1 16,0 0 0-16,-6 10 0 0,0 10 11 0,1 0 2 15,-7 5 1-15,-5 11 0 0,6-1-33 0,-6 0 0 16,0 0 0-16,0 5 0 0,0-5 0 0,0 6 0 0,6-1 0 15,-6 0 0 1,0 5-137-16,0 0-35 0,5-4-6 0</inkml:trace>
          <inkml:trace contextRef="#ctx0" brushRef="#br0" timeOffset="111005.7987">12306 11948 172 0,'0'0'16'0,"0"0"-16"0,0 0 0 0,0 0 0 16,6-10 220-16,-1 0 40 0,-5 10 9 0,6-5 2 15,-1-5-102-15,1-5-20 0,0 5-4 0,-1-5-1 16,7 0-35-16,-7-5-7 0,7 5-2 0,-1-5 0 16,0-5-28-16,6 4-7 0,-5-4-1 0,10 0 0 15,1 0-35-15,-12 5-7 16,12 0-2-16,-6-5 0 0,0 5-12 0,5-1-8 0,-5-4 8 0,0 10-8 15,0 0 11-15,0-5-3 0,0 10 0 0,-6 0 0 0,1 10 20 0,-12 0 3 16,0 0 1-16,0 0 0 16,5 10-32-16,1 5 0 0,0 15 0 0,-6 0 0 15,0 11 0-15,-6-1 0 0,0 10 0 0,1-10 0 16,-1 6 23-16,-5 4 1 0,0 0 1 0,-1 0 0 16,1-4 12-16,0-1 3 0,-1 5 0 0,-5 0 0 0,6-4-23 15,-6-6-4-15,6-5-1 0,5-10 0 0,-5 5 7 0,-1-10 1 16,1-4 0-16,-6-1 0 0,6 0 9 0,0-5 3 15,-6 0 0-15,0 0 0 0,0-5-32 0,-6 0 0 16,0 5 0-16,1-5 0 16,-1 5-138-16,-5-5-34 0,0 0-6 0,11-5-2 0</inkml:trace>
          <inkml:trace contextRef="#ctx0" brushRef="#br0" timeOffset="111163.1884">12617 10918 2372 0,'11'-40'52'0,"-5"20"12"0,5-11 1 0,-5 6 1 0,5 0-53 0,-5 5-13 0,5 0 0 0,0 10 0 15,-5 5 0-15,5 0 0 0,-5 0 0 0,5 10-700 16,1 5-144-16</inkml:trace>
          <inkml:trace contextRef="#ctx0" brushRef="#br0" timeOffset="111736.9032">13725 11587 1728 0,'-11'-16'153'0,"0"6"-122"15,-1 0-31-15,1-5 0 0,-6 0 85 0,0 5 11 16,0 0 3-16,6 0 0 0,-6 0 9 0,6 5 3 16,-6-5 0-16,5 5 0 0,7 0-88 0,-7 0-23 15,1 0 0-15,0 5 0 0,11 0 9 0,-12 0-9 16,1 5 0-16,-6 0 9 0,6 5-9 0,0 5 10 16,-12 5-10-16,6 5 10 0,-6 10-10 0,-5 6 8 15,0-1-8-15,-6 5 8 0,0 5 7 0,0 1 1 16,0-1 0-16,0 0 0 0,0-5-7 0,6-4-1 15,0-1 0-15,11-5 0 0,0-10-8 0,11-5 0 16,-5-5-10-16,11 0 10 0,0-15 0 0,0 0 0 16,0 0 0-16,17 0 0 0,5-10 0 0,7-5 0 0,5-5 0 15,-1-5 0-15,1-5 23 0,6-10 7 0,0-1 2 16,-1-4 0 0,1-5-52-16,5 0-9 0,-5-6-3 0,10 1 0 0,-4 5 32 0,-7 5-9 0,7 4 9 0,-7 6 0 15,-11 10 20-15,-5 5 10 0,-6 5 2 0,0 5 0 16,-6 10-32-16,1 5-21 0,-12-5 3 0,0 20 1 15,0 0 17-15,-12 15 0 0,1 0 0 0,-12 6 0 16,6 4 11-16,-5 0 5 0,5 0 2 0,6 1 0 16,-1-6-18-16,12 0 0 0,-5-5-11 0,10 0 11 15,1-4-46-15,5-1-2 16,0-5-1-16,6-5 0 0,6 0-139 0,0-10-28 0,-1 0-6 16</inkml:trace>
        </inkml:traceGroup>
        <inkml:traceGroup>
          <inkml:annotationXML>
            <emma:emma xmlns:emma="http://www.w3.org/2003/04/emma" version="1.0">
              <emma:interpretation id="{5251079F-3220-4208-B831-23C8EB5550AF}" emma:medium="tactile" emma:mode="ink">
                <msink:context xmlns:msink="http://schemas.microsoft.com/ink/2010/main" type="inkWord" rotatedBoundingBox="18260,12473 22491,12272 22573,13997 18342,14198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11923.1178">15100 11149 1936 0,'0'0'86'0,"0"-15"18"0,0 5-84 16,-6-5-20-16,0 5 0 0,-5 0 0 0,-6 0 80 0,-6 5 12 15,1 5 3-15,-1 0 0 0,-11 5-45 0,-5 5-9 16,-1 10-1-16,-5 0-1 0,5 5-31 0,1 0-8 15,-1 11 0-15,0 4 0 0,-5 0 44 0,11 10 7 16,0 6 1-16,6-1 1 0,-6 0-33 0,6 0-8 16,0 6 0-16,11-6-1 0,5 0 16 0,-5-4 3 15,12-1 1-15,-1 0 0 0,12-5-31 0,-1-4 0 16,1 4 0-16,5-10 0 16,1 0-167-16,5-5-26 0,5-4-6 0,-5-11-1 0</inkml:trace>
          <inkml:trace contextRef="#ctx0" brushRef="#br0" timeOffset="112240.048">15224 11888 1566 0,'0'0'69'0,"0"0"15"16,0 0-68-16,0 0-16 0,0 0 0 0,0 0 0 0,17 0 64 0,6 0 10 16,-1-10 2-16,1 5 0 0,11-5-10 0,-6-5-2 15,12-5 0-15,-1 5 0 0,-5-10-19 0,6 5-4 16,-6-6-1-16,0-4 0 0,-6-5-11 0,0 0-2 15,-5-5-1-15,-1 4 0 0,1-4-4 0,-12 5-1 16,6 0 0-16,-11 0 0 0,5-1-3 0,-5 1-1 16,-6 10 0-16,0-5 0 0,0 10 7 0,0-5 2 15,-6 5 0-15,-5 10 0 0,-6 5-26 0,0 5 8 16,-6 10-8-16,1 5 0 0,-6 5 28 0,-1 10 1 16,-10 5 0-16,-1 5 0 15,1 1-49-15,-1 4-11 0,0 5-1 0,1 5-1 0,5-9 33 0,6 4 0 16,5 0 12-16,0 5-3 0,6-9-9 0,6-1 0 15,0 0 0-15,5 0 0 0,0-9-14 0,1-6-5 16,10 0-1-16,1 0-1097 0</inkml:trace>
          <inkml:trace contextRef="#ctx0" brushRef="#br0" timeOffset="112614.4474">16072 11541 1926 0,'0'0'85'0,"0"0"18"0,0 0-83 0,0 0-20 0,0 0 0 0,0 15 0 16,-5 0 52-16,-1 6 7 0,0-1 1 0,1 5 0 15,-1 0-16-15,6 0-4 0,0-5 0 0,0 10 0 16,0-5-28-16,0 1-12 0,0-6 8 0,0 5-8 16,6-10 0-16,-1 0 0 0,-5-15 0 0,-5 15 0 15,5-15 12-15,0 0-4 0,0 0 0 0,0 0 0 0,0 0 4 16,0 0 0-16,5-15 0 0,1 0 0 0,0-5 32 0,5-5 6 15,12-5 2-15,-6-6 0 0,5 1-39 0,7-5-13 16,10 0 9-16,1 0-9 0,5-1 0 16,-5 1 0-16,-1 0 0 0,1 10 0 0,5 0 0 0,-17 9 0 15,-5 6 8-15,-6 5-8 0,5 5 32 0,-10 5 4 16,-12 0 0-16,11 15 1 0,-11 5-9 0,0 6-1 16,6 9-1-16,-6 5 0 0,-6 0-12 0,6 0-2 15,11 6-1-15,1-6 0 0,-7 0-11 0,7 0 0 16,-1 6 0-16,12-6 0 15,-1-5-74-15,1 0-20 0,-1-10-4 0,1 0-686 16,5-4-138-16</inkml:trace>
          <inkml:trace contextRef="#ctx0" brushRef="#br0" timeOffset="112984.4424">17401 11144 1875 0,'-17'-15'83'0,"17"15"17"16,0 0-80-16,12 0-20 0,-1-10 0 0,6 10 0 16,0-5 80-16,6 0 12 0,11 0 3 0,5 0 0 0,1 0-31 0,5-5-7 15,12-5-1-15,10 5 0 0,1 0-44 16,0 0-12-16,6 0 0 0,5-1 0 0,0 1 20 0,-5 0 3 15,-7 5 0-15,1 0 0 16,-6-5-40-16,-5 0-8 0,-6 5-2 0,0-5-698 16,-12-5-140-16</inkml:trace>
          <inkml:trace contextRef="#ctx0" brushRef="#br0" timeOffset="113182.7968">18233 10526 1209 0,'0'-15'53'0,"0"5"12"0,0 0-52 0,11 0-13 0,0 5 0 0,1 0 0 16,-12 5 126-16,0 0 22 0,17-5 5 0,-17 5 1 15,0 0-41-15,5 15-8 0,1 5-1 0,0 5-1 16,-6 5-19-16,-6 10-4 0,-5 0-1 0,-1 6 0 15,1 9-12-15,0-5-3 0,-12 11 0 0,1-1 0 16,10 0-2-16,1 11-1 0,-12-6 0 0,6 5 0 16,-5 1-46-16,-1-1-15 0,6 5 8 0,-6 1-8 15,-5-11 0-15,6 6 0 0,10-11 0 0,-10 10 0 16,-1-4 19-16,-5-1 0 0,5 0 0 0,-5-4 0 16,5-11-246-16,1-5-49 15,-35 41-9-15,29-36-3 0</inkml:trace>
        </inkml:traceGroup>
        <inkml:traceGroup>
          <inkml:annotationXML>
            <emma:emma xmlns:emma="http://www.w3.org/2003/04/emma" version="1.0">
              <emma:interpretation id="{1FC077E8-E864-474F-ADBD-9984C7C20CCD}" emma:medium="tactile" emma:mode="ink">
                <msink:context xmlns:msink="http://schemas.microsoft.com/ink/2010/main" type="inkWord" rotatedBoundingBox="24100,11955 32090,11575 32181,13498 24192,13878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5344.7138">24245 10762 1688 0,'0'0'75'0,"0"0"15"0,0 0-72 0,0 0-18 16,0 0 0-16,-6-15 0 0,-11 5 64 0,17 10 8 16,0 0 3-16,0 0 0 0,0 0-9 0,0 0-2 15,11-15 0-15,1 5 0 0,5 0-43 0,11 0-9 16,11 5-1-16,1-5-1 0,5 5-2 0,6 0 0 16,0-5 0-16,6-1 0 0,-1 11-20 0,1-10-5 15,-1 5-1-15,1 0 0 0,-6 0 18 0,-6 0 0 16,-5 0 0-16,-1 5 0 0,-11-5 0 0,6 5 0 0,0 0 0 15,-11 5-976-15</inkml:trace>
          <inkml:trace contextRef="#ctx0" brushRef="#br0" timeOffset="115705.0618">25121 9973 1324 0,'11'-30'118'0,"-5"20"-94"0,0-5-24 0,11 10 0 16,-6-6 77-16,0 6 11 0,-11 5 3 0,0 0 0 0,0 0 21 0,0 0 5 16,6 10 1-16,-6 11 0 0,-11 4-43 0,-6 0-9 15,5 0-2-15,-5 15 0 0,0 0-4 0,-5 6 0 16,-1 4-1-16,-11 5 0 0,6 1-19 0,-6 4-3 16,-5 0-1-16,10 11 0 0,-5-1-28 0,6-5-8 15,0 11 0-15,5-1 0 0,1-10 30 0,5 6 5 16,-6-6 1-16,6 11 0 0,0-11-7 0,0-5-1 15,0 1 0-15,6-1 0 16,-12-5-61-16,6 1-13 0,0-6-2 0,0 0-1 16,0-5-115-16,0-4-24 0,-5-6-4 0</inkml:trace>
          <inkml:trace contextRef="#ctx0" brushRef="#br0" timeOffset="115864.2793">25251 11189 1094 0,'0'0'97'0,"6"-10"-77"0,11 5-20 0,-12 0 0 16,-5 5 134-16,0 0 23 0,0 0 5 0,0 0 1 16,0 0-19-16,0 0-4 0,0 0-1 0,6 15 0 15,-6 5-59-15,0-4-12 0,-6 9-3 0,1-5 0 16,-6 5-37-16,5 5-8 0,0 0-2 0,1 0 0 15,-1 6-18-15,0-6 0 0,6 0 0 0,-5 5 0 16,-7-5-168-16,7 0-27 0</inkml:trace>
          <inkml:trace contextRef="#ctx0" brushRef="#br0" timeOffset="116008.5285">25783 10596 1209 0,'5'-15'108'0,"-5"0"-87"15,6-5-21-15,0 5 0 0,-1 5 242 0,1 0 44 16,-6 10 9-16,0 0 1 0,0 0-217 0,0 0-44 16,6 20-9-16,-12 5-715 0,0 5-143 0</inkml:trace>
          <inkml:trace contextRef="#ctx0" brushRef="#br0" timeOffset="114308.636">20229 11401 1494 0,'0'0'32'0,"6"-11"8"0,5-4 0 0,6-5 3 0,0 0-35 0,0-5-8 16,11-5 0-16,1 0 0 0,5 0 102 0,11-1 18 16,-6 1 4-16,12 0 1 0,0 0-45 0,-6 10-10 15,1 0-2-15,-12 5 0 0,5 10-30 0,-5 0-6 16,0 5-2-16,-11 10 0 0,-1 5-15 0,-5 10-3 15,0 10-1-15,-5 0 0 0,-7 10 9 0,-5 6 3 16,-5 4 0-16,-1 5 0 0,-5 1-23 0,-6 4-15 16,5-5 3-16,1-4 0 0,5-6 12 0,1-5 0 15,-7-5 0-15,1 1 0 0,5-11 0 0,1-5 10 16,-1-5-10-16,-5-5 8 0,11-15-8 0,0 0 12 16,0 0-12-16,0 0 12 0,0 0 41 0,0 0 9 15,11-15 2-15,6 0 0 0,-6 0-25 0,1-5-5 16,5 0-1-16,5-6 0 0,1 1-8 0,-1 0-1 0,7-5-1 15,-1 0 0-15,0 5-10 0,6-5-1 0,0-1-1 0,6-4 0 16,-1 0-11-16,7 5 0 0,-1-5 0 0,6 0 8 16,0-1-8-16,0 1 0 0,-1 0 0 0,1 0 8 15,0 0-8-15,6-6-16 0,-6 6 4 0,0 5 1 16,5 0-25 0,-11 5-6-16,1-5-1 0,-1 9 0 0,-6 11-137 15,7 5-28-15</inkml:trace>
          <inkml:trace contextRef="#ctx0" brushRef="#br0" timeOffset="114697.2209">22011 11617 1375 0,'0'0'60'0,"0"0"14"0,0 0-59 15,17 0-15-15,-17 0 0 0,17-5 0 0,0-5 89 0,-1 5 15 16,7-5 4-16,-6-6 0 0,11 6-25 0,1-10-5 16,-1 5-1-16,6-10 0 0,0 5-29 0,0-5-5 15,5 0-2-15,1 0 0 0,-6-1-14 0,0-4-3 16,0 0-1-16,5 5 0 0,-5-5 14 0,0 0 3 16,-6-1 1-16,1 1 0 0,-1 0-33 0,-5-5-8 0,-1 5 0 0,-5-5 0 15,-5 9 0-15,-1 1 0 0,-6 0 0 0,1 10 0 16,-6 0 0-16,-6 0 0 0,1 0 0 0,-6 10 0 15,-6 0 0-15,-6 0 0 0,0 5 0 0,1 10 0 16,-12 0 11-16,0 10 0 0,-6 5 0 0,6 10 0 16,0 6-3-16,6-6 0 0,-6 5 0 0,6 5 0 15,5-10-8-15,1 6 0 0,-1-1 0 0,6-5 0 16,-6 0 0-16,12 0 0 0,-6-4 9 0,11-6-9 16,-5 0 38-16,6-5 3 0,5 5 1 0,5-5 0 15,1 0-87-15,5 5-18 0,6-4-3 0,6-6-1045 16</inkml:trace>
          <inkml:trace contextRef="#ctx0" brushRef="#br0" timeOffset="115061.7043">23108 11104 2127 0,'0'0'47'0,"0"0"9"0,0-10 3 0,0 10 1 0,0 0-48 0,0 0-12 15,17 5 0-15,-6 10 0 0,0 0 16 0,1 5 0 16,5 5 1-16,-6 5 0 0,6-4 38 0,-11 4 7 16,5 0 2-16,-5 0 0 0,5 5-52 0,-11-5-12 15,0 1 0-15,-6-1 0 16,-5-10 0-16,-6 5 0 0,-6-5 0 0,6-5 0 0,6 5 54 0,0 0 8 0,5-10 2 0,-5 6 0 16,-1-11-52-16,12-5-12 0,0 0 0 0,0 0 0 15,0 0 47-15,-11-5 6 0,5-5 2 0,6-1 0 16,-5-4-37-16,5 0-7 0,0 0-2 0,5-5 0 15,-5 0-9-15,6-5 0 0,5 5 0 0,1-5 0 16,5 5 0-16,0-6 0 0,5 1 0 0,1 0 0 16,11 0 0-16,0 0 0 0,0-5 0 0,11 5 0 31,-5-6-66-31,5 6-15 0,0-5-3 0,6 5-1112 0</inkml:trace>
          <inkml:trace contextRef="#ctx0" brushRef="#br0" timeOffset="116930.0645">26891 10672 806 0,'6'-5'72'0,"0"-5"-58"0,-1-1-14 0,1 1 0 16,-6-5 208-16,0 15 38 0,0-10 8 0,-6 0 2 15,6 10-105-15,-11-10-21 0,-6 5-4 0,0 0-1 16,6 5-66-16,-12 5-14 0,-5 0-2 0,-6 5-1 15,-6 5-14-15,6 5-2 0,-5 6-1 0,-6-1 0 16,5 0-25-16,6 10 0 0,-6-10 0 0,6 10 0 16,1 1 0-16,4-1 0 0,1 0 0 0,0 5 0 15,-1 0 0-15,1 1 0 0,6-6 0 0,-1 5 0 16,6 0 31-16,-6 0 1 0,6-4 0 0,-5-1 0 0,5-5 0 16,0 0 0-16,11 5 0 0,-5-10 0 15,0 6-48-15,5-1-8 0,6-5-3 16,6-5 0-16,-1 0 27 0,7 0 0 0,-1 0 0 0,11-5 0 0,1-5 19 0,0-5 5 15,5 1 2-15,0-6 0 16,6-6-47-16,-6 6-10 0,1-10-1 0,5-5-1 0,0 0 33 16,5-5 0-16,6 0 0 0,6-5 9 15,0 5-36-15,6-5-7 0,-1 0-2 0,1-6 0 0,5 6 36 0,0-5 0 16,1 0 0-16,-1 0 0 0,-6 5 0 0,-5-6 0 16,-11 1 0-16,-1 0 0 0,-10 0 0 0,-1 5 0 15,-11-5 0-15,0 0 0 0,-6-1 0 0,-5 11 0 16,-1-5 0-16,-5 10 0 0,0-5 23 0,-5 5 11 15,-1-5 2-15,0 5 1 0,-5 0-25 0,6 5-4 16,-7-1-8-16,1 6 11 0,0 0-11 0,-1 0 0 16,1 0 0-16,0 0 0 0,11 5 0 0,-12 0 0 0,1 0 0 15,5 5 0-15,-5 5 0 0,0 0-9 0,-6 1 9 16,5 4 0-16,-4 10-9 0,-1 0 9 0,0 0 0 0,0 5-9 16,-6 0 9-16,-5 6 0 0,11-1 0 0,-6 0 8 15,-5 5-8-15,5 0 0 0,-5-4-8 0,11-1 8 16,6 0 0-16,-1-5 0 0,1 0 0 0,5-5 0 15,1 0 0-15,10 1 0 0,-5-1 0 0,0-5 0 16,12 0 0-16,-1-5 0 0,0 0 0 0,12 0 8 16,0-5 0-16,11 0 1 0,-1-5 0 0,1 5 0 15,0-5-9-15,0 0 0 0,0-10 0 0,6 0-11 16,-12-5 26-16,6 0 5 0,0-5 0 0,0 5 1 0,5-10-21 16,1 5 0-16,0-10 0 0,16 0 0 0,6 0 0 15,1-6 0-15,-1 1 0 0,6 0 0 0,0 0 0 16,-1 5 0-16,-10 5 0 0,5 0 0 15,-11 4-24-15,-6 6-8 0,-5 0-3 0,-1 5 0 16,-10 0 35-16,-12 5 0 0,0 5 0 0,-6 0 0 0,-11-5 0 0,0 10 0 16,0 6 0-16,-6 4 9 0,-5 0 6 0,0 5 1 15,-6 5 0-15,0 0 0 0,0 0-2 0,0 6 0 16,0-1 0-16,0-5 0 0,6 5 20 0,-12-5 4 16,6 0 1-16,0 1 0 0,-6-1-19 0,1-10-3 15,-6 0-1-15,-1-5 0 0,-10-5-5 0,-1-5-2 16,0 0 0-16,-5 0 0 0,-11-10-9 0,-7 0 0 15,1-10 0-15,-6 0 0 0,6-10 0 0,-6 0-16 0,0-11 4 16,-5 1 1 0,-6 5-136-16,11 0-27 0,6-5-6 0</inkml:trace>
        </inkml:traceGroup>
      </inkml:traceGroup>
    </inkml:traceGroup>
    <inkml:traceGroup>
      <inkml:annotationXML>
        <emma:emma xmlns:emma="http://www.w3.org/2003/04/emma" version="1.0">
          <emma:interpretation id="{EF637852-678C-45CE-B122-6E1C4EA50825}" emma:medium="tactile" emma:mode="ink">
            <msink:context xmlns:msink="http://schemas.microsoft.com/ink/2010/main" type="paragraph" rotatedBoundingBox="3597,15614 27194,14362 27344,17191 3747,184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3BB784-7E81-48DC-9061-75189D82A1EF}" emma:medium="tactile" emma:mode="ink">
              <msink:context xmlns:msink="http://schemas.microsoft.com/ink/2010/main" type="line" rotatedBoundingBox="3597,15614 27194,14362 27344,17191 3747,18443"/>
            </emma:interpretation>
          </emma:emma>
        </inkml:annotationXML>
        <inkml:traceGroup>
          <inkml:annotationXML>
            <emma:emma xmlns:emma="http://www.w3.org/2003/04/emma" version="1.0">
              <emma:interpretation id="{D31D90E3-D326-490F-A7E8-35E69FA96B4C}" emma:medium="tactile" emma:mode="ink">
                <msink:context xmlns:msink="http://schemas.microsoft.com/ink/2010/main" type="inkWord" rotatedBoundingBox="3622,16078 7251,15886 7342,17615 3713,17808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8537.3784">1736 15236 1555 0,'-12'-25'68'0,"7"15"16"0,-1-5-68 0,1 0-16 15,-1 5 0-15,0-5 0 0,1 0 140 0,-7 5 25 16,7-11 5-16,-7 6 1 0,7 0-96 0,-7 0-19 0,1 0-4 16,0 5-1-16,5 5-36 0,-11 0-7 15,6-5-8-15,-12 5 11 0,6 5-2 0,-11 15 0 16,-6 0 0-16,6 10 0 0,-1 0 3 0,-5 6 1 15,-11 14 0-15,11 5 0 0,6 0-13 0,-6 6 0 16,11-1 0-16,1-5 0 0,5 0 0 0,0-4 0 16,11-6 0-16,-5-5 0 0,11-5 0 0,0-5 0 15,6 1 0-15,-1-11 0 0,1 0 0 0,11-10-10 0,0 5 2 16,0-10 0-16,0-5-3 0,0-5 0 16,0-5 0-16,0-5 0 0,11-6 11 0,-5-4 0 0,-1 0 0 15,-5-5 0-15,11-5 0 0,-11-1 0 0,6-4 0 16,-12 5 8-16,6-5-8 0,0 5 11 0,0 9-11 0,-11 1 12 15,5 10 15-15,-5 5 3 0,-1 5 1 16,-5 10 0-16,0 0-11 0,12 10-3 0,-1 10 0 0,0 5 0 16,-5 5-17-16,5 6 0 0,-5 4-8 0,0 0 8 31,5 0-48-31,-5 11-4 0,-6-6-1 0,5 5-678 0,-5 0-135 0</inkml:trace>
          <inkml:trace contextRef="#ctx0" brushRef="#br0" timeOffset="118874.3965">2075 15060 1267 0,'0'0'112'0,"0"0"-89"16,0 0-23-16,0 20 0 0,6 0 124 0,-6 6 20 16,-6 9 4-16,6 10 0 0,0 0-44 0,-6 6-8 15,-5-1-3-15,5 5 0 0,6 0-17 0,-5-4-4 16,5-1-1-16,0 0 0 0,0-5-34 0,0 1-6 15,5-6-2-15,1-5 0 0,0-5-5 0,5-5-2 16,-5-9 0-16,5-6 0 0,0-5 12 0,-11-5 2 16,12-5 1-16,5 0 0 0,0-11 0 0,0 6 0 0,-6-10 0 0,6 0 0 15,0 0-8-15,5-5-1 16,-5-5-1-16,0 5 0 0,0-6-5 0,6 1-1 16,0-5 0-16,-1 0 0 0,1 0-12 0,-1-5-9 0,7-1 12 0,-7-4-12 15,1-5 0-15,0 0 0 0,5 4-10 0,0-4 10 31,6 0-124-31,0 5-18 0,6-1-3 0,-1 6-1048 0</inkml:trace>
          <inkml:trace contextRef="#ctx0" brushRef="#br0" timeOffset="118139.7715">333 14231 1602 0,'0'0'35'0,"0"0"7"0,0 0 2 0,0 0 1 0,0 0-36 0,0 0-9 0,0-5 0 0,0 5 0 0,0 0 52 0,0 0 8 16,-11 0 1-16,0 0 1 0,-1 5-37 0,1 5-7 15,0-5-2-15,-1 15 0 0,1 5-6 0,5 10-2 16,-5 6 0-16,0 9 0 0,-1 10 20 0,1 5 3 16,0 6 1-16,0 9 0 0,-1 6-16 0,-5-1-4 15,0 6 0-15,-5-1 0 0,-1-4 8 0,6-1 2 16,-6-4 0-16,1-6 0 0,-6 0 6 0,-1-9 0 16,1-6 1-16,5 0 0 0,6-14-6 0,0-1-2 15,-5-5 0-15,-1-10 0 0,6-10 19 0,6 0 3 16,-6-10 1-16,6 1 0 0,11-11-29 0,0 0-6 15,0 0-1-15,-6-16 0 0,0-4 2 0,12 0 0 16,0-10 0-16,5-5 0 0,-5 0-10 0,5-6 0 16,6 1 9-16,0-10-9 0,17 5 0 0,-6-6 0 15,0 6 0-15,12 0 0 0,0 0 0 0,-1 5 0 16,1 4 0-16,-1 6 0 0,1 5 0 0,-6 5 0 0,-6 10 0 16,6 5 0-16,-11 5-9 0,5 5 0 0,-5 5 0 15,-1 5 0-15,1 5 9 0,-6 0 0 0,0 5 0 0,0 1 0 16,0-1 0-16,0 0 0 0,-6 5 0 0,0 0 0 15,6 0 0-15,-5-5 0 0,-7 6 0 0,6-1 0 16,6-5-29 0,-5 5-1-16,-1 0 0 0,0 0 0 0,-5 1-132 15,5-1-26-15,6-5-6 0,-5 0-1 0</inkml:trace>
          <inkml:trace contextRef="#ctx0" brushRef="#br0" timeOffset="119354.0256">3003 15513 1792 0,'0'0'40'0,"0"0"8"0,0 0 1 0,17-5 1 0,0-5-40 0,0 0-10 16,5 0 0-16,1-1 0 0,5 1 27 0,0-10 3 15,-5 5 1-15,0-5 0 0,5 5 9 0,-6-5 1 16,1 0 1-16,-6-5 0 0,0 5 10 0,-6-1 3 16,1 1 0-16,-1-5 0 0,0-5-8 0,-5 0-2 15,0 0 0-15,-6-5 0 0,0 4-13 0,0-4-4 16,0 0 0-16,0 10 0 0,0-5-17 0,0 5-11 15,-12 4 12-15,7 6-12 0,-12 0 19 0,5 5-3 16,-5 5-1-16,0 5 0 0,-5 10-15 0,-1 0 0 16,1 10 0-16,-12 6 0 0,0 4 0 0,0 10 0 15,0 0 0-15,0 0 0 0,6 11 0 0,5-6 0 16,0 0 0-16,12 0 0 0,-6-4 0 0,11-1 0 16,1-10 0-16,-1 0 0 0,12 0 0 0,-1 0 0 15,7-9 8-15,5 4-8 16,5-5-24-16,1-5-7 0,5-5-1 0,6 5-719 0,6-5-143 0</inkml:trace>
        </inkml:traceGroup>
        <inkml:traceGroup>
          <inkml:annotationXML>
            <emma:emma xmlns:emma="http://www.w3.org/2003/04/emma" version="1.0">
              <emma:interpretation id="{531C2B5D-5B23-47A6-975F-EAA50A0A34C6}" emma:medium="tactile" emma:mode="ink">
                <msink:context xmlns:msink="http://schemas.microsoft.com/ink/2010/main" type="inkWord" rotatedBoundingBox="9320,15311 11175,15212 11288,17346 9434,17444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0073.9975">6232 14020 1094 0,'0'-25'97'0,"-6"14"-77"0,1 1-20 0,5-5 0 15,0 5 91-15,0 10 14 0,-6-10 3 0,6 10 1 16,0 0 8-16,0 0 2 0,0 0 0 0,-11 10 0 15,-1 10-44-15,-5 16-9 0,0 4-2 0,-5 10 0 16,-7 5-17-16,7 11-4 0,-18 9-1 0,12 1 0 16,0 4 2-16,-6 5 1 0,0 1 0 0,0-1 0 15,0 6-14-15,0-6-3 0,6 1-1 0,-6-6 0 16,6-4-18-16,5-1-9 0,-5 0 10 0,5-9-10 16,0-6-20-1,1-5-11-15,-1-9-1 0,6-1-1 0,-5 0-146 0,5-10-29 16</inkml:trace>
          <inkml:trace contextRef="#ctx0" brushRef="#br0" timeOffset="119810.9256">5491 14899 806 0,'-11'0'72'0,"5"-5"-58"0,0 5-14 0,1-5 0 0,5 0 165 0,0 5 31 16,0 0 5-16,0 0 2 0,0 0-93 0,11-5-18 16,6-5-4-16,0 5-1 0,17-5-24 0,0 0-5 15,5-5-1-15,7 0 0 0,10-5-1 0,1 0 0 16,-1 0 0-16,1-1 0 0,5 6-40 0,-5 0-16 16,-1 0 11-16,1 5-11 15,-12 0-83-15,0 5-22 0,-5 0-5 0</inkml:trace>
          <inkml:trace contextRef="#ctx0" brushRef="#br0" timeOffset="120705.7412">7142 13457 979 0,'17'-31'43'0,"-11"21"9"0,5 0-41 0,-11 10-11 15,6-10 0-15,-6 10 0 0,0 0 253 0,0 0 49 16,0 0 10-16,6 15 1 0,-6 5-197 0,0 11-40 16,-12 4-8-16,1 10-2 0,-12 10-23 0,1 11-5 15,-12 4-1-15,-6 16 0 0,1-1-15 0,-1 6-3 16,-5 4-1-16,-6 6 0 0,0-1 1 0,6 1 0 16,-6-1 0-16,6-9 0 0,-6 4-4 0,11-9-1 15,6-1 0-15,6-4 0 0,-6-6-14 0,11-5 9 0,-5-4-9 16,11-11 8-16,-5-10-8 0,5-5 0 0,0-9 0 15,5-6 8-15,7-5-8 0,-7-5 8 0,12-15-8 16,-5 0 8-16,-7 0-8 0,7-5 8 0,-1-5-8 16,0-10 8-16,1-5-8 0,10-1 0 0,1-4 0 0,0-5 0 15,5 0 0-15,0-5-11 0,6 5 11 0,6-6-12 16,5 6 4-16,-5 0 0 0,-1 15 0 0,7 5 0 16,-7 10-2-16,1 5 0 0,0 10 0 0,-6 5 0 15,5 10 1-15,-5 0 0 0,0 0 0 0,0 10 0 16,0 1 9-16,0-1-8 0,0 0 8 0,6 0-8 15,-12-10 8-15,6 0-13 0,5-4 5 0,-5-6 8 16,-5 0-15-16,5-5 5 0,5-10 1 0,1-5 0 16,0-5 9-16,11 0 0 0,-6-10 0 0,6-1 0 0,0-9 0 15,5-5 0-15,-5 0 0 0,-6 0 0 0,6-11 0 16,-5 1 0-16,-1 5 0 0,-11 0 8 0,6-5-8 0,-6 4 0 16,-1 1 8-16,1 5-8 0,-11-5 0 0,0 5 9 15,5 9-9-15,-11 1 0 0,-6 10 20 0,1-5-4 16,-1 5 0-16,-5 5 0 0,5 5-3 0,-5-5-1 15,-6 10 0-15,0 5 0 0,0 5-12 0,-6 0 0 16,1 5 0-16,-7 0 0 0,1 5 17 0,-6 5 1 16,0 1 0-16,0 4 0 15,-5 0-40-15,10 10-8 0,-4-5-2 0,10 16 0 0,6-6 32 0,0 0 10 16,11-10 0-16,-5 5 0 0,5 1-10 0,12-1 0 16,5 0 0-16,12-5 0 0,0 0-13 0,16-4-8 15,6-6-2-15,6-5 0 16,6 0-118-16,5-5-24 0,6-10-5 0</inkml:trace>
        </inkml:traceGroup>
        <inkml:traceGroup>
          <inkml:annotationXML>
            <emma:emma xmlns:emma="http://www.w3.org/2003/04/emma" version="1.0">
              <emma:interpretation id="{C182139A-E826-491D-91C0-F817D7E706EB}" emma:medium="tactile" emma:mode="ink">
                <msink:context xmlns:msink="http://schemas.microsoft.com/ink/2010/main" type="inkWord" rotatedBoundingBox="13166,16172 17074,15965 17120,16830 13212,17037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1305.6066">9902 14497 172 0,'12'-40'8'0,"-12"25"1"0,5-5-9 0,-5 5 0 16,6-5 0-16,-6 5 0 0,0-1 276 0,-6 6 54 0,1 0 10 0,-7 5 3 15,1-5-215-15,-6 10-44 0,0 0-8 0,-11 0-1 16,-6 5-21-16,-6 5-4 0,1-5-1 0,-1 10 0 16,-5 1 0-16,5 4 0 0,6 5 0 0,6 0 0 15,-6-5-18-15,6 5-4 0,5-5-1 0,6 5 0 16,0-4-14-16,6 4-4 0,5 0 0 0,6-5 0 16,6 0-8-16,0 5 0 0,5 0 0 0,0 0 0 15,1 1 0-15,-1-6 0 0,-6 5 0 0,7 0 8 16,-7 5 7-16,7 0 1 0,-1-5 0 0,0 1 0 15,-5 4 12-15,0-5 4 0,-6 0 0 0,-6 0 0 16,6-5 9-16,0 5 3 0,-6-10 0 0,6 6 0 16,0-6-26-16,-11 0-5 0,0 0-1 0,5 0 0 15,6-15-12-15,-6 10 11 0,-5 0-11 0,-6-5 10 16,0 5-22-16,-5-5-4 0,-1-5 0 0,0 0-1 16,-5 0-127-16,0 0-24 15,5-5-6-15</inkml:trace>
          <inkml:trace contextRef="#ctx0" brushRef="#br0" timeOffset="121749.1552">11011 14578 1267 0,'28'-25'112'0,"-17"14"-89"16,6 1-23-16,-5-5 0 0,-1 5 45 0,-5-5 5 0,-1 0 1 0,-5 5 0 15,0 0 65-15,-5 0 12 0,-7 0 4 0,-5 0 0 16,0 5-64-16,0 0-13 0,-5 5-3 0,-7 0 0 16,7 0-12-16,-6 5-4 0,-6 0 0 0,5 10 0 15,1-5-4-15,0 5 0 0,0 0-1 0,-1 0 0 16,-5 5 5-16,6 5 0 0,0 1 1 0,-6-1 0 16,6 0-29-16,-1 10-8 0,-5-5 0 0,6 10 0 15,-6 1 8-15,6-6 0 0,0 5 0 0,-1 0 0 16,7-5-8-16,5 1 0 0,-6-11 0 0,12 5 0 15,5-10 0-15,6 0 0 0,-6-5-8 0,12-5 8 16,0 0 0-16,5-10 0 0,0-5 0 0,6 0 8 16,6-5-8-16,5-10 0 0,1-5 0 0,4 0 0 15,7-5 0-15,0 0 0 0,-1-6 0 0,1 6 0 0,-1-10 0 16,1 5 0-16,5 0 0 0,-5 4 0 0,-6 1 0 16,-6 0 0-16,0 5-8 0,-5 10 8 0,0 5 16 0,-12 0 8 15,-5 0 1-15,-6 10 1 0,0 0 6 0,0 0 2 16,0 0 0-16,0 0 0 0,-12 15-22 0,7 5-4 15,-1 5 0-15,0 0-8 0,1 0 0 0,-1 0-22 16,12 1 3-16,-6-1 1 16,5 5-170-16,7 0-33 0</inkml:trace>
          <inkml:trace contextRef="#ctx0" brushRef="#br0" timeOffset="122435.0471">11361 14472 1324 0,'0'0'118'0,"17"-10"-94"0,-5 0-24 0,5 10 0 16,0 0 13-16,0 0-1 0,0 5-1 0,-1 5 0 15,-4 5 100-15,-1 5 20 0,-5 0 4 0,-1 5 1 16,1 1-21-16,-6 4-4 0,-6-5-1 0,1 10 0 16,-1-5-26-16,0 0-4 0,-5 6-2 0,5-6 0 15,-5 0-21-15,6 0-4 0,-1-5-1 0,0 5 0 16,1-4-35-16,-1-6-7 0,6 0-2 0,0-5 0 15,0-5 2-15,0-10 0 0,0 0 0 0,0 0 0 16,0 0-10-16,0 0 0 0,0 0 0 0,11-10 8 16,1 0-8-16,4-5 8 0,-10-5-8 0,11-6 8 15,-6 1 0-15,1-5 0 0,-1-5 0 0,0 0 0 16,6 0-8-16,0-1 0 0,6 1 0 0,0 0 0 0,5 5 8 16,0 5-8-16,0-5 8 0,1 14-8 0,-1 1 0 15,0 10 0-15,6 0 0 0,-6 10 0 0,6 5 0 0,-5 0 0 16,-1 11 0-16,-5-1-11 0,-1 5 11 0,-5 5 0 15,-6-5 0-15,1 0 0 0,-7 5 0 0,1-4 0 16,0-1 0-16,-12 0 0 0,-5 0 0 0,5-5 0 16,-11-5 0-16,6 0 0 0,-6 0 0 0,0-5 11 15,0 0-3-15,6-10 0 0,-6 0-8 0,17 0 0 16,-12-5 0-16,7 0 8 0,-7-10 2 0,7 0 0 16,-1 0 0-16,6 0 0 0,6-5 1 0,-1 0 0 15,7-5 0-15,-1-5 0 0,6-1-11 0,6 6 0 16,-1-10 0-16,1 5 0 0,-1 0 0 0,7 5 0 15,-1-1 0-15,0 6 0 0,1 5 0 0,-7 5 0 16,-5 10 0-16,-17 0 0 0,0 0 0 0,11 15 0 16,1 5 0-16,-1 6 0 0,-11 4 0 0,0 5 0 0,0 0 0 15,0 5 0-15,6 1 0 0,-6 4 0 0,0-5 0 16,5 5 0 0,1 0-97-16,5-9-25 0,-5-1-5 0,5 5-1055 0</inkml:trace>
          <inkml:trace contextRef="#ctx0" brushRef="#br0" timeOffset="123051.2608">12572 14935 1450 0,'0'0'32'0,"0"0"6"0,0 0 2 0,0 0 1 0,0 0-33 0,0 0-8 16,11 0 0-16,0 0 0 0,6-5 78 0,0 0 14 15,6 0 2-15,5-6 1 0,0 1-42 0,6 0-8 16,12-5-1-16,-1-5-1 0,0 5-11 0,-5 0-1 16,-1-5-1-16,1 5 0 0,-6 0-22 0,-6-5-8 15,0 5 0-15,-5-6 9 0,-6-4 13 0,-6 5 2 16,1 0 1-16,-1 0 0 0,-6-5 11 0,-5 5 1 16,0 5 1-16,-5 0 0 0,-1 4 13 0,1 1 2 15,-7 0 1-15,-5 5 0 0,-5 5-34 0,5 5-6 16,-6-5-2-16,-5 5 0 0,-1 5 0 0,7 1 0 15,-1-1 0-15,1 10 0 0,-12 0 7 0,11-5 1 16,0 5 0-16,1 5 0 0,-1-5 0 0,6 5 0 16,6 0 0-16,0 6 0 0,5-6-28 0,6-5-6 15,0 0-1-15,6 0 0 0,5 0 23 0,6 0 4 16,0 0 0-16,11-4 1 16,-5-1-51-16,11 0-10 0,11-5-3 0,6 0-721 0,0 0-145 0</inkml:trace>
        </inkml:traceGroup>
        <inkml:traceGroup>
          <inkml:annotationXML>
            <emma:emma xmlns:emma="http://www.w3.org/2003/04/emma" version="1.0">
              <emma:interpretation id="{84DFC763-040F-4306-B044-E27380C27584}" emma:medium="tactile" emma:mode="ink">
                <msink:context xmlns:msink="http://schemas.microsoft.com/ink/2010/main" type="inkWord" rotatedBoundingBox="19423,15258 24041,15013 24126,16604 19508,16849"/>
              </emma:interpretation>
              <emma:one-of disjunction-type="recognition" id="oneOf28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4447.9282">18369 13336 2073 0,'5'-35'184'0,"-10"25"-147"0,-1 5-29 0,6 5-8 15,0 0 27-15,0 0 4 0,-11 15 1 0,-1 15 0 16,7 10 16-16,-1 5 4 0,-11 16 1 0,0-1 0 16,-6 5-1-16,1 6 0 0,-1 4 0 0,-5 6 0 15,-12-1-23-15,1 0-5 0,-1-4 0 0,0 9-1 16,-5-4 5-16,11-6 2 0,-5 1 0 0,5-6 0 16,11-10-30-16,1 1 0 15,-7-6 0-15,7 0 0 0,-1-5-215 0,0-9-39 0,6-1-8 16,0-10-2-16</inkml:trace>
          <inkml:trace contextRef="#ctx0" brushRef="#br0" timeOffset="124654.6469">18617 14326 1958 0,'0'0'87'0,"-11"0"17"0,0 0-83 0,-6 10-21 16,0 0 0-16,0 11 0 0,-6-6 56 0,6 10 6 15,-5-5 2-15,10 5 0 0,1 0-52 0,0 0-12 16,-1-5 0-16,7 0 0 0,10 1 0 0,7-6 0 16,-1 0 0-16,6 0 0 0,0-5 0 0,11 0 0 15,-5-10 0-15,11 5 0 0,0-5 0 0,-6 0 0 0,6-5 0 16,0-5 0-16,-6 5 0 0,6-10 0 0,0 0 0 0,0 0 0 16,0-6 54-16,0 1 8 0,-6 0 2 0,0 0 0 15,-11-5 0-15,6 0 0 0,-6 0 0 0,0 0 0 16,-11-1-52-16,-1 1-12 0,-10 5 0 0,-1 0 0 15,-5 5 54-15,-6-5 8 0,0 5 2 0,-6 0 0 16,-5-5-52-16,5 5-12 0,-5 0 0 0,5 9 0 16,-5 1 0-16,0 5 0 0,5 5 0 0,-5 6 0 15,-1 4-151 1,7 0-33-16,-6 5-6 0,-1 10-898 0</inkml:trace>
          <inkml:trace contextRef="#ctx0" brushRef="#br0" timeOffset="123763.5974">16570 14170 1094 0,'23'-30'97'0,"-18"15"-77"0,-5-5-20 0,6 0 0 16,0-5 93-16,-1 5 15 0,-10-5 4 0,-1 5 0 0,12 4 12 15,-6-4 4-15,-17 5 0 0,0 0 0 0,0 0-56 0,0 10-10 16,0-5-2-16,-6 5-1 0,-16 0-31 0,-7 5-5 15,7 5-2-15,-12 10 0 0,-11 0-5 0,-1 10 0 16,1 5-1-16,-6 11 0 0,1 4 36 0,10 5 7 16,-5 5 2-16,17-14 0 15,-1 4-29-15,1 5-6 0,5 0-1 0,1 1 0 0,11-6-24 0,-1 0 0 16,12 0 0-16,-5 6 0 0,10-6 31 0,7 5 1 16,10-10 0-16,7 1 0 15,5-6-61-15,5 0-12 0,7-5-3 0,5 0 0 16,5-4-118-16,12-11-24 0,0 0-5 0,5-10-1 15,1 0-51-15,5-5-10 0</inkml:trace>
          <inkml:trace contextRef="#ctx0" brushRef="#br0" timeOffset="124026.2038">16972 14638 1699 0,'0'0'37'0,"-6"-10"8"0,6 0 2 0,0 10 1 0,0 0-39 0,0 0-9 0,-11 0 0 0,-1 0 0 16,1 5 86-16,-12 0 15 0,1 5 3 0,-1 5 1 15,-5 5-41-15,0 0-8 0,-6 5-1 0,5 1-1 16,-5-1-37-16,6 0-7 0,6 0-2 0,-1 0 0 15,-5 5-8-15,5-10 0 0,17 0 0 0,-5 1 0 16,0-6 0-16,5-5 0 0,6-10 0 0,17 10 0 16,0-5 8-16,0-5 0 0,-6-5 0 0,12 0 0 15,5 0-8-15,0-5 8 0,-5-5-8 0,0 5 8 16,5-11-8-16,0 1 0 0,6 0 0 0,-5 0 0 16,-7-5 8-16,6 5 0 0,12-5 0 0,-12 0 0 15,-5-1 20-15,0 6 3 0,5-5 1 0,-6 5 0 16,1-5-20-16,-12 5-4 0,-5 5-8 0,5 0 12 15,1 0 1-15,-12 5 0 0,-12-1 0 0,1 6 0 0,-6-5-1 0,0 5 0 16,-6 5 0-16,-5-5 0 0,0 5-12 16,5 5 0-16,1-5 0 0,5 10 0 0,-12-5-16 0,12 6-7 15,6 4-1-15,0 0-1108 16</inkml:trace>
          <inkml:trace contextRef="#ctx0" brushRef="#br0" timeOffset="125183.3609">19432 14206 1796 0,'11'-10'40'0,"-5"-5"8"0,-1-1 1 0,1 6 1 0,-6 0-40 0,6 0-10 0,5 0 0 0,-5 5 0 15,-6 5 53-15,5-10 9 0,-5 10 2 0,17 0 0 16,-17 0-25-16,12 10-5 0,-7 5-1 0,1 5 0 16,5 6-14-16,-11 9-3 0,0 5-1 0,6 0 0 15,-6 10 37-15,-6 1 7 0,-5-1 1 0,5 0 1 16,1-5-24-16,-7-4-5 0,1-1 0 0,0-5-1 16,-6-5 1-16,5 0 1 0,1-9 0 0,0 4 0 15,5-10 10-15,0-5 1 0,6-10 1 0,0 0 0 16,0 0-21-16,0 0-4 0,0 0 0 0,0 0-1 0,0 0 38 0,0-15 8 15,0 0 2-15,6-5 0 0,0-6-30 0,5 1-5 16,6-10-2-16,0 0 0 0,0 0-21 16,6-6-9-16,5 1 8 0,6 5-8 0,0-5-11 0,5 5-7 15,7-1-2-15,4 1 0 16,1 10-81-16,0 0-17 0,0 0-3 0,11 5-1 16,-5 0-74-16,-6 5-16 0,0-6-2 0,-12 11-1 0</inkml:trace>
        </inkml:traceGroup>
        <inkml:traceGroup>
          <inkml:annotationXML>
            <emma:emma xmlns:emma="http://www.w3.org/2003/04/emma" version="1.0">
              <emma:interpretation id="{9C52B3C6-5055-4F15-8140-0324B04BCBB1}" emma:medium="tactile" emma:mode="ink">
                <msink:context xmlns:msink="http://schemas.microsoft.com/ink/2010/main" type="inkWord" rotatedBoundingBox="26179,15161 27233,15105 27311,16578 26257,16634"/>
              </emma:interpretation>
              <emma:one-of disjunction-type="recognition" id="oneOf29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26003.7122">22271 13788 1728 0,'0'0'38'0,"5"-15"8"0,1-5 2 0,0 0 0 0,5-5-39 0,0 0-9 0,1-5 0 0,5 0 0 16,0-6 77-16,5 6 14 0,7-5 2 0,-1 5 1 16,11 0-67-16,1-1-14 0,5 6-2 0,6 0-1 15,0 5-10-15,0 0 0 0,0 10 0 0,0 0 8 16,-6 0 0-16,6 5-8 0,-6 5 12 0,0 5-4 16,-5-5 6-16,-6 5 1 0,0 0 0 0,5 0 0 15,-10 5 0-15,-1 5 0 0,0-5 0 0,-5 5 0 16,-6 0 5-16,0 5 0 0,-6 6 1 0,0-1 0 15,-11 5 6-15,-11 5 1 0,0 0 0 0,-6 5 0 16,-11 6 15-16,5-1 3 0,-11-5 1 0,0 10 0 16,0-4-24-16,6-1-5 0,-6 5-1 0,6 10 0 0,-1-4 7 15,-5-1 0-15,0 5 1 0,6 1 0 0,11 4-40 0,-5 0-8 16,5 1-1-16,5-1-1 16,7 0-140-16,-7-4-28 0,-5 49-6 0,12-34-1 0</inkml:trace>
        </inkml:traceGroup>
        <inkml:traceGroup>
          <inkml:annotationXML>
            <emma:emma xmlns:emma="http://www.w3.org/2003/04/emma" version="1.0">
              <emma:interpretation id="{FC5E0C7C-ED94-4BC8-AFC8-6BCB12271220}" emma:medium="tactile" emma:mode="ink">
                <msink:context xmlns:msink="http://schemas.microsoft.com/ink/2010/main" type="inkWord" rotatedBoundingBox="26441,17094 26529,17089 26537,17233 26449,17238"/>
              </emma:interpretation>
              <emma:one-of disjunction-type="recognition" id="oneOf30">
                <emma:interpretation id="interp30" emma:lang="" emma:confidence="0">
                  <emma:literal>.</emma:literal>
                </emma:interpretation>
                <emma:interpretation id="interp31" emma:lang="" emma:confidence="0">
                  <emma:literal>r</emma:literal>
                </emma:interpretation>
                <emma:interpretation id="interp32" emma:lang="" emma:confidence="0">
                  <emma:literal>:</emma:literal>
                </emma:interpretation>
                <emma:interpretation id="interp33" emma:lang="" emma:confidence="0">
                  <emma:literal>;</emma:literal>
                </emma:interpretation>
                <emma:interpretation id="interp34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26376.2089">22548 15417 2196 0,'0'0'97'0,"0"-10"20"0,-6-5-93 0,6 5-24 0,0 10 0 0,0 0 0 15,0 0 58-15,0 0 7 0,0-10 2 0,0 10 0 16,0 0-11-16,0 0-1 0,-11-5-1 0,11 5 0 16,0 0-34-16,0 0-6 0,-6-5-2 0,-5 5 0 15,11 0-12-15,0 0 0 0,0 0 0 0,0 0 0 16,0 0 0-16,0 0 0 0,0 0 12 0,0 0-3 15,6-10-9-15,-1 0 0 0,1-5 0 0,5 0 8 0,-5 0 0 0,5 4 0 16,-5 1 0-16,0 5 0 0,-6 5-8 16,0 0 0-16,0 0 0 0,0 0 0 15,0 0-70-15,0 0-19 0,11 10-4 0,6 6-1027 16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26:19.25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9F80F5-EAEB-4F8D-AAF3-3DB19E9C797E}" emma:medium="tactile" emma:mode="ink">
          <msink:context xmlns:msink="http://schemas.microsoft.com/ink/2010/main" type="writingRegion" rotatedBoundingBox="1493,1563 33588,-310 34524,15719 2429,17594"/>
        </emma:interpretation>
      </emma:emma>
    </inkml:annotationXML>
    <inkml:traceGroup>
      <inkml:annotationXML>
        <emma:emma xmlns:emma="http://www.w3.org/2003/04/emma" version="1.0">
          <emma:interpretation id="{4C1D7541-5858-4EA5-8399-BDD538E7A615}" emma:medium="tactile" emma:mode="ink">
            <msink:context xmlns:msink="http://schemas.microsoft.com/ink/2010/main" type="paragraph" rotatedBoundingBox="2274,855 33671,247 33771,5405 2373,6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0F4829-2DE0-4576-8887-27C054FAB74F}" emma:medium="tactile" emma:mode="ink">
              <msink:context xmlns:msink="http://schemas.microsoft.com/ink/2010/main" type="line" rotatedBoundingBox="2274,855 33671,247 33717,2652 2320,3260"/>
            </emma:interpretation>
          </emma:emma>
        </inkml:annotationXML>
        <inkml:traceGroup>
          <inkml:annotationXML>
            <emma:emma xmlns:emma="http://www.w3.org/2003/04/emma" version="1.0">
              <emma:interpretation id="{CE4C6C8D-065B-4453-9BB5-4F5D0923D7FF}" emma:medium="tactile" emma:mode="ink">
                <msink:context xmlns:msink="http://schemas.microsoft.com/ink/2010/main" type="inkWord" rotatedBoundingBox="2286,1510 4170,1473 4203,3219 2320,325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-1297 1153 403 0,'-11'15'36'0,"11"-10"-36"16,0-5 0-16,0 0 0 0,0 0 109 0,-6 0 15 0,1 0 4 0,5 0 0 15,0 0-60-15,0 0-11 0,0 0-2 0,0 0-1 16,0 0-7-16,0 0-2 0,5-10 0 0,-5 10 0 16,0 0 14-16,12-5 2 0,5 0 1 0,-6 0 0 15,-11 5 10-15,11-5 3 0,6 0 0 0,-17 5 0 16,0 0-2-16,12-11 0 0,5 1 0 0,-6 5 0 16,6 0-15-16,-17 5-3 0,0 0-1 0,0 0 0 15,11-10-14-15,0 5-4 0,-11 5 0 0,0 0 0 16,12 0-14-16,-12 0-3 0,0 0-1 0,17 0 0 15,-6 0-8-15,6 0-2 0,0-5 0 0,6 0 0 0,-6 5-8 16,5-10 0-16,12-5 0 0,6 5 0 0,-1 5 0 16,1-5 0-16,11-5 0 0,-6 5 0 15,0-5-71-15,0 5-19 0</inkml:trace>
          <inkml:trace contextRef="#ctx0" brushRef="#br0" timeOffset="-1339.9772">-844-270 230 0,'0'0'10'0,"0"0"2"0,0 0-12 0,-6-15 0 0,6 5 0 0,0 10 0 15,0-15 189-15,0 15 35 0,0-15 8 0,0 15 0 16,6-15-105-16,-1-1-22 0,-5 1-4 0,6-5-1 16,5 0-20-16,-5 5-5 0,5 0-1 0,-5 5 0 15,-6 0-19-15,11 0-4 0,1-5-1 0,-1 5 0 16,-11 10-6-16,0 0-2 0,17-10 0 0,-11 5 0 16,-6 5-26-16,0 0-6 0,0 0-1 0,11-5 0 0,6 0 8 15,-11 0 2-15,-6 5 0 0,0 0 0 0,0 0-7 0,5 0-2 16,6-11 0-16,-11 11 0 0,0 0 12 0,0 0 2 15,6-5 1-15,0-5 0 0,-1 5-25 0,-5 5 0 16,0 0 0-16,0 0 0 0,0 0 11 0,0 0-3 16,0 0-8-16,0 0 12 0,0 0-12 0,0 0 0 15,0 0 8-15,0 0-8 0,0 0 11 0,0 0-1 16,0 0 0-16,0 10 0 0,-5 11 6 0,5-1 2 16,0 10 0-16,-6 5 0 0,6 10 7 0,-6 11 2 15,-5-1 0-15,6 10 0 0,-12 6-15 0,0 4-4 16,-6 0 0-16,6 1 0 0,0-1 22 0,0-4 4 15,6-1 1-15,-6-5 0 0,5 1-6 0,1-6-1 16,0-10 0-16,-6 1 0 0,11-1-11 0,1-5-2 16,-7-10-1-16,7 0 0 0,-1-4-5 0,0-11-1 15,1 0 0-15,-1-5 0 0,0 0-8 0,6 0 0 16,0-15-12-16,0 15 12 16,-5-5-54-16,5-10-3 0,0 0-1 0,0 0 0 15,0 0-113-15,0 0-22 0,0 0-5 0</inkml:trace>
          <inkml:trace contextRef="#ctx0" brushRef="#br0" timeOffset="-644.0228">-1184-285 115 0,'17'-15'0'0,"-17"15"10"0,0 0-10 0,0 0 0 16,0 0 0-16,0 0 0 0,0 0 96 0,0 0 16 16,0 0 4-16,0 0 1 0,0 0-93 0,0 0-24 15,0 0 0-15,0 0 0 0,0 0 17 0,0 0-1 16,-11-5 0-16,11 5 0 0,-11 0 53 0,-6 0 11 16,6 5 1-16,11-5 1 0,0 0 1 0,0 0 0 15,0 0 0-15,-12 0 0 0,1 5-3 0,11-5-1 0,0 0 0 16,0 0 0-16,0 0-28 0,0 0-6 0,0 0-1 0,0 0 0 15,0 0-20-15,0 0-4 0,0 0 0 0,0 0-1 16,0 0 4-16,0-15 1 0,0 15 0 0,0-10 0 16,0 10-4-16,6-10 0 0,-6 10 0 0,11-10 0 15,-5-1 2-15,5 1 0 0,0-5 0 0,-11 15 0 16,0 0-3-16,0 0-1 0,11-10 0 0,1 5 0 16,-12 5-18-16,5-10 8 0,7 5-8 0,-12 5 0 15,0 0 8-15,0 0-8 0,0 0 0 0,5-10 0 16,7 5 16-16,-12 5-4 0,0 0-1 0,0 0 0 15,5-10-2-15,-5 10 0 0,0 0 0 0,12 0 0 0,-12 0-9 0,11-5 0 16,0-5 9-16,-11 10-9 0,0 0 10 0,12 0-2 16,5-5-8-16,-6 0 12 0,6 0 0 0,-6 0 0 15,6 0 0-15,6 5 0 0,5-10 11 0,-5 0 1 16,-6 5 1-16,11-5 0 0,6 0-1 0,-6 0 0 16,-5 10 0-16,5 0 0 0,0 0-14 0,1 0-10 15,4 0 12-15,1 5-12 0,-5 0 10 0,5 0-10 16,0 0 8-16,0 0-8 0,-6 0 0 0,0 5 0 15,6 0 0-15,-6-5 0 0,1-5-14 0,-1 0-8 16,0-5-2-16,0 0 0 16,1 0-93-16,-1 0-19 0,-5 0-4 0</inkml:trace>
          <inkml:trace contextRef="#ctx0" brushRef="#br0" timeOffset="738.2452">383 47 1378 0,'-11'-15'30'0,"5"15"6"0,-5-16 2 0,-1 11 2 0,7 0-32 0,-7 0-8 15,-4 5 0-15,4 0 0 0,1 0 57 0,-12 5 11 16,1 5 1-16,-1 6 1 0,12-16-20 0,-6 10-4 16,-6 5-1-16,1 0 0 0,-7 0-29 0,7 0-5 15,-1-5-2-15,0 10 0 0,6 0-9 0,6-5 0 16,0 0 9-16,5 5-9 0,0-4 0 0,6 4 8 15,6-5-8-15,5 10 0 0,1-5 0 0,-1 5 0 0,0 0 0 0,12 5 0 16,5-4 0-16,-5-1 0 0,5-5 0 16,0 0 0-16,12 5 0 0,0 0 8 0,-1-5-8 15,1 0 0-15,-6 6 0 0,0-1 0 0,0 0 0 0,-6 5 8 16,-6 0-8-16,1-5 0 0,-6 5 0 0,0 1 0 16,-6-6 25-16,-11 5 1 0,0 0 0 0,0-5 0 15,-5 5 26-15,-7-5 6 0,1 1 1 0,-6 4 0 16,-6-10-4-16,7 0-1 0,-13 0 0 0,7 0 0 15,-7 0-16-15,1-5-3 0,5 0-1 0,-5-4 0 16,-11-1-19-16,10 0-4 0,7-10-1 0,-1 5 0 16,0-5-107-16,1 5-22 15,5-5-4-15,0-5-1 0</inkml:trace>
        </inkml:traceGroup>
        <inkml:traceGroup>
          <inkml:annotationXML>
            <emma:emma xmlns:emma="http://www.w3.org/2003/04/emma" version="1.0">
              <emma:interpretation id="{11DB5972-A5D2-4DE0-980B-C2E5D722F326}" emma:medium="tactile" emma:mode="ink">
                <msink:context xmlns:msink="http://schemas.microsoft.com/ink/2010/main" type="inkWord" rotatedBoundingBox="6938,1970 7962,1950 7977,2720 6953,274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00.7239">3805 142 748 0,'11'-20'33'0,"6"15"7"0,-6-5-32 0,0 5-8 0,1-10 0 0,-1 10 0 15,0-5 117-15,-5 0 22 0,0 0 4 0,-1-5 1 16,-5 10-46-16,6-11-9 0,-6 1-1 0,0 5-1 16,-6-5-14-16,1 5-2 0,-1-5-1 0,0 10 0 15,1-5-22-15,-1 5-5 0,0-5-1 0,-5 5 0 16,5 0-14-16,-5 0-4 0,0 5 0 0,-6 5 0 15,0 0-14-15,-6 5-10 0,1 5 12 0,-12 5-12 16,0 5 8-16,0 10-8 0,0 6 0 0,-6 4 0 16,1-5 0-16,5 5 0 0,-6 6 0 0,6 4 0 15,0-5 0-15,12 1 0 0,-1-1 0 0,6-15 0 0,6-5 0 16,5 5 0-16,1-4-12 0,5-6 3 0,0-5-3 0,5 0 0 16,1-5 0-16,5-5 0 0,1 0-7 15,4-5-1-15,1-5-1 0,6 0 0 16,-6-15-11-16,6 5-3 0,5-15 0 0,0 0 0 15,0 0-1-15,6-6 0 0,0-4 0 0,0-5 0 16,-5-5 21-16,-1-1 4 0,11 1 1 0,-5 5 0 0,6 5 22 0,0 0 4 16,-7 4 0-16,-4 6 1 0,-1 0 62 0,-11 10 12 15,6 5 2-15,-12 5 1 0,0 5 2 0,-11 0 0 16,12 5 0-16,-1 0 0 0,0 5-53 0,-5 10-11 16,5 0-1-16,-5 0-1 0,11 6 6 0,0 4 2 15,0 5 0-15,0 0 0 16,5 0-57-16,1-4-11 0,0-1-2 0,5-5-1 15,0 0-106-15,6 0-21 0,-6-10-4 0,6 5-796 0</inkml:trace>
        </inkml:traceGroup>
        <inkml:traceGroup>
          <inkml:annotationXML>
            <emma:emma xmlns:emma="http://www.w3.org/2003/04/emma" version="1.0">
              <emma:interpretation id="{AD6E1FA9-797F-4CF8-B15B-F1965F0ECF41}" emma:medium="tactile" emma:mode="ink">
                <msink:context xmlns:msink="http://schemas.microsoft.com/ink/2010/main" type="inkWord" rotatedBoundingBox="10453,1633 11684,1609 11712,3078 10482,310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046.832">7990-34 1728 0,'0'0'76'0,"0"0"16"0,11 5-73 0,0 5-19 0,-5 0 0 0,0 10 0 16,5 1 106-16,-5 9 18 0,-1 0 3 0,-5 0 1 15,6 5-52-15,-6 0-9 0,0 1-3 0,-6 4 0 16,12-10-32-16,-6 0-8 0,-6 0 0 0,6-5-1 0,0 1-23 16,6-6 0-16,-6-10 0 0,0 5 0 15,6-5-144-15,-1 5-24 0,-5-15-5 0</inkml:trace>
          <inkml:trace contextRef="#ctx0" brushRef="#br0" timeOffset="2847.8939">7605-280 518 0,'0'0'23'0,"0"0"5"0,0 0-28 0,0-10 0 15,0 10 0-15,-6-15 0 0,6 15 206 0,-5-10 36 16,5-5 7-16,0 15 2 0,0 0-133 0,-6-10-26 16,0-6-6-16,6 16-1 0,-11-15-48 0,5 5-9 15,-5 5-3-15,0-5 0 0,0 10-16 0,-6-5-9 16,-6 0 10-16,6 0-10 0,-6 5 13 0,1 0-3 15,-7 0-1-15,7 5 0 0,-6-5-9 0,-1 10 0 16,-5-5 0-16,6 10-11 0,5 0 32 0,-5 11 7 16,6-1 0-16,5 10 1 0,-6 0-29 0,0 5-13 15,6 6 1-15,-5-11 0 0,5 10 12 0,5-5 0 0,1 5 0 16,-6-4 0-16,12-11-10 0,-1 0 1 0,0-5 0 16,6-10 0-16,0 0-4 0,6-5-1 0,5-10 0 0,-5 0 0 15,11-5 14-15,-6-5 15 0,0-15-3 0,6 5-1 16,6 0 27-16,5-5 6 0,1-5 0 0,5-6 1 15,-1 1-13-15,1-5-4 0,6 0 0 0,0-5 0 16,-6-6-11-16,5 6-2 0,-5 10-1 0,0 0 0 16,-6 15 4-16,-5-11 1 0,-6 11 0 0,0 0 0 15,-6 5-30-15,0 5-5 0,-11 10-2 0,0 0 0 16,0 0 41-16,0 0 8 0,6 5 1 0,-6 15 1 16,0 10-53-16,-6 11-10 15,1-6-2-15,-1 10-1 0,0 5 51 0,1 6 10 0,-7 4 3 0,7 10 0 0,-6-9-31 16,-1 9 0-16,1 5 0 0,0 1 0 15,-12-6-19-15,6 1-9 0,-6-1-3 16,1-5 0-16,-7 1 66 0,-4-6 13 0,-1 0 2 0,-6-4 1 0,-5-11 1 0,0 0 0 16,5-15 0-16,6 5 0 0,0-4-19 0,-6-1-3 15,1-10-1-15,11-5 0 0,-1-5-5 0,7-5-2 16,-7 0 0-16,12-5 0 0,1-5 3 0,4 0 1 16,1-5 0-16,5-5 0 0,1-5-6 0,10-5 0 15,1-1-1-15,11-9 0 0,-6 0-6 0,17-5-1 16,6-10 0-16,6-1 0 0,0 1-12 0,10-5 0 15,7 4-9-15,0-9 9 16,-7-5-68-16,7-1-8 0,-12 6-2 0,1 5-743 16,-7 5-149-16</inkml:trace>
        </inkml:traceGroup>
        <inkml:traceGroup>
          <inkml:annotationXML>
            <emma:emma xmlns:emma="http://www.w3.org/2003/04/emma" version="1.0">
              <emma:interpretation id="{E2C3070A-73BE-4DBC-B908-F29CC4A3CD12}" emma:medium="tactile" emma:mode="ink">
                <msink:context xmlns:msink="http://schemas.microsoft.com/ink/2010/main" type="inkWord" rotatedBoundingBox="12494,1545 15707,1483 15724,2375 12512,243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532.3435">8861-240 1382 0,'22'-10'123'0,"6"0"-99"0,1 0-24 0,5 5 0 15,-6 0 85-15,6 10 12 0,-6-5 3 0,-5 10 0 16,-12 0-4-16,0 10-1 0,1 0 0 0,-1 10 0 16,-5 1-24-16,-1-1-5 0,-5 5-1 0,0 5 0 15,0 0-1-15,-5 1-1 0,-1-6 0 0,6 5 0 16,-6 0-31-16,6-5-5 0,0 1-2 0,0-6 0 16,0 0-17-16,0-10-8 0,0 0 8 0,6 0-8 0,0-10 0 15,-1 5 0-15,1-5 0 0,5-5 0 16,1-5 29-16,-1-5 1 0,0 5 0 0,6-10 0 0,-5 5-6 0,-1-5 0 15,0-10-1-15,0 5 0 0,1 5 0 0,5-5 0 16,-6-10 0-16,6 0 0 0,0 5 1 0,0-16 1 16,6 1 0-16,5 0 0 0,0-5-12 0,6 0-2 15,-6-11-1-15,12 1 0 0,0 0-10 0,-1-6-14 16,1 1 3-16,-1 0 1 16,-5 10-118-16,0-1-23 0,-6 6-5 0,6 5-1026 15</inkml:trace>
          <inkml:trace contextRef="#ctx0" brushRef="#br0" timeOffset="3890.6442">10388 42 1728 0,'0'0'76'0,"11"-5"16"0,6 0-73 0,0-11-19 0,0 6 0 0,5-5 0 16,-10-5 94-16,10 0 15 0,-5-5 3 0,0 0 1 16,-5-5-27-16,-1 5-6 0,6-11 0 0,-6 1-1 15,0-5-63-15,-5 5-16 0,0 0 0 0,-1-1 0 16,-5 1 40-16,0 0 6 0,6 5 1 0,-6 5 0 16,0 5-24-16,0 10-5 0,0-6-1 0,0 16 0 0,0 0-17 15,-17 0 0-15,0 16 0 0,-5-11 0 0,-1 10-9 16,0 10-6-16,-5 10-1 0,0 0 0 0,-1-5 16 0,7 16 0 15,-12 4 0-15,11 0 0 0,1 0 10 0,5 1 5 16,0-6 1-16,0 5 0 0,5 0-8 0,7-4-8 16,-1-6 11-16,6 5-11 0,0-10 0 0,6 6 0 15,5-16 0-15,6 5-12 16,0-5-42-16,0 0-8 0,6-10-2 0,5 0-1049 16</inkml:trace>
          <inkml:trace contextRef="#ctx0" brushRef="#br0" timeOffset="4265.8228">11162-310 2188 0,'12'-20'97'0,"-12"20"20"0,11 0-93 0,0 0-24 0,12 0 0 0,-6 5 0 16,-6 5 56-16,6 5 6 0,0 5 2 0,0 5 0 15,-6 10-16-15,1-5-2 0,-1 6-1 0,0 4 0 16,-5 0-26-16,0 0-6 0,-1 0-1 0,-5-4 0 15,0-1 1-15,0-5 0 0,-5 0 0 0,5-5 0 16,0-5 3-16,-6 0 1 0,6-4 0 0,0 4 0 16,-6-10 19-16,6 0 4 0,0-10 1 0,0 0 0 15,0 0-24-15,0 0-5 0,6-20 0 0,5 0-1 16,1-11 5-16,5 1 2 0,0-5 0 0,11-5 0 16,-11-5 14-16,11-1 2 0,6 1 1 0,11 0 0 15,-5 0-48-15,5-1-10 0,6 6-1 0,0 5-1 16,-6 5 25-16,-5 10 0 0,-1 5 0 0,1 10-8 15,-12 0 8-15,0 5 0 0,1 10 8 0,-7 5-8 0,-5 15 9 16,0 0-9-16,-5 5 12 0,-1 10-12 0,-11 1 8 16,0-1-8-16,6 5 0 0,-12 0 0 0,6-9 0 0,0-1 0 15,0 0 0-15,0 0 0 16,-6 6-136-16,12-11-33 0,0-5-7 0</inkml:trace>
        </inkml:traceGroup>
        <inkml:traceGroup>
          <inkml:annotationXML>
            <emma:emma xmlns:emma="http://www.w3.org/2003/04/emma" version="1.0">
              <emma:interpretation id="{00600330-2056-4BA6-A0D3-365EA0FE3A47}" emma:medium="tactile" emma:mode="ink">
                <msink:context xmlns:msink="http://schemas.microsoft.com/ink/2010/main" type="inkWord" rotatedBoundingBox="18206,547 21581,481 21623,2649 18248,271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617.1236">15562 62 1728 0,'0'0'76'0,"0"0"16"0,0 0-73 0,0 0-19 0,0 0 0 16,0 0 0-16,17-5 106 0,-17 5 18 15,0 0 3-15,12 10 1 0,5 0-60 0,-6 0-11 0,-5 5-2 0,5 5-1 16,-6 0-35-16,1 5-7 0,0 0-2 0,-12 1 0 15,0 4-10-15,1-5 0 0,10-5 0 0,-5 5 0 16,6-5 17-16,0 5 2 0,-1-10 0 0,7 1 0 16,-12-1-195-16,11-10-38 15,12 0-8-15,-23-5-2 0</inkml:trace>
          <inkml:trace contextRef="#ctx0" brushRef="#br0" timeOffset="5748.4433">15970-300 2415 0,'-17'-20'53'0,"17"15"11"0,-6-10 3 0,0 4 1 0,1-4-55 0,5 15-13 16,0 0 0-16,0 0 0 15,0 0-23-15,0 0-7 0,-12 10-2 0,1 6-1009 16</inkml:trace>
          <inkml:trace contextRef="#ctx0" brushRef="#br0" timeOffset="5405.8114">14595-95 1407 0,'34'5'62'0,"-23"0"14"0,-11-5-61 0,12 10-15 15,5 0 0-15,-6 0 0 0,6 0 89 0,0 0 15 16,6-10 4-16,5 0 0 0,0-10-23 0,6 0-4 15,0 0-1-15,6-5 0 0,5-5-25 0,-6-5-6 16,7-11-1-16,-7 6 0 0,1-5-28 0,-1-1-7 16,-5-9-1-16,-11 15 0 0,5-16-3 0,-5 6-1 15,0-5 0-15,-6-1 0 0,-1 6-8 0,1-5 0 16,0-1 0-16,-5-19 0 0,-1 4 0 0,6 11 0 16,0 5 0-16,0-6 0 0,-6-4 22 0,6-1 2 15,0 11 1-15,0-6 0 16,-6 6-41-16,6-10-8 0,0 9-1 0,0-4-1 0,0 10 42 0,-5-1 8 0,-1 11 1 0,0 5 1 15,-5-6-26-15,-6 16 0 0,0 0 0 0,0 5 0 16,0 10-8-16,0 0-8 0,0 0 0 0,-17 5-1 16,0-5 17-16,-6 10 0 0,1 0 0 0,-1 11 0 15,0 4-10-15,-5 0 10 0,6 5-8 0,-7 5 8 16,7 1 12-16,-7 4 8 0,7 5 2 0,-6-4 0 16,5 4-22-16,0 1 0 0,1 9-12 0,-7-10 4 15,12 1 63-15,-5-1 13 0,10 5 2 0,-5-4 1 16,12 4-49-16,-1-4-10 0,6 4-1 0,0 5-1 15,6 11 17-15,-1 0 3 0,-5 9 1 0,6 6 0 0,-6-11-7 16,0 31 0-16,0-10-1 0,0-5 0 0,0-6 5 16,-6-4 0-16,6-5 1 0,0-1 0 0,-5 1-29 0,-1-11 0 15,1-9 0-15,-1-1 0 16,0-5-79-16,1-14-21 0,5-11-5 0,0-5-1 16,0-15-66-16,22-10-12 0,18-25-4 0,11-16 0 0</inkml:trace>
          <inkml:trace contextRef="#ctx0" brushRef="#br0" timeOffset="6176.7081">16971-381 2253 0,'-12'-15'100'0,"12"15"20"0,-11-15-96 0,11 5-24 0,0 10 0 0,0 0 0 16,-17-5 42-16,17 5 3 0,0 0 1 0,0 0 0 15,-17 0-28-15,-6 0-6 0,6-5 0 0,6 10-1 16,0 0-11-16,-6 0 0 0,-6 0 0 0,6 0 0 16,12 5 0-16,-1 0 0 0,-5 5 0 0,-6 0 0 15,0 6-14-15,-6-6 5 0,0 10 1 0,1 0 0 16,-12 0 8-16,11 5 0 0,12 0 10 0,0 1-10 15,-1-1 0-15,7-5 0 0,5 0 0 0,0 5-10 16,0-5 10-16,5-5 0 0,-5 11 10 0,6-16-10 0,11 10 0 16,0-5 0-16,-11 0 0 0,11-5-10 0,5 5 31 15,-5 0 7-15,-11 0 0 0,5 1 1 0,-5-6 1 16,5 5 0-16,6 0 0 0,-11-5 0 0,-12 5-20 0,6 5-10 16,6 0 10-16,-6 5-10 0,-6-9 0 0,-17 4 0 15,-5-5-13-15,-11 5-768 16,-18-5-154-16</inkml:trace>
          <inkml:trace contextRef="#ctx0" brushRef="#br0" timeOffset="6504.0978">17248-431 2073 0,'28'-5'184'0,"6"-5"-147"0,0-5-29 0,5 5-8 15,7-5 66-15,-1 5 12 0,-6 0 2 0,1 5 1 16,-6-5-1-16,0 5-1 0,5 5 0 0,-5-11 0 16,-5 1-79-1,-7 0-31-15,12 5 2 0,-5-5 0 0,-7 0-6 16,1 0-1-16,-6 0 0 0,0 0 0 0,5 0-7 15,-5 0-1-15,-11 0-1 0,5 0 0 0,1 0-135 0,-7 0-26 0,-5 0-6 0,0 5-576 16</inkml:trace>
          <inkml:trace contextRef="#ctx0" brushRef="#br0" timeOffset="6727.6412">17841-1431 1555 0,'17'0'68'0,"-17"0"16"0,0 0-68 0,0 0-16 16,0 0 0-16,6 10 0 0,0 0 143 0,-1 15 25 16,-5 0 4-16,0 5 2 0,0 0-86 0,0 11-18 15,-5-1-3-15,-1 5-1 0,6 10 10 0,-11 6 1 16,-1-6 1-16,-4 5 0 0,-1 11-30 0,0-11-5 16,5 10-2-16,-5 6 0 0,-5-1-25 0,5 1-6 15,5-6-1-15,1 10 0 0,0-4 11 0,-6-6 3 16,-6-4 0-16,12 4 0 0,17-10-23 0,-12 6 8 15,-17-11-8-15,6 0 0 0,0 1-16 0,12-16-7 16,-7 0-1-16,1-10-1 16,5 0-188-16,6 0-38 0,23 16-7 0,-23-46-762 0</inkml:trace>
        </inkml:traceGroup>
        <inkml:traceGroup>
          <inkml:annotationXML>
            <emma:emma xmlns:emma="http://www.w3.org/2003/04/emma" version="1.0">
              <emma:interpretation id="{90FCD533-A84D-41B3-A235-B01F9F7431DA}" emma:medium="tactile" emma:mode="ink">
                <msink:context xmlns:msink="http://schemas.microsoft.com/ink/2010/main" type="inkWord" rotatedBoundingBox="23809,570 25840,531 25876,2384 23845,242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606.2545">21648-99 2188 0,'-12'-25'48'0,"12"15"11"0,-5-5 1 0,5 10 1 0,0-16-49 0,5 6-12 15,1 0 0-15,5 5 0 0,6 5 54 0,11-5 8 16,12 5 2-16,5-5 0 16,-5 0-103-16,16 5-20 0,7 5-4 0,10-5-615 0,1 0-123 15</inkml:trace>
          <inkml:trace contextRef="#ctx0" brushRef="#br0" timeOffset="8457.1004">21755-607 1728 0,'17'-5'38'0,"6"0"8"0,5-5 2 0,0 5 0 0,-5-5-39 0,-1 0-9 16,-5-5 0-16,6 0 0 0,5-5 74 0,1 10 13 16,-7-11 2-16,1 1 1 0,-6 5-42 0,-6-10-8 15,6 5-1-15,-6-5-1 0,-5 0-30 0,0-5-8 16,5-6 0-16,-5 1 0 0,-1 0 52 0,-5-5 10 15,6 5 2-15,0-1 0 0,-1 1-64 0,7 5 0 16,-7-5-12-16,1 5 2 0,5 0 10 0,-5-1 14 16,0 1-3-16,-1 0-1 0,-5 5-22 0,6 0-4 15,-6 5 0-15,0 0-1 0,0 4 17 0,0 1 0 0,-6 5-8 16,6 5 8-16,-11-10 0 0,5 10 0 0,6 5 0 0,0 0 0 16,0 0 0-16,0 0-12 0,-11-5 12 0,11 5-13 15,0 0 30-15,-11 5 7 0,-12 5 0 0,6 5 1 16,0 0-34-16,6 6-7 0,5-11-2 0,-5 15 0 15,-1 15 18-15,7 0 11 0,-1 0-2 0,0 16 0 16,-5 9 0-16,6 10 0 0,-7 1 0 0,7 9 0 16,-1-4 44-16,-5 4 9 0,5-4 2 0,0 4 0 15,1 1-52-15,-7-11-12 0,1 5 0 0,5 1 0 16,6-6 0-16,-5-4 0 0,-1-11 0 0,0 0 0 16,6-4 0-16,-5-11 0 0,10 0 0 0,-5-5 0 15,-5-5 0-15,-1-9-12 0,6-1 3 0,-6 0 0 16,1-10-88-16,-1 0-18 0,12 0-3 0,-12-5-1 15,6-10-58-15,-11 5-12 0,-29 0-3 0,-5-5 0 0</inkml:trace>
          <inkml:trace contextRef="#ctx0" brushRef="#br0" timeOffset="7794.1048">20652-406 288 0,'12'-15'12'0,"-12"5"4"0,11 0-16 0,-5 5 0 0,-6-10 0 0,5 10 0 15,-5 5 220-15,0 0 42 0,0 0 8 0,0-5 2 16,0 5-167-16,0-10-33 0,-5 5-6 0,5 5-2 15,-12 0-23-15,1 0-5 0,-6 0 0 0,0 0-1 16,0 5 15-16,0-5 3 0,-6 10 1 0,1 0 0 16,-1 5-12-16,-5 0-2 0,0 5-1 0,-6 5 0 15,11 5 9-15,-11 11 1 0,0-1 1 0,6 5 0 16,-6 0-29-16,11 1-5 0,1-6-2 0,5 0 0 0,5-5-14 16,7 5 0-16,10-4 0 0,1-6 0 0,11-10 0 15,0 5 0-15,11-10 0 0,6-5 0 0,0 0 0 0,0-10 0 16,6 0 0-16,5-5 0 0,0-10 0 0,0 0 0 15,1-10 0-15,-7 5 0 16,1-5 36-16,-6 0 4 0,0-11 0 0,0 1 1 0,0-5-14 0,-6 0-3 16,-6-6-1-16,7-9 0 0,-7 5 4 0,-10 0 1 15,-1 4 0-15,-5 6 0 0,-6 0-9 0,0 5-2 16,-6 5 0-16,-5 15 0 0,-1-11-9 0,-5 16-8 16,0-5 9-16,0 10-9 15,1 5-45-15,-1 5-15 0,0 0-4 0,0 5-1027 0</inkml:trace>
        </inkml:traceGroup>
        <inkml:traceGroup>
          <inkml:annotationXML>
            <emma:emma xmlns:emma="http://www.w3.org/2003/04/emma" version="1.0">
              <emma:interpretation id="{F352EDDF-A679-4CD3-AF2E-985F34864378}" emma:medium="tactile" emma:mode="ink">
                <msink:context xmlns:msink="http://schemas.microsoft.com/ink/2010/main" type="inkWord" rotatedBoundingBox="27290,1461 30292,1403 30307,2183 27305,224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1562.6179">24894-330 1497 0,'-6'-5'133'0,"6"0"-106"0,0 5-27 0,0 0 0 16,0 0 66-16,0 0 8 0,0 0 2 0,0 0 0 15,11 0-20-15,1 5-3 0,-1 5-1 0,-5 0 0 16,-1 5-37-16,1 0-15 0,0 5 11 0,-1 0-11 16,1 0 0-16,-6 0 0 0,0 5 0 0,0 1-10 15,0 4 65-15,-6 0 13 0,-5 0 2 0,5 0 1 16,-5-5-19-16,5 0-4 0,1-4-1 0,5 4 0 15,0-5-21-15,0 0-4 0,5-5-1 0,1 5 0 16,-6-10-5-16,11-5-2 0,1 5 0 0,5-10 0 0,-6 0-3 0,6 0-1 16,6-10 0-16,-1 5 0 0,1-5 0 0,11 0 0 15,-6-10 0-15,6 0 0 0,-11-5-10 16,5-5 12-16,6-1-12 0,-12 1 12 0,-5 0-12 0,0-5 10 16,12-5-10-16,-7 4 10 0,-10-4-10 0,5 5-11 15,0 0 3-15,-1 5 0 16,-4 0-47-16,-1 9-9 0,-11 6-1 0,6 0-1021 15</inkml:trace>
          <inkml:trace contextRef="#ctx0" brushRef="#br0" timeOffset="11232.3296">23655-396 921 0,'0'-5'82'0,"6"-5"-66"16,-6-5-16-16,6-5 0 0,-1 10 134 0,1-10 23 16,5 5 5-16,1 5 1 0,5-5-99 0,-1 5-19 15,1-1-4-15,0 1-1 0,0 0-28 0,0 0-12 16,0 5 8-16,0 0-8 0,0 0 19 0,0-5-2 16,-5 5 0-16,-12 5 0 0,11 0-17 0,-11 0 0 15,17 0 0-15,-17 0 0 0,5 20 0 0,7 0 0 16,-7 0 0-16,7 11 0 0,-7 4 27 0,-5 5 1 0,0 5 1 0,6 6 0 15,-6-6-7-15,0 5-2 0,0-5 0 16,-6 6 0-16,1-6 8 0,-1-5 0 0,0-5 1 0,6-5 0 16,-11-4 17-16,5-6 3 0,1 0 1 0,-1-5 0 15,0-5-31-15,6-10-7 0,0 0 0 0,0 0-1 16,-5 10-11-16,5-10-16 0,0 0 4 0,0 0 1 16,0 0 27-16,0 0 6 0,0-5 1 0,11-10 0 15,0 5-23-15,1-5 9 0,5-5-9 0,0-6 0 16,0 1-14-16,11 0-10 15,-5-15-1-15,-1 0-1 0,1-11 26 0,5 1 0 0,0 0 0 0,1 5 0 0,-1-1 13 16,-5 16 8 0,-1 0 2-16,-5 5 0 0,-6-5-23 0,6 10 0 0,-5 0 0 0,-1 5 0 0,-5 15 0 15,5-16 0-15,-11 16 9 0,0 0-9 0,6 16 12 0,-6-6-4 16,5 5 0-16,-5 5-8 0,0 0 11 16,6 0-11-16,-6 5 10 0,0 0-10 0,6 0 27 0,-1 1-1 15,-5 4 0-15,12-10 0 0,-1 5-41 0,0 0-8 16,6 0-1-16,-11 0-1 0,-6-5 11 0,0 6 2 15,11-6 1-15,-5 5 0 16,-12 0-65-16,6 0-12 0,0-5-4 0,0 0 0 16,0 5-89-16,6-4-19 0,11 14-3 0,-17-35-1 0</inkml:trace>
          <inkml:trace contextRef="#ctx0" brushRef="#br0" timeOffset="12399.9438">25720-406 403 0,'11'-10'36'0,"-5"5"-36"15,-1 0 0-15,6 0 0 0,-5-10 206 0,5 10 34 16,1-5 8-16,-7 5 0 0,-5 5-103 0,12 0-21 15,-1 0-4-15,-11 0 0 0,6 10-37 0,-1 5-7 16,-5 5-2-16,6 0 0 0,-6 0-74 0,0 10 0 16,-6 1-9-16,1-6-1 0,-1 10 33 0,0-5 6 15,1 0 2-15,-1 0 0 0,0-9-7 0,1 4-2 16,5-10 0-16,-6-5 0 0,0 5-9 0,6-15-1 16,0 0-1-16,0 0 0 0,0 0 42 0,0 0 9 15,0 0 2-15,0 0 0 0,0 0-40 0,0 0-8 16,6-10-2-16,0-5 0 0,5 5-5 0,0-5-1 0,6-5 0 15,0-6 0-15,0 1-8 0,0 0 0 0,6-5 0 16,5 5 0-16,-5 5 0 0,5 0 0 0,6 5 0 16,-6-11 0-16,-11 11 0 0,6 0 0 0,-6 5 0 0,5 0 0 15,-5 10-20-15,0-5 0 0,-5 0 0 0,5 5 0 16,-6 5 28-16,-5 0 7 0,-6 5 1 0,0 5 0 16,5 5-16-16,1-5 0 0,-12 6 0 0,1 4 0 15,-7 0-8-15,7 0 8 0,-1 5 0 0,0-10 0 16,-5 5 0-16,11-5 0 0,6-4 0 0,-1-1 0 15,-10 0 0-15,5 0 0 0,0-15 0 0,11 10 0 16,0 0 0-16,-5-5 0 0,-6-5 0 0,0 0 0 16,17 0 0-16,-6-5 11 0,1 0-11 0,-1-5 10 0,0-5-2 15,6 0 0-15,-6 0 0 0,6 5 0 0,0-16-8 16,0 6 0-16,0 0 0 0,6 5 0 0,0-10 29 0,5 5 7 16,-11 0 2-16,11 5 0 15,0-5-63-15,-5-1-13 0,5 6-2 0,1 0-1 16,-7 0 32-16,1 5 9 0,-6 0 0 0,0 10 0 0,-17 0 0 0,0 0-9 15,0 0 9-15,5 15 0 0,-5 0-22 0,0 5 2 16,-5-5 1-16,-1 11 0 0,-5-1 35 0,5-5 8 16,0 5 0-16,-5 0 1 0,11 5-40 0,0 0-8 15,0-4-1-15,0-1-1 0,0 0 37 0,0 5 8 16,6-10 2-16,-1 5 0 16,7 0-138-16,-1-5-27 0,6-4-5 0</inkml:trace>
        </inkml:traceGroup>
        <inkml:traceGroup>
          <inkml:annotationXML>
            <emma:emma xmlns:emma="http://www.w3.org/2003/04/emma" version="1.0">
              <emma:interpretation id="{4F30B812-4522-4624-9472-1AA372EEDB28}" emma:medium="tactile" emma:mode="ink">
                <msink:context xmlns:msink="http://schemas.microsoft.com/ink/2010/main" type="inkWord" rotatedBoundingBox="30904,1127 33687,1073 33711,2314 30928,2368"/>
              </emma:interpretation>
              <emma:one-of disjunction-type="recognition" id="oneOf7">
                <emma:interpretation id="interp7" emma:lang="" emma:confidence="1">
                  <emma:literal>s</emma:literal>
                </emma:interpretation>
                <emma:interpretation id="interp8" emma:lang="" emma:confidence="0">
                  <emma:literal>S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,</emma:literal>
                </emma:interpretation>
                <emma:interpretation id="interp11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14124.2064">29978-456 345 0,'0'0'15'0,"0"0"4"0,17 0-19 0,-6-10 0 16,1 5 0-16,-1 0 0 0,0 5 169 0,-5-5 31 15,0-10 5-15,-1 5 2 0,-5 10-84 0,0-10-17 16,0 0-3-16,0 10-1 0,0 0-22 0,0 0-4 15,-5-11 0-15,5 11-1 0,0 0-65 0,-12-5-10 16,1 5 0-16,0 5-12 0,-6 6 31 0,0-1 6 16,0 0 2-16,5 0 0 0,-10-5 11 0,5 5 2 0,0 0 1 0,0 10 0 15,0 0-20-15,6 5-4 0,-1 0-1 0,1 5 0 16,0-4-16-16,5 4-19 0,-5-5 4 0,5 5 1 16,0 0 34-16,1-5 6 0,-1 6 2 0,1-6 0 15,5 5 14-15,5-5 3 0,1 0 1 0,-1 0 0 16,1 0-1-16,5 6 0 0,-5-11 0 0,5 0 0 15,-5 0 23-15,5 0 4 0,-5 0 0 0,5 0 1 16,-11-5-58-16,0 0-15 0,0-15 0 0,-11 15 0 16,-6 6-14-16,-11-11-6 0,0 0 0 0,-18 5-752 15,-10 0-151-15</inkml:trace>
          <inkml:trace contextRef="#ctx0" brushRef="#br0" timeOffset="12942.941">27269-768 403 0,'34'-20'36'0,"-23"10"-36"0,1-10 0 0,-1 0 0 16,0 5 313-16,1-5 56 0,-1 5 11 0,-5 5 3 15,5-11-267-15,-5 11-54 0,-6 10-10 0,0 0-3 16,0 0 14-16,0 0 2 0,0 0 1 0,5 20 0 0,-5 1-54 16,0 4-12-16,0 5 0 0,0 0 0 0,-5 5 48 15,5 0 13-15,0 1 3 0,0 4 0 0,0 0-52 0,5 0-12 16,-5 11 0-16,6-11 0 0,0 0 28 0,-1 10 2 16,-5-5 1-16,0 6 0 0,6-1-10 0,-6-10-1 15,-6 5-1-15,6-4 0 0,-5-6-7 0,-1-5 0 16,0-5-1-16,1 0 0 0,-1-10 5 0,6 0 0 15,-6 1 1-15,6-16 0 0,-5 10-17 0,5-10 10 16,0 0-10-16,0 0 8 0,0 0-20 0,0 0-5 16,0 0-1-16,5-10 0 0,-5-6 32 0,6 6 6 15,5-5 2-15,6 5 0 0,0-5-35 0,0-5-7 16,0 5-2-16,6-5 0 0,-1 0 7 0,7 0 2 16,-7-5 0-16,6 4 0 0,-5 1 21 0,0 0 4 15,5 5 0-15,-5 0 1 16,-12 10-43-16,6-5-9 0,0 5-1 0,0-5-1 0,0 10 30 0,-6-5 11 15,6 10 0-15,-6-5-9 0,6 5 9 0,-17-5 0 0,0 0-9 16,12 10 9-16,-1 0-10 0,-5 0 10 0,-6 5-13 0,0 5 5 16,0-5 8-16,-6 0 0 0,-11 6-9 0,-6 4 9 15,1 0 8-15,-1 0 7 0,-5 0 1 0,5 0 0 16,-5 0 4-16,0 6 0 0,-1-6 1 0,1 0 0 16,0-5-1-16,0-5 0 0,5 5 0 0,0 0 0 15,1 0-20-15,5-10 0 0,-6 0 0 0,12-5 0 16,0 11-200-16,11-16-45 15,0 0-9-15,0 0-2 0</inkml:trace>
          <inkml:trace contextRef="#ctx0" brushRef="#br0" timeOffset="13335.5223">28293-149 1728 0,'0'0'153'0,"0"0"-122"16,0 0-31-16,17 0 0 0,0 5 71 0,0 0 8 16,-17-5 1-16,17 0 1 0,11 5-27 0,-5-10-6 15,5 0 0-15,-6 0-1 0,7 0-47 0,-1 5-18 16,6-11 1-16,-6 1 0 0,-5-5 17 0,5 0 0 16,-11 0 0-16,6 0 0 0,-6 5 0 0,-12-5 0 15,7 0-8-15,-7 0 8 0,7 0 11 0,-12 0 5 16,-12-5 2-16,12 4 0 0,-5-4-3 0,-1 10-1 15,-5-5 0-15,-6 5 0 0,0 5-14 0,0 5-18 16,5 0 4-16,-5-5 1 0,1 5 30 0,-1 0 7 0,0-5 0 16,-6 5 1-16,6 5-40 0,-6 5-8 0,6 0-1 0,-5 5-1 15,10 5 46-15,-4 6 10 0,4-6 1 0,1 10 1 16,0-5-16-16,5 5-3 0,0 0-1 0,1 0 0 16,5 1 4-16,-6-1 1 0,0-5 0 0,1 5 0 15,5-5 4-15,-6 0 1 0,0 0 0 0,1-4 0 16,5-6-23-16,0 5 9 0,0-5-9 0,5 10 0 15,1-5-83-15,5 0-23 16,1-5-5-16,-1 0-893 0</inkml:trace>
          <inkml:trace contextRef="#ctx0" brushRef="#br0" timeOffset="13647.1464">28864-335 1728 0,'0'-31'76'0,"6"26"16"15,5-5-73-15,6 5-19 0,6 0 0 0,-1 0 0 0,-5 5 68 0,6 0 11 16,-6 0 1-16,0 10 1 0,0 5-41 0,-6 0-8 16,0 1-1-16,1 4-1 0,-1-5-14 0,-5 5-4 15,-1 0 0-15,-5 0 0 0,-5 0-12 0,-1 0 11 16,0 5-11-16,-5 1 10 0,5-6 43 0,-5 5 9 16,0-15 2-16,-6 5 0 15,5 0 0-15,1 0 0 0,0 0 0 0,-6 0 0 0,11 0-47 0,-5-5-9 16,5 5-8-16,6-15 12 0,0 0-4 0,0 0 0 15,0 0 0-15,0 0 0 0,11 0-17 0,1 5-4 0,5-5-1 16,0-5 0-16,-6 5 36 0,6-10 7 0,-6 0 2 0,6 0 0 16,0-5-19-16,0 0-4 0,0-5-8 0,0 0 12 15,-6-5 12-15,6 5 1 0,-5-5 1 0,5-1 0 32,-6 1-166-32,6 5-34 0,6-5-6 0</inkml:trace>
        </inkml:traceGroup>
      </inkml:traceGroup>
      <inkml:traceGroup>
        <inkml:annotationXML>
          <emma:emma xmlns:emma="http://www.w3.org/2003/04/emma" version="1.0">
            <emma:interpretation id="{DF0E1AA1-1A37-493A-AE1D-A7A7CB80B133}" emma:medium="tactile" emma:mode="ink">
              <msink:context xmlns:msink="http://schemas.microsoft.com/ink/2010/main" type="line" rotatedBoundingBox="2609,4579 11234,3541 11502,5764 2877,6802"/>
            </emma:interpretation>
          </emma:emma>
        </inkml:annotationXML>
        <inkml:traceGroup>
          <inkml:annotationXML>
            <emma:emma xmlns:emma="http://www.w3.org/2003/04/emma" version="1.0">
              <emma:interpretation id="{25A82895-0C73-47B0-A739-EE7C9F35C598}" emma:medium="tactile" emma:mode="ink">
                <msink:context xmlns:msink="http://schemas.microsoft.com/ink/2010/main" type="inkWord" rotatedBoundingBox="2609,4579 8752,3840 8961,5578 2818,631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6276.4025">1067 3224 1911 0,'0'0'42'0,"0"0"9"0,0 0 1 0,12 5 2 0,-12-5-43 0,11 10-11 16,0 0 0-16,1 0 0 15,-1 5 50-15,0 0 8 0,-5 5 2 0,5-5 0 0,0 5-36 0,1 1-8 16,-7-1 0-16,1 5-1 0,0 0 5 0,-6-5 0 16,-6 0 1-16,6 0 0 0,-6-5-10 0,6 0-3 15,-5 0 0-15,-7 6 0 0,7-11 9 0,-1 5 2 16,6-15 0-16,-5 10 0 0,5 5-19 0,-6-5 0 16,-5-5 8-16,11-5-8 0,0 0 32 0,0 0 2 15,0 0 1-15,0 0 0 0,0 0-11 0,0 0-1 16,0 0-1-16,0-5 0 0,5-5 14 0,1-5 4 15,-6 0 0-15,0 0 0 0,6 0-24 0,-1-6-5 16,6 1-1-16,1 0 0 0,-7-5 1 0,7-5 0 16,5 0 0-16,5 0 0 0,7-6-11 0,-1 1 0 15,0 0 0-15,12 0 0 16,-12-5-36-16,0 9-13 0,6 1-3 0</inkml:trace>
          <inkml:trace contextRef="#ctx0" brushRef="#br0" timeOffset="16509.1903">2029 2977 1792 0,'0'0'80'0,"0"0"16"15,0 0-77-15,0 0-19 0,0 0 0 0,17 0 0 0,11 0 78 16,0 0 12-16,-5 0 2 0,11 0 1 0,0 0-36 0,5-5-7 15,1-5-2-15,5 5 0 0,0-5-29 0,6 0-7 16,-5 5 0-16,4-10-1 0,7 0-3 0,0 0-8 16,-12 0 12-16,0 5-4 15,-17 0-48-15,1-5-11 0,-1 5-1 0,-5 0-617 16,-6 5-123-16</inkml:trace>
          <inkml:trace contextRef="#ctx0" brushRef="#br0" timeOffset="16768.1563">2866 2057 633 0,'0'0'56'0,"0"0"-44"16,0 0-12-16,0 0 0 0,0 0 296 0,11 16 58 16,-5-1 11-16,-1 5 3 0,-5 0-244 0,-5 5-48 15,-7 5-9-15,1 0-3 0,0 5 16 0,-6 1 2 0,0-1 1 0,0 10 0 16,-11 0-51-16,5 6-11 15,6-1-1-15,6 5-1 0,-6 0 3 0,5 11 1 0,1-1 0 0,0 6 0 16,5 4-1-16,-5-5 0 0,0 6 0 0,5-1 0 16,-5 1-12-16,5-1-2 0,-11 0-8 0,0 6 12 31,0-11-32-31,-6 1-8 0,6 4 0 0,0-5-1 0,-5 1-188 16,5-11-38-16</inkml:trace>
          <inkml:trace contextRef="#ctx0" brushRef="#br0" timeOffset="15277.4274">-245 2932 1638 0,'0'-10'36'0,"0"0"7"0,0 10 1 0,0-10 3 0,-5-5-38 0,5 15-9 16,-6-5 0-16,-11 0 0 0,-6 0 17 0,-5 10 2 15,-6 10 0-15,-11 0 0 0,0 5 11 0,-6 5 2 16,6 5 1-16,-6 6 0 0,0 4 17 0,5 5 3 16,-4-5 1-16,10 6 0 0,0-11-26 0,6 5-6 15,12-10-1-15,-1 0 0 0,18-5-8 0,-7 1-1 16,7-6-1-16,5-5 0 0,5 0-11 0,12 0 0 0,-5 0 0 16,10-5 0-16,6-5 0 0,6 5 0 0,6-5 0 15,-6 5 8-15,-6 0 4 0,6 0 0 0,-11 0 0 16,5 0 0-16,-5 0-12 0,-1 6-17 0,-10-6 4 15,-1 5 1-15,-5 0 35 0,-6 5 7 0,-6 5 2 0,0 0 0 16,-5-5-7-16,0 0-1 0,-1 6 0 0,-5-6 0 16,6 0-13-16,-6 0-3 0,0 0-8 0,6-5 12 15,5 5-12-15,-11-5 0 0,0 0 0 0,0-5 0 16,-5 0-52 0,5 0-9-16,-6 6-3 0,0-11-598 0,-5 0-120 0</inkml:trace>
          <inkml:trace contextRef="#ctx0" brushRef="#br0" timeOffset="15886.3335">287 3370 1177 0,'28'-21'52'0,"-17"11"11"0,-5 0-51 0,0 0-12 0,-1 0 0 0,-5 10 0 16,6-10 94-16,-6 10 16 0,-6-10 3 0,1 0 1 15,-1 10-45-15,-5 0-9 0,-12 10-1 0,6 5-1 0,0 5-38 0,-5 0-7 16,-1 6-1-16,0 4-1 0,-5 5 5 0,0 0 0 15,5 5 1-15,1-5 0 0,5 1-6 0,0-6-2 16,0 0 0-16,5 0 0 0,18 5-1 16,-6-10-8-16,0 1 12 0,0-6-4 0,6 0 10 0,5-10 2 15,0 5 0-15,6-15 0 0,6 5-20 0,0-5 0 16,-6-5 0-16,11 0 0 0,0-5 0 0,0 0 0 16,1-5 0-16,10 5 0 15,-5-10-26-15,0-1-6 0,0-4 0 0,-6 5-1 0,6-5 23 0,-6 0 10 16,-5 0-8-16,-6 0 8 0,0-5 0 0,0-1 0 15,0 1 0-15,-11-5 0 0,-1 0 39 0,1 5 3 16,-6-6 1-16,-6 11 0 0,1-5-22 0,-7 5-4 16,1 10-1-16,-6 0 0 0,-6 5 20 0,1 10 3 15,-1 0 1-15,-5 10 0 16,-6 10-68-16,0 0-12 0,-6 5-4 0,7 0-915 0</inkml:trace>
          <inkml:trace contextRef="#ctx0" brushRef="#br0" timeOffset="17077.3432">3018 3520 1825 0,'17'-5'40'0,"6"-10"8"0,5 0 1 0,6 0 3 0,-5-5-41 0,10 0-11 16,6 0 0-16,-5-5 0 0,5-1 18 0,-5 1 2 15,11 0 0-15,-6-10 0 0,-5 10-20 0,-7-5 0 16,7 0 0-16,-6 4 0 0,-17-9 8 0,-6 5-8 15,6 5 9-15,-11-5-9 0,5 0 40 0,-5 4 3 16,0 1 0-16,5 5 0 0,-11-5 13 0,-6 10 2 16,1 0 1-16,-1 5 0 0,-5 5-4 0,-1 5-1 15,1 0 0-15,-6 10 0 0,-6 5-34 0,1 0-8 16,5 5 0-16,-12 10-1 0,1 1-11 0,0 4-11 16,5 5 3-16,6 0 0 0,-5 0 16 0,-1 1 4 15,12-6 1-15,-6 5 0 0,6-5-13 0,-1 0 11 0,1 1-11 16,5-1 10-16,1 0-22 0,-1-5-4 0,0 5 0 15,6-5-730-15,6 6-146 0</inkml:trace>
          <inkml:trace contextRef="#ctx0" brushRef="#br0" timeOffset="17562.9879">4726 3179 1670 0,'12'-31'74'0,"-7"16"15"0,7-5-71 0,-12-5-18 0,5 10 0 0,-5 0 0 15,0-5 195-15,0 0 35 0,-5 5 7 0,5-1 2 0,-12 6-175 0,-5-5-36 16,0 10-6-16,-5 0-2 0,-1 5-20 0,-5 0 0 16,-6 10 0-16,0 0 0 0,11 5 0 0,-10 6 0 15,-1 4 0-15,-6 10 0 0,-5 0 0 0,5 10 0 16,1-4 0-16,5 4 0 0,5 0 0 0,1 0 0 16,0-4 0-16,11 4 0 0,-6-10 14 0,6-5-2 15,6 5 0-15,0-5 0 0,5 1-12 0,0-6 0 16,1 0 0-16,5 0 0 0,5-15 19 0,1-5 1 15,5 0 0-15,1-5 0 0,5 0-32 0,5-10-5 16,6 5-2-16,1-10 0 0,-1 0 19 0,12-10 0 16,-1 0 0-16,1-11 0 0,-1 1 0 0,1-5 0 15,0-5 0-15,5-5 9 0,0-11 3 0,0 1 1 16,6-5 0-16,-6-11 0 0,-5-9-13 0,5-1 0 16,-5 1 8-16,-1-11-8 0,-5 11 0 0,0-1 0 0,0-4-9 15,-11 24 9 1,-1 1 0-16,1 5 0 0,0 4 0 0,-6 6 0 0,0 15-17 0,-6 5 2 0,0 5 1 15,-5 5 0-15,-6 5 29 0,0 4 5 0,0 6 2 16,0 5 0-16,-11 26-22 0,-1 4 0 0,-5 0 0 16,0 10 0-16,0 5 0 0,0 1-8 0,0 4 8 0,-5 10 0 15,11-5 0-15,-6 6 0 0,0-6 0 0,0 10 0 16,0-4 0-16,5 4 16 0,1 1-4 0,5-1-1 16,1 0-11-16,-1-4 10 0,6 4-10 0,6-15 10 15,-6 0-18-15,5 1-4 0,-5 4-1 0,0 0 0 16,6 1-196-16,-6-1-39 15</inkml:trace>
        </inkml:traceGroup>
        <inkml:traceGroup>
          <inkml:annotationXML>
            <emma:emma xmlns:emma="http://www.w3.org/2003/04/emma" version="1.0">
              <emma:interpretation id="{ABEC98A7-CCAB-4D36-86B6-E55BB1F8B43E}" emma:medium="tactile" emma:mode="ink">
                <msink:context xmlns:msink="http://schemas.microsoft.com/ink/2010/main" type="inkWord" rotatedBoundingBox="10444,4156 11296,4053 11502,5764 10649,5867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1228.2028">6836 2359 1350 0,'0'0'29'0,"11"-10"7"16,1-10 0-16,-1 5 3 0,0 0-31 0,12 0-8 0,-1-10 0 0,7 4 0 15,5 1 20-15,0 0 4 0,5-5 0 0,6 5 0 0,6-5-10 0,-5 0-2 16,4 5 0-16,1-1 0 0,-11 11 18 0,5 5 3 15,-5-10 1-15,-6 10 0 0,-6 0 11 0,6 5 3 16,-6-10 0-16,-5 10 0 0,5 15-24 0,-11-5-4 16,0 5 0-16,-6 1-1 0,1-1-5 0,-7 10-1 15,1-5 0-15,-12 10 0 0,6 10 17 0,-17 5 3 16,0 1 1-16,-11 4 0 0,-6-5 9 16,0 0 1-16,-5 1 1 0,5-6 0 0,-6 5-33 0,1 0-12 15,-1 1 9-15,-5 4-9 0,5 0 47 0,0-5 4 16,7 1 1-16,-7 14 0 0,0-10-36 0,12-4-6 15,11-6-2-15,0 5 0 0,6-10-8 0,5-5 0 16,6 6 9-16,6-6-9 16,0-5-76-16,-1-5-20 0,1 0-4 0,11 0-1 0</inkml:trace>
          <inkml:trace contextRef="#ctx0" brushRef="#br0" timeOffset="21807.3914">7141 3731 1958 0,'0'0'174'0,"0"0"-139"0,6 0-35 0,-6 0 0 16,0 0 58-16,6 6 5 0,5-1 1 0,-11-5 0 16,0 0-52-16,0 0-12 0,0 0 0 0,0 15 0 15,0-15-14-15,-6 15-6 0,1-5 0 0,-1 5-616 16,6-15-124-16</inkml:trace>
        </inkml:traceGroup>
      </inkml:traceGroup>
    </inkml:traceGroup>
    <inkml:traceGroup>
      <inkml:annotationXML>
        <emma:emma xmlns:emma="http://www.w3.org/2003/04/emma" version="1.0">
          <emma:interpretation id="{4B35B1A9-DB6A-4171-A592-F6942ED039D6}" emma:medium="tactile" emma:mode="ink">
            <msink:context xmlns:msink="http://schemas.microsoft.com/ink/2010/main" type="paragraph" rotatedBoundingBox="1872,8850 31351,6758 31724,12016 2245,141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B563B2-F463-4DF8-8501-CB501DDEC3AA}" emma:medium="tactile" emma:mode="ink">
              <msink:context xmlns:msink="http://schemas.microsoft.com/ink/2010/main" type="line" rotatedBoundingBox="1891,8848 31351,6758 31532,9312 2072,11402"/>
            </emma:interpretation>
          </emma:emma>
        </inkml:annotationXML>
        <inkml:traceGroup>
          <inkml:annotationXML>
            <emma:emma xmlns:emma="http://www.w3.org/2003/04/emma" version="1.0">
              <emma:interpretation id="{34DC8548-FB24-4AAF-8852-4D647B059F85}" emma:medium="tactile" emma:mode="ink">
                <msink:context xmlns:msink="http://schemas.microsoft.com/ink/2010/main" type="inkWord" rotatedBoundingBox="1934,9457 5559,9200 5677,10874 2053,1113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4314.4411">541 8482 1407 0,'0'0'62'0,"0"0"14"0,0 0-61 0,0 0-15 15,12 10 0-15,-1 0 0 0,-5 0 49 0,5 0 7 16,0-5 2-16,1 0 0 0,5 0 7 0,-6-5 2 16,0 0 0-16,6 0 0 0,0-5-18 0,-6 5-3 15,6-10-1-15,-5 0 0 0,5 0-9 0,0-5-3 16,0 0 0-16,-6-5 0 0,6 0-11 0,-6 0-2 0,1-10-1 16,-1 4 0-16,0-4-5 0,-5 0-1 0,11-5 0 0,-6 0 0 15,0 5-2-15,-5-1-1 0,5 1 0 0,-5 0 0 16,0 0-2-16,-1 5 0 0,-5 0 0 15,6-1 0-15,0 6 0 0,-6 5 0 0,5 0 0 0,-5 5 0 16,0 10 7-16,0 0 1 0,0 0 0 0,0 0 0 16,0 0-2-16,0 0 0 0,-11 5 0 0,0 5 0 15,-6 5-14-15,0 5 0 0,5 1 0 0,1 9 0 16,0-5 0-16,-1 5 0 0,7 5 0 0,-6 5 0 16,5 6 0-16,0-1 0 0,-5 0 0 0,11 0 0 15,0 1 0-15,0-1 0 0,0-10 0 0,0 0 0 0,11-5 15 16,-5 1-3-16,5-11-1 0,0 5 0 15,1-10-1-15,-7 0 0 0,12-5 0 0,0 0 0 0,6-10 11 16,0-5 3-16,-1-5 0 0,7 0 0 0,-1-5 2 0,0-10 1 16,0 0 0-16,6-6 0 0,6-4-15 0,-1-10-4 15,1 5 0-15,5-5 0 0,1-6-8 0,-1 6 0 16,0 0 0-16,0 0 0 0,-5-1 0 0,-1 6 0 0,7-5-10 0,-1 10 10 16,-5 4 0-16,-1 6 0 15,6 5-8-15,1 10 8 0,-1 0 0 0,-11 10 0 16,-6 0 9-16,0 10-9 0,-5 0 0 0,-6 10 0 15,-6-5-13-15,-5 16 4 0,0-6 9 0,-6 10 16 16,-12 0-4-16,1-5-1 0,-12 0 9 0,1 1 1 16,-7 4 1-16,-5-5 0 0,-11 0 11 0,0 0 3 15,11-5 0-15,0-4 0 0,-5 4-11 0,-1-5-1 16,0-5-1-16,-5 0 0 0,6-5-8 0,-7-5-2 16,7 0 0-16,-1-5 0 0,6-5-13 0,0-5 0 0,0 5 0 15,6-5 0 1,11 0-41-16,-6-5-5 0,1 5-1 0,5-5 0 15,6 5-160-15,11-1-32 0</inkml:trace>
          <inkml:trace contextRef="#ctx0" brushRef="#br0" timeOffset="52540.898">-1376 7929 979 0,'0'-15'87'0,"6"-5"-70"16,-1 0-17-16,1-5 0 0,5 0 139 0,1-1 24 16,-1 6 5-16,0 0 0 0,1 0-48 0,5 0-9 15,0 0-3-15,5 0 0 0,-5 5-51 0,6-10-10 16,-1 9-3-16,7-4 0 0,-7 0-10 0,1 0-2 15,5 10-1-15,-5-10 0 0,0 5-31 0,-1 5 0 16,12-5 0-16,-6 5 0 0,-5 5 8 0,5 0-8 16,-5 0 0-16,11 5 9 0,-6 5-9 0,0 5 0 15,-5 0 0-15,0 10 0 0,11-5 0 0,-1 10 12 0,-4 5-2 16,-1 5 0-16,0 6 14 0,-5 4 4 0,-6 0 0 16,-6 10 0-16,-5 6 16 0,-6 4 4 0,-6-5 1 0,-5 6 0 15,-6-1 3-15,0-5 1 0,-11 6 0 0,5-1 0 16,-5-5-12-16,5 1-2 0,-11-1-1 0,-5-5 0 15,10 1-13-15,-10-1-2 0,-1-5-1 0,-5 1 0 16,5-6-8-16,-5-5-2 0,6-5 0 0,-7 0 0 16,1 1-4-16,-6-11-8 0,0 0 11 0,0-10-11 15,-5 5 0-15,11-5 0 0,11-5 0 0,5-5 0 16,-10 0-30-16,5-5-3 16,6-5-1-16,11-5 0 0,0-5-87 0,11-5-18 0,0 0-3 0,6-10-632 15,12-5-126-15</inkml:trace>
          <inkml:trace contextRef="#ctx0" brushRef="#br0" timeOffset="52128.5933">-1206 7487 633 0,'0'0'56'0,"0"-5"-44"15,-6-5-12-15,6 0 0 0,-5 0 127 0,5-1 23 16,-6-4 5-16,0 5 1 0,6 10-36 0,0-10-8 15,0 0 0-15,-5 0-1 0,5 0-41 0,0 10-8 16,0 0-2-16,0 0 0 0,0 0-25 0,0 0-6 16,0 0-1-16,0 0 0 0,0 0-13 0,0 0-3 15,0 0-1-15,0 0 0 0,0 0 8 0,0 0 1 0,0 0 1 0,0 0 0 16,0 0-1-16,0 0 0 0,0 0 0 0,0 0 0 16,0 0-9-16,0 0-3 0,0 0 0 0,0 0 0 15,0 0-8-15,0 0 0 0,0 0 0 0,0 0 8 16,0 0-8-16,0 0 0 0,0 0 0 0,0 0 0 15,0 0 0-15,0 0 0 0,0 0 0 0,0 0 0 16,0 0 0-16,0 0 8 0,0 0-8 0,0 0 0 16,0 0 0-16,0 0 0 0,0 0 0 0,0 0 0 15,0 0 0-15,0 0 0 0,0 0 0 0,0 0 0 16,0 0 0-16,0 0 8 0,0 0-8 0,0 0 0 16,0 0 0-16,0 0 0 0,0 0 8 0,0 0-8 15,0 0 0-15,0 0 0 0,0 0 0 0,0 0 8 0,0 0-8 16,0 0 0-16,0 0 0 0,0 0 8 0,0 0-8 0,0 0 0 15,0 0 0-15,0 0 0 0,0 0 11 0,0 0-3 16,0 0-8-16,0 0 12 0,0 0 0 0,0 0 0 16,0 0 0-16,0 0 0 0,0 0-1 0,0 0-1 15,0 0 0-15,0 0 0 0,0 0-2 0,0 0 0 16,-6-5 0-16,6 5 0 0,0 0-8 0,0 0 12 16,0 0-12-16,0 0 12 0,0 0-2 0,0 0 0 15,0 0 0-15,0 0 0 0,0 0-10 0,0 0 12 16,0 0-12-16,0 0 12 0,0 0-12 0,0 10 0 15,0 5 9-15,6 10-9 0,-6 6 16 0,0-1-2 16,0 10 0-16,0 0 0 0,-6 10 3 0,0 6 1 16,1 4 0-16,-7 0 0 0,-5 11 0 0,6-6 0 15,-6-5 0-15,6 6 0 0,-6-1 2 0,5-5 0 16,1 1 0-16,0-1 0 0,0-5 8 0,5-4 3 0,-11-6 0 16,11 0 0-16,1 0-9 0,-1-4-2 0,-5-1 0 15,-1-5 0-15,1 0 10 0,5 0 2 0,-5-4 0 0,0-1 0 16,5-5-32-16,0-5 0 0,-5 0-13 0,0 0 4 15,5-10 9-15,0 0 0 0,12 0 0 0,0 0 0 16,-6-10-15-16,0 0-1 0,0 0 0 0,0 0 0 16,0 0-95-16,0 0-19 15,0 0-4-15,0-15-1 0,0-10-88 0,0 0-17 16,0 0-4-16,5-5-568 0</inkml:trace>
          <inkml:trace contextRef="#ctx0" brushRef="#br0" timeOffset="53625.1344">-47 8191 806 0,'0'0'72'0,"6"-11"-58"0,0 1-14 0,-1-5 0 16,6 0 97-16,-5 5 17 0,5 0 3 0,-5 0 1 15,-6-5 7-15,6 5 2 0,5-5 0 0,-5 5 0 0,-6 10-59 0,0 0-11 16,0-10-2-16,0 10-1 0,0 0-11 0,0 0-3 15,0 0 0-15,0 0 0 0,0 0 0 0,0 0 0 16,0 0 0-16,-17 10 0 0,-6 0-17 0,1 5-4 16,5-5-1-16,0 10 0 0,0 5-5 0,-6 5-1 15,0 1 0-15,6 9 0 0,0 0 4 0,0 5 0 16,1 0 0-16,4 6 0 0,1-6 4 0,0-5 2 16,11 5 0-16,-6-4 0 0,0-6-10 0,6 0-3 15,6-5 0-15,0-5 0 0,-1 0-9 0,7 1 12 16,-7-6-12-16,12-5 12 0,-6 0-12 0,6 0 12 15,0-10-12-15,0 5 12 0,0-5-12 0,0-5 12 16,0 0-12-16,6 5 12 0,0-10-12 0,-7 5 0 16,-4-5 0-16,5-5 8 0,0 10-8 0,0-10 0 15,0-5 0-15,0 5 0 0,0-5 0 0,-6 0 0 0,0-5 0 16,6-6 0-16,-5 1 0 0,-1 0 0 16,-6-10 8-16,7 0-8 0,-7-5 0 0,7 4 0 0,-7-4 0 0,1 0 0 15,-12 0 0-15,1-1 8 0,-7 1-8 0,7 5 0 16,5 0 10-16,-6 5-10 0,0 0 12 0,1 9-12 15,-6 1 8-15,-1 5-8 0,1 5 0 0,0 0 0 16,11 10 0-16,-12-5 0 0,-10 5 0 0,5 5 0 16,0 5-17-1,0 0-7-15,0 10-2 0,5 0 0 0,7 1-174 0,-7 4-34 16</inkml:trace>
        </inkml:traceGroup>
        <inkml:traceGroup>
          <inkml:annotationXML>
            <emma:emma xmlns:emma="http://www.w3.org/2003/04/emma" version="1.0">
              <emma:interpretation id="{56A832C1-B74C-4394-B4A3-5D6CFA9B2385}" emma:medium="tactile" emma:mode="ink">
                <msink:context xmlns:msink="http://schemas.microsoft.com/ink/2010/main" type="inkWord" rotatedBoundingBox="6654,8648 9048,8478 9213,10799 6819,1096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5087.527">3109 7914 748 0,'0'0'33'0,"0"0"7"0,0 0-32 0,0 0-8 15,0 0 0-15,0 0 0 0,0-10 184 0,0 10 34 16,6-10 7-16,5 0 2 0,-5 5-87 0,5 0-16 15,6 0-4-15,0-5-1 0,0 10-28 0,5-10-6 16,1 5-1-16,5 0 0 0,1-5-20 0,5 5-4 16,5-6 0-16,-5-4-1 0,6 5-16 0,-1-5-3 15,-5 5-1-15,6-5 0 0,11 5-17 0,0-5-3 16,5 5-1-16,-5 0 0 0,6 5-7 0,-7-5-2 16,1 5 0-16,0 0 0 0,0 0-18 0,-6 5-4 15,1-5-1-15,-7 5 0 0,-5 0-5 0,-6 0-1 16,1 0 0-16,-1 0 0 15,-5 0-32-15,-12 0-8 0,6 0 0 0,-6 0-1 16,-11 0-160-16,0 0-32 0</inkml:trace>
          <inkml:trace contextRef="#ctx0" brushRef="#br0" timeOffset="55462.0453">4025 6944 1285 0,'0'-25'56'0,"6"15"13"0,-1-5-55 0,1 4-14 16,0-4 0-16,-1 0 0 0,7 0 103 0,-7 5 17 15,1 0 4-15,0 0 1 0,-6 10-29 0,0 0-7 16,0 0-1-16,0 0 0 0,0 0-36 0,0 0-7 15,0 0-1-15,0 0-1 0,0 0-16 0,0 20-3 16,-6 5-1-16,0 5 0 0,-5 16 16 0,-6 4 3 16,0 5 1-16,-5 11 0 0,-1 4 1 0,-5 5 0 15,-6 6 0-15,5 9 0 0,1-9 0 0,6-1 0 16,-7-4 0-16,-5 9 0 0,6-4-26 0,0-1-5 16,5-10-1-16,-5 1 0 0,5-1-3 0,-5 0-1 15,0-4 0-15,-1-6 0 0,1-5-8 0,0 1-14 16,5-6 3-16,-5-5 1 15,0-5-97-15,11-4-19 0,-12-6-4 0,7 0-620 16,5-5-124-16</inkml:trace>
          <inkml:trace contextRef="#ctx0" brushRef="#br0" timeOffset="56282.8294">4823 6652 403 0,'0'-15'36'0,"0"5"-36"16,0 0 0-16,0 0 0 0,-6 0 112 0,6 0 15 15,0 0 3-15,0 0 1 0,0 0-28 0,0 10-6 16,0 0-1-16,6-15 0 0,-6 0 7 0,5 4 1 16,-5 11 0-16,6-10 0 0,-6 10-32 0,11-10-7 15,1 5-1-15,-1-5 0 0,0 0 4 0,0 10 0 16,-5-10 0-16,-6 10 0 0,0 0-19 0,0 0-3 16,0 0-1-16,0 0 0 0,17 10-10 0,-11 5-3 15,-1-5 0-15,1 5 0 0,-6 6-12 0,0-1-2 16,-6 0-1-16,1 15 0 0,-7 0 4 0,1 15 1 15,-6 6 0-15,-5 14 0 0,-7 11-8 0,-5 9-2 0,-11 6 0 16,0 14 0-16,-6 1 7 0,11-1 1 0,-5 1 0 16,5 5 0-16,7-11 9 0,-7 1 3 0,6-11 0 15,0 1 0-15,6-6-32 0,0-9 0 0,-1-11 0 0,1-10 0 16,0-14 0-16,5-6 11 0,6-5 0 0,-5-10 0 16,5 0 1-16,0-10 1 0,5-5 0 0,-5-5 0 15,6-5-13-15,0 0 0 0,-1-5 0 0,7-5 0 16,5 10 0-16,-6-15 0 0,6-5 0 0,6 0 0 15,-1 0 0-15,12 0-16 0,-5-5 3 0,-1 0 1 16,6 4 1-16,6 1 1 0,-1 5 0 0,1 10 0 0,-6-5 10 16,0 10-12-16,5 5 12 0,1 5-12 0,0 5 12 15,-1 5-10-15,1 6 10 0,5-1-10 0,0 0 18 0,-5 0 4 16,-6 0 1-16,6 0 0 0,5 0-13 0,0-10 0 16,6 1 0-16,-6-6 0 0,1-5 0 0,5 0 0 15,-6-5 0-15,11-5 0 0,-5-5 9 0,6-5-1 16,-6-1 0-16,5 1 0 0,1-10-8 0,0 0 8 15,-1-5-8-15,6 0 8 0,1-5-8 0,-1-1-17 16,6 1 4-16,-6-5 1 0,6 5 12 0,-11 0 10 16,-1 4-2-16,1-4 0 0,-6 0-8 0,-6 0 0 15,-5 10 0-15,-1-5 0 0,-10 4 0 0,-7 6 0 16,-5 0 0-16,-5 10 0 0,-12 0 15 0,0 0 1 16,-12 0 0-16,1 10 0 0,-6 0-16 0,-5 5 8 15,-7 5-8-15,7 0 0 0,-1 5 0 0,-5 0 0 16,5 0 0-16,-5 5 0 0,5 1 0 0,1 4 0 15,5-5 0-15,6 10 0 0,-6 0 0 0,5 5 0 0,7 6 0 16,5 4 0-16,6-10 0 0,5 10 9 0,-5-5-1 16,11 1 0-16,0-1 20 0,11 0 3 0,0 0 1 0,6-4 0 15,0-1-32-15,6-5 0 0,5 0 0 0,0-5 0 32,12 0-21-32,-6-5-11 0,11-5-1 0,6 1-1 0,11-6-126 15,-5-10-26-15</inkml:trace>
        </inkml:traceGroup>
        <inkml:traceGroup>
          <inkml:annotationXML>
            <emma:emma xmlns:emma="http://www.w3.org/2003/04/emma" version="1.0">
              <emma:interpretation id="{CECB8C3B-A0E3-4DBB-A2A5-054F5994F901}" emma:medium="tactile" emma:mode="ink">
                <msink:context xmlns:msink="http://schemas.microsoft.com/ink/2010/main" type="inkWord" rotatedBoundingBox="11057,8896 16631,8500 16756,10256 11182,1065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90125.7477">7594 7477 1036 0,'0'0'92'0,"0"0"-73"0,0 0-19 0,-17-31 106 0,11 21 18 0,0 5 3 15,6 5 1-15,-5-5-62 0,-1 0-12 0,1-5-2 0,-1 5-1 16,0 5 4-16,6 0 1 0,0 0 0 0,0 0 0 0,-5 10-7 0,5 0-1 16,0 5 0-16,-6 6 0 0,6 4-19 0,0 5-4 15,-6 5-1-15,1 15 0 0,-1-4 15 0,6 14 2 16,-6-5 1-16,6 11 0 0,-5-1-23 0,5 0-5 15,5 1-1-15,7-6 0 0,-7-5-2 0,7-4-1 16,-7-6 0-16,12-5 0 0,-6-10-1 0,12-10 0 16,-6 0 0-16,0-5 0 0,-6-10 6 0,12-10 1 15,0 0 0-15,5-10 0 0,-6-5-1 0,1-5 0 16,5-10 0-16,-5 0 0 0,0-6-7 0,5-4 0 16,-11-5-8-16,0-5 12 0,0-1-3 0,-6 1-1 15,6-5 0-15,0 9 0 0,-11 1-8 0,5 10 0 16,0 5 0-16,1 10 0 0,-7 5 8 0,7 4-8 15,-7 16 0-15,-5 0 8 0,12 11-8 0,-1 9 8 16,-5 10-8-16,-1 5 8 0,1 5 4 0,-6 0 0 16,6 16 0-16,-1-6 0 0,1 5 6 0,-1-4 2 15,7 4 0-15,-7-5 0 0,12-5-20 0,-11-4 0 0,5-11 0 0,6-5 0 16,-11-5 10-16,5-5-2 0,-11-15 0 0,0 0 0 16,17-5 13-16,0-5 3 0,6-10 0 0,-1-5 0 15,-10 0 12-15,5-6 4 0,0-4 0 0,5 0 0 16,-5-5-28-16,6-5-12 0,-6-1 10 0,6 1-10 15,5-5 11-15,-6 5-11 0,12-1 12 0,0-4-12 16,0 0 0-16,0 5 0 0,11-1 0 0,-11 1 0 16,0 5-59-16,0 5-12 15,0 5-2-15,-6 4-1 0,-11 1-151 0,0 10-31 0,0-15-5 16,-17 30-2-16</inkml:trace>
          <inkml:trace contextRef="#ctx0" brushRef="#br0" timeOffset="90677.7286">9019 7934 518 0,'0'0'46'0,"0"0"-37"0,0 0-9 0,0 0 0 15,17 0 209-15,-6 0 40 0,6 0 8 0,6-5 2 16,-12-5-101-16,12 0-20 0,-1 0-4 0,1 0-1 15,5-5-36-15,1 0-7 0,-1 0-2 0,0-5 0 16,0-1-40-16,1-4-8 0,-7 0-1 0,7 0-1 16,-1 0-14-16,-11 0-4 0,0 0 0 0,5-1 0 15,-10 1-12-15,-1 0-8 0,-11 0 8 0,6 0-8 16,-1-5 13-16,-5 5-1 0,-5-6-1 0,5 11 0 16,0-5-11-16,-6 5-11 0,0 5 3 0,1 5 0 15,-1 0 8-15,-11 10 14 0,6 0-3 0,-6 0-1 0,-6 10-10 16,1 5 0-16,5 5 0 0,-6 0 8 0,6 5 4 15,0 6 0-15,-6-6 0 0,6 5 0 0,0 5-4 0,1-5-8 16,-1 0 12-16,5 6-4 0,-5-6 4 16,12 5 0-16,-12-5 0 0,11 5 0 0,6-5 8 0,0 1 3 15,-6-1 0-15,12 0 0 0,-6 0-12 0,6-5-3 16,5-5 0-16,-5 0 0 0,11 1-8 0,0-1 0 16,-6-5 0-16,11-5 0 0,7-5-19 0,5 0-2 15,0-5-1-15,11 0 0 16,-6 0-156-16,12-10-31 0</inkml:trace>
          <inkml:trace contextRef="#ctx0" brushRef="#br0" timeOffset="90933.7786">10048 7597 1324 0,'0'0'118'0,"0"0"-94"0,0 0-24 0,-11 10 0 16,5 0 140-16,1 11 24 0,-1-6 5 0,0 10 1 16,1 0-59-16,-1 5-12 0,0-5-3 0,1 5 0 15,5 1-37-15,0-1-8 0,0-5-2 0,0 5 0 16,0 0-23-16,5-5-5 0,1-5-1 0,5 0 0 16,6-4-20-16,-5-6 0 0,5 0-10 0,0-10 10 15,5 0-187-15,-5 0-30 0</inkml:trace>
          <inkml:trace contextRef="#ctx0" brushRef="#br0" timeOffset="91035.9419">10388 6989 2217 0,'0'0'98'0,"0"0"21"0,0 0-95 0,0 0-24 16,0 0 0-16,0 0 0 15,-6 15-31-15,6 0-10 0,6-5-3 0</inkml:trace>
          <inkml:trace contextRef="#ctx0" brushRef="#br0" timeOffset="91676.0668">11072 7552 1220 0,'0'0'27'0,"0"0"5"0,17-10 2 0,-6 5 0 0,0-5-34 0,1 0 0 15,-1 0 0-15,0 0 0 0,1-5 58 0,-1 5 5 16,-5-5 1-16,-6-1 0 0,5 1 24 0,1 5 6 15,-6-5 1-15,0 0 0 0,0 0-15 0,0 5-2 16,0 0-1-16,0 10 0 0,-6-10-21 0,6 10-5 16,0 0-1-16,-11-5 0 0,0 0-32 0,5 0-6 15,-5 5-2-15,-1 5 0 0,-5 5-10 0,-5 0 0 16,-1 0 0-16,1 0 0 0,-7 10 0 0,1 0 0 16,-6 0 0-16,0 6 0 0,0 4 0 0,6-5 0 15,-6 0 0-15,6 5 0 0,5 0 0 0,1 0 8 16,5-4-8-16,5-1 8 0,1-5-8 0,0 5 0 15,5-10 0-15,0 5 0 0,6-5 0 0,0-5 0 16,0-10 0-16,0 0 0 0,12 5 0 0,-1-5 0 16,12 0 0-16,-6-5 0 0,5-5 8 0,1-5 0 15,5 0 0-15,-5-5 0 0,-1-5-8 0,7 0 0 16,-7 0 0-16,12-6 0 0,-6 1 0 0,1 5 0 0,10-5 0 16,-5 10 0-16,0-5 0 0,-6 15 0 0,6-5 0 15,-5 15 0-15,-7 5 0 0,-5 5 0 0,6 5 9 16,-12 5-9-16,-5 10 0 0,-12 5 0 0,-5 5 0 15,-6 6 8-15,0-1 5 0,-11 5 2 0,-1-5 0 0,-5 11 0 16,-5-6 13-16,-1 0 2 0,1 1 1 0,-7-6 0 16,7-5-4-16,-1-5-1 0,6 0 0 0,-5-4 0 15,5-6 5-15,0 0 1 0,0 0 0 0,11-5 0 16,-5-5-32-16,5 5-16 0,1-5 1 0,5 0 1 16,11-5-17-16,-5 1-3 0,0-6-1 15,11-5 0-15,0 0-140 0,11-11-28 0,11-14-5 16,7-10-2-16</inkml:trace>
          <inkml:trace contextRef="#ctx0" brushRef="#br0" timeOffset="92378.7717">12112 6607 1152 0,'12'-35'102'0,"-7"20"-82"16,1-5-20-16,0 5 0 0,5 4 120 0,-5 6 20 16,-6 5 4-16,0 0 1 0,0 0-29 0,0 16-5 15,0 9-2-15,0 5 0 0,-6 10-52 0,6 5-10 16,-6 6-3-16,6 4 0 0,-5 10-20 0,-1 1-5 16,0 4-1-16,-5 5 0 0,0-4-2 0,0 4 0 0,-6-5 0 15,0 1 0-15,5-1-7 0,-10-9-1 0,-1 4-8 0,0-5 12 16,1-9 16-16,-1-6 2 0,1-5 1 0,-7 0 0 0,7-5-18 0,5-4-3 0,-6-1-1 15,6-5 0-15,0-5-9 16,6 0 8-16,-1-10-8 0,7 0 8 16,5-10-8-16,0 0 0 0,0 0 0 0,0 0 0 15,0 0 12-15,5-15 0 0,1 0 0 0,11-5 0 16,-6-5-4-16,6-5 0 0,0 4 0 0,6-9 0 16,0 0-8-16,5-5 0 0,-5 0 0 0,-1-1 0 15,1 11 0-15,-1 5 0 0,-5 5 0 0,0 10 0 16,0 0 0-16,-11 10 0 0,0 15 0 0,-1 5 0 0,1 5 0 15,-6 0-11-15,0 11 3 0,-6-1 0 0,6 0 8 0,0 5 0 16,0-10 0-16,0 6 0 0,0-1 0 0,0-5 0 16,0 0 0-16,0-5 0 0,6-5 0 15,-6 0 0-15,6-5 0 0,-1-4 0 0,-5-11 0 0,0 0 0 16,12 0 0-16,-1-5 0 0,0-6 0 0,0 1 11 16,1 0-3-16,5-10 0 0,-6 0-8 0,12 0 0 15,-6-5 0-15,11-5 0 0,0 0 9 0,-5-6 0 16,5-4 0-16,6-5 0 0,6-5-9 0,-1-11 0 15,6 1 0-15,6-10 0 0,-5-1 0 0,-1-4 0 16,0-6 0-16,0-4 0 0,-11 4 0 0,0 16 0 16,-6 0-9-16,6-6 9 0,0 1 0 0,-5 10-12 15,-7 4 12-15,1 16-10 0,-6 5 10 0,0 5 0 16,-6 5 0-16,0 15 0 0,-11 10 8 0,0 0-8 16,0 30 10-16,-5 10-10 0,5 5 11 0,-12 11-11 0,1-1 12 15,-6 10-12-15,0 1 19 0,-5-1-3 0,5 5-1 16,5-14 0-16,-5 4 5 0,0 0 0 0,6 1 1 0,0-6 0 15,-1 5-9-15,7-10-3 0,-1 6 0 0,6 4 0 16,-6-15-9-16,6 1 0 0,6-16 0 0,-6 0 0 16,6-5-100-1,5-10-16-15,-5 0-4 0,5-10 0 0,0-5-16 0,1-5-3 16,5 0-1-16</inkml:trace>
          <inkml:trace contextRef="#ctx0" brushRef="#br0" timeOffset="92620.2662">12039 7080 2185 0,'-17'-16'48'0,"17"16"9"0,-6-10 3 0,6 10 2 0,0 0-50 0,0 0-12 15,0 0 0-15,0 0 0 0,0 0 55 0,0 0 8 16,12-10 1-16,5 5 1 0,0-5-21 0,11 0-4 15,-6 0 0-15,18 5-1 0,0-5-31 0,11 0-8 16,-1 5 0-16,13 0 0 0,-1 0 0 0,11 0 0 16,1 5-12-16,11-5 4 15,-6 5-133-15,0-5-27 0</inkml:trace>
        </inkml:traceGroup>
        <inkml:traceGroup>
          <inkml:annotationXML>
            <emma:emma xmlns:emma="http://www.w3.org/2003/04/emma" version="1.0">
              <emma:interpretation id="{1AC17CE8-2C89-4968-891F-37AC046511F3}" emma:medium="tactile" emma:mode="ink">
                <msink:context xmlns:msink="http://schemas.microsoft.com/ink/2010/main" type="inkWord" rotatedBoundingBox="18361,8196 20058,8075 20192,9970 18496,1009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93748.4468">16088 7306 1958 0,'12'-25'174'0,"-7"15"-139"0,1-11-35 0,11 1 0 16,5 0 64-16,1 0 7 0,0-10 1 0,-1 5 0 15,7 0-13-15,-1-5-3 0,0-6 0 0,0 6 0 16,-5-5-45-16,0 0-11 0,-6 0 0 0,0-6 0 16,-12 6 0-16,1-5 0 0,0-5 0 0,-6-6 0 15,-6 1 15-15,0-5 0 0,1 0 0 0,-1-6 0 16,6 6-15-16,-6 0 0 0,6-1 0 0,6 6 0 16,-6 0 0-16,6 10-20 0,-6-1 4 0,5 11 0 15,1 5 16-15,-6 10 0 0,-6 0 0 0,1 5 0 16,-7 0 0-16,1 10 0 0,0 5 0 0,-6 5 0 15,-6 5 0-15,6 5 14 0,-5 5-2 0,5 10-1 16,-6 6-11-16,6-1-16 0,0 5 4 0,0 5 1 0,0 11 11 16,0-1 9-16,0 5-1 0,6 11-8 0,0-11 0 15,-1 0 0-15,7 1 0 0,-1 9 0 0,0-9 0 0,-5 4 0 16,5 0-10-16,-5 1 10 0,5-1 44 16,-5-5 16-16,-6-4 3 0,0 9 1 0,-6-10-52 0,1 1-12 15,-6-1 0-15,-1-5 0 0,1-4 0 0,0-1 0 16,5 0 0-16,-5 1 0 15,5-11-76-15,6 5-19 0,0-10-3 0,6-5-1 0</inkml:trace>
          <inkml:trace contextRef="#ctx0" brushRef="#br0" timeOffset="93876.1428">15743 7527 1728 0,'6'-15'153'0,"0"5"-122"0,11-5-31 0,0 5 0 15,5-5 78-15,6 5 10 0,1-6 1 0,5 1 1 16,0 0-21-16,0 0-4 0,5 0-1 0,1 5 0 16,-6-5-39-16,5 5-8 0,1 10-1 0,-1-5-1 15,-5 0-123 1,0 5-25-16</inkml:trace>
          <inkml:trace contextRef="#ctx0" brushRef="#br0" timeOffset="93276.8545">15353 7140 1450 0,'0'0'64'0,"11"-15"14"0,6-5-62 0,-11 5-16 16,-6 15 0-16,11-16 0 0,-5 1 102 0,-6 15 18 16,6-15 3-16,-12 5 1 0,0 0-55 0,-5 5-10 15,0 5-3-15,-12 0 0 0,0 10-24 0,-5 0-6 0,-6 5-1 16,0 11 0-16,-5-1 15 0,-7 5 4 0,-4 10 0 0,4 5 0 15,12 1-25-15,0 4-5 0,-5 5-1 16,11 0 0-16,-1-4-13 0,12-6 0 0,6 0 0 16,-6-5 0-16,6-4 0 0,11-6 0 0,0-5 0 0,5 0 0 15,7-10 0-15,-1-5 0 0,12-10 0 0,5 0 0 16,-5-10 0-16,10 0 0 0,13-5 0 0,-1-5 0 16,0 0 0-16,0-5 0 0,-5-11 0 0,0 1 0 15,-12 0 0-15,6-5 9 0,-12-5 1 0,1 4 0 16,0 1-10-16,-6 5 0 0,0-5-12 0,-6 10 12 15,-5-6 8-15,5 6 10 0,-5 5 2 0,-1-5 0 16,-5 10 24-16,0-5 4 0,0 5 2 0,0 4 0 0,0-4-40 16,-5 5-10-16,5 5 0 0,-12 5 0 0,7 0 0 15,-12 5 0-15,0 5 0 0,-6 0 0 16,-5 5-203-16,-6 5-42 0</inkml:trace>
        </inkml:traceGroup>
        <inkml:traceGroup>
          <inkml:annotationXML>
            <emma:emma xmlns:emma="http://www.w3.org/2003/04/emma" version="1.0">
              <emma:interpretation id="{9FFEA2AA-7AEE-4D4C-BC14-1C8A8A5B9252}" emma:medium="tactile" emma:mode="ink">
                <msink:context xmlns:msink="http://schemas.microsoft.com/ink/2010/main" type="inkWord" rotatedBoundingBox="22028,7419 24835,7220 25003,9594 22197,979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94758.9526">19600 5908 1209 0,'12'-25'108'0,"-7"15"-87"0,7 0-21 0,-1 0 0 15,-5 0 68-15,-6 10 8 0,0 0 3 0,0 0 0 16,0 0 66-16,0 0 14 0,-6 15 2 0,-5 5 1 16,-1 10-105-16,-10 5-21 0,-7 11-4 0,-10 4 0 15,-1 10 25-15,-5 11 6 0,0-1 1 0,-1 15 0 16,7 1 0-16,-1-1 0 0,1 1 0 0,-1 9 0 15,12-9-32-15,0-6-5 0,-1 6-2 0,7 4 0 16,-1-14-14-16,0-1-3 0,6 5-8 0,-5-4 12 16,-6-6-35-16,-1-4-7 15,1-11-2-15,-6-5 0 0,0-5-107 0,0-4-21 16,-5-11-5-16,5-5-520 0,5-5-104 0</inkml:trace>
          <inkml:trace contextRef="#ctx0" brushRef="#br0" timeOffset="94478.3679">18577 6904 230 0,'0'0'10'0,"-12"0"2"16,1 0-12-16,0-5 0 0,-6 5 0 0,11-5 0 16,-5 5 182-16,0 0 34 0,11 0 6 0,0 0 2 0,0 0-80 0,0 0-15 15,5-11-3-15,1 1-1 0,11 0-46 0,0 0-10 16,0 0-1-16,11 5-1 0,0-5-3 0,1 0 0 16,10 0 0-16,-5 0 0 0,6 5 0 0,5-5 0 15,0-5 0-15,12 5 0 0,-1-5 0 16,12 0 0-16,-6 0 0 0,23-1 0 0,-17 6-25 0,6 0-6 15,-12 0-1-15,-6 5 0 16,-5 5-49-16,-6 0-11 0,-11 0-1 0,0-5-704 16,-5 5-141-16</inkml:trace>
          <inkml:trace contextRef="#ctx0" brushRef="#br0" timeOffset="95542.9304">20550 5305 1152 0,'40'-30'51'0,"-17"20"10"0,-6-5-49 0,0 5-12 15,11 0 0-15,-6 0 0 0,-5-1 116 0,0 6 20 0,-5 0 4 0,-12 5 0 16,0 0-83-16,0 0-17 0,0 0-3 0,0 0-1 16,0 0-6-16,0 0-2 0,-12 5 0 0,1 5 0 15,-6 6-6-15,6-1-2 0,-6 5 0 0,0 5 0 16,0 5-1-16,0 5-1 0,6 0 0 0,-6 1 0 16,5 4 5-16,-5 5 1 0,0 0 0 0,0 16 0 15,1-1 3-15,-7 10 1 0,-5 11 0 0,-1 9 0 16,1 1 5-16,-12 9 2 0,1-4 0 0,-1 9 0 15,1 1 5-15,-1-6 0 0,-5 1 1 0,0 5 0 16,-6-11 3-16,11-9 1 0,-5-1 0 0,5-5 0 16,1-4-45-16,-1-11 0 0,6-4 0 0,0-1-10 15,0-10 10-15,0-10 14 0,6-9-3 0,0-6-1 16,5 0-2-16,6-10-8 0,0-5 12 0,0-10-4 0,12 0 0 16,-1-5-8-16,-5-5 12 0,5-5-4 0,6-5-8 15,6-5 0-15,-6-6 0 0,11 1 0 0,0 0-10 16,6-5-7-16,6 5-2 0,0 0 0 0,-1-1 19 15,1 6 0-15,-1 0 0 0,7 0 0 0,-1 5 0 0,0 0 0 16,1 5 0-16,-1 0 0 0,6 5 0 0,-12-1 0 16,7 6 0-16,-1 0 0 0,-5 5 0 0,5 10 0 15,0 6 0-15,-5 4 0 0,-6 5 0 0,5 0 0 16,1 0 0-16,11 10 0 0,-12-10-14 0,12 6 1 16,0-6 0-16,6 5 0 15,-6-5-13-15,5-5-2 0,-5-5-1 0,6 0 0 0,-6-5 14 0,5-5 3 16,7-5 1-16,-7-5 0 0,7-10 11 0,-7-5 0 15,12 0 8-15,-6-5-8 0,6 0 0 0,-6-5-20 16,-5-6 4-16,0 1 1 0,-6-5 63 0,11-5 13 0,0-1 3 16,-5 1 0-16,-6 0-52 0,-1 5-12 0,1-5 0 15,-5 9 0-15,-12 1 0 0,-6 10 0 0,-5 0 0 16,-1 5 0-16,-5 0 0 0,-11 10-15 0,-12-5 3 0,-11 4 1 16,-5 11 19-16,-6 0 3 0,-1 6 1 0,1 9 0 15,-6 0 7-15,-5 5 1 0,5 10 1 0,-6 0 0 16,12 0-9-16,0 5-1 0,11 1-1 0,0 4 0 15,11 0-34-15,6 0-6 16,6 1-2-16,0 4 0 0,5-10 53 0,12 5 11 0,-1 0 1 0,12 6 1 16,6-6-34-16,-1 5 0 0,12-5 0 0,6-5 0 15,11 1-76-15,0-6-16 0,5 0-4 16,7-5-1036-16</inkml:trace>
        </inkml:traceGroup>
        <inkml:traceGroup>
          <inkml:annotationXML>
            <emma:emma xmlns:emma="http://www.w3.org/2003/04/emma" version="1.0">
              <emma:interpretation id="{04DDB235-0BDD-4D61-BCC4-DFF4D40A6EF0}" emma:medium="tactile" emma:mode="ink">
                <msink:context xmlns:msink="http://schemas.microsoft.com/ink/2010/main" type="inkWord" rotatedBoundingBox="26365,8055 31417,7697 31532,9312 26480,967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05774.7182">26002 6084 633 0,'12'-20'56'0,"-1"15"-44"0,0-5-12 0,6 0 0 16,0 5 124-16,-6-5 24 0,1 0 4 0,-7 5 0 16,7-5-36-16,-12 10-8 0,0-10-2 0,-6 0 0 15,-5 5-42-15,-1 0-9 0,-4 0-2 0,-1-6 0 0,-6 6-16 16,6-5-3-16,-6 10-1 0,1-10 0 16,-1 5-8-16,0-5-1 0,-5 10-1 0,0-5 0 0,5 0 23 0,1 5 5 15,-7 0 1-15,7 5 0 0,-1-5-32 0,-5 5-7 16,-12 10-1-16,12-5 0 0,-6 10-12 0,0 1 0 15,0-1 0-15,0 5 0 0,12 0 0 0,-7 10 0 16,7 5 0-16,5-4 0 0,0 4 21 0,11-5 2 16,1 0 0-16,-1 0 0 0,12 1-23 0,-1-6 0 15,1 5 0-15,11 0 0 0,5-5-21 0,7 5 1 0,-1-4 0 0,12 4 0 16,-1-10 20-16,12 5 12 16,-6-5-2-16,6 5 0 0,-6-10-10 0,6 1-14 15,-11-1 3-15,5 0 1 0,-11 0 10 0,-6-5 0 16,1 0 0-16,-12 5 0 0,-6-10 0 0,-11 5 9 15,0 5-1-15,-6-4-8 0,1-1 28 0,-12-5-2 16,0 10 0-16,-6-5 0 0,0 0 4 0,1-5 1 16,-12 5 0-16,6 0 0 0,-6-5 5 0,-6 0 0 0,1 5 1 0,-7-5 0 15,1-5-29-15,-6 5-8 0,6-10 0 0,-6 5 0 32,6 1-31-32,-1-6-10 0,13 5-3 0,-1-5-687 0,5-5-137 0</inkml:trace>
          <inkml:trace contextRef="#ctx0" brushRef="#br0" timeOffset="105010.8219">23197 6627 1170 0,'17'-30'52'0,"-11"15"10"0,5 5-50 0,6-5-12 0,-6-5 0 0,6-1 0 16,-5 1 49-16,-1 5 7 0,-5 0 2 0,5 0 0 16,-5 0 2-16,5 0 0 0,-5 0 0 0,-6 15 0 15,0 0-4-15,0 0 0 0,0 0 0 0,0 0 0 16,0 0-11-16,0 0-2 0,0 0-1 0,0 0 0 16,0 0-10-16,-17 0-1 0,5 0-1 0,1 10 0 15,0 5-11-15,-1 5-3 0,-5 10 0 0,6 0 0 16,0-4 20-16,-6 9 3 0,0 10 1 0,0 0 0 15,0 6-16-15,-6-1-4 0,1 5 0 0,-7 10 0 16,1-4 20-16,5-1 3 0,-5 0 1 0,0 6 0 16,5-1-21-16,1-5-4 0,-1-4-1 0,12-1 0 0,-6-10-10 15,0-4-8-15,6-1 12 0,5-10-12 0,0 0 11 16,1-10-11-16,-1 0 10 0,6-5-10 0,0-5 33 16,0-10 1-16,0 0 0 0,0 0 0 0,0 0-18 0,0 0-3 15,0 0-1-15,0 0 0 0,0 0 4 0,0-10 1 16,0-5 0-16,6 0 0 0,-6-10-7 0,5-5-2 15,1-5 0-15,0-6 0 0,5-4-8 0,0-5 0 16,0 0 0-16,6-6-11 0,0-4 11 0,12 0 0 16,-1-6 0-16,0-4 0 0,6 0 0 0,6-1 0 15,11-4 0-15,-6-1 0 0,6 1 0 0,5 0 0 16,-5 9 0-16,0-4 0 0,-6 15 0 0,-5-1 0 16,5 6 0-16,-5 0-8 0,-12 10 8 0,6 4 0 15,-11 6 0-15,5 5-8 0,-11 10 8 0,0 0 0 16,-11-5 0-16,-1 5 0 0,6 5 0 0,-5 0 8 0,-12 0-8 15,6 0 11-15,0 10-11 0,0 0 0 0,0 0 0 0,0 0 0 16,-11 15 11-16,11-5 0 0,0 10 0 0,0 5 0 16,-5 5-27-16,5 5-6 0,0 5-1 15,0 6 0-15,0 4 23 0,5-5 0 0,-5 0-9 0,6 1 9 16,-1 4 0-16,1 5 0 0,0-4 0 0,-6 4 0 16,5-10 0-16,1 5 0 0,-6-4 0 0,0-6 0 15,0 0 0-15,0 0 0 0,0-5 11 0,0 1-11 16,-6-1 0-16,6-5 0 0,6 0 0 0,-6 0 0 15,0 0 0-15,0-9 0 0,0-1 0 0,6 0 0 16,5-10 0-16,-5 5 0 0,-6-15 0 0,11 5 0 16,0 0 17-16,1-5 3 0,-1-10 1 0,6 0 0 0,-6-5-31 15,1 0-6-15,-1-10-2 0,6-1 0 0,-12-4 18 16,12-5 0-16,-5-5 0 0,-1-10 0 0,6-1 0 0,-6-9 0 16,1-5 0-16,10-11 0 0,-5 6 0 0,12-1-10 15,-1 1 10-15,6-5-12 16,5 14-23-16,1 1-5 0,-1 5 0 0,1 4-1 15,5 11 41-15,-5 5 14 0,-6 0 0 0,0 5 0 0,-12 0-14 0,1 9 0 16,-6 6 0-16,0-5 0 0,0 5 0 0,-6 5 0 16,1 0 0-16,-7 0 0 0,7 10 0 0,-1 0 0 15,-11 0 0-15,5 5 0 0,12 0 0 0,-11 10-18 16,5 5 2-16,1 0 1 0,-1 11 23 0,-5-1 4 16,-6 5 0-16,5 5 1 0,1 5-13 0,0 6-18 15,-6 4 4-15,0 0 1 0,0 6 37 0,5 4 7 16,1-5 1-16,0 6 1 0,-1-6-15 0,-5 0-3 15,0 1-1-15,6-1 0 0,0 0-3 0,-6-5-1 0,5 1 0 16,7-1 0-16,-7-5-10 0,7-4 0 0,-7-11 9 0,1 0-9 16,5-5 0-16,-5 0 9 0,-1-5-9 15,7-4 0 1,-7-1-15-16,7 0-9 0,-1-5-3 0,0 0-809 0,1-5-161 0</inkml:trace>
          <inkml:trace contextRef="#ctx0" brushRef="#br0" timeOffset="106180.1993">26647 6104 1177 0,'0'0'52'0,"0"0"11"0,0 0-51 0,0 0-12 16,6-10 0-16,-6 0 0 0,0 10 130 0,0 0 23 15,0-10 5-15,0 10 1 0,0 0-53 0,0 0-10 0,11-10-3 16,0 0 0-16,6 5-43 0,6 0-9 16,11 0-1-16,5 0-1 0,18-5-39 0,0 10-8 15,-1-5-2-15,12 0 0 0,5 0 39 0,-5 0 8 0,6 0 2 16,-6 0 0-16,-6 0-19 0,0 5-3 0,0-5-1 16,-11 0 0-16,0 5-16 0,-11-5 8 0,5 5-8 0,-11-5 0 31,-6 0-40-31,-5 5-14 0,-1-6-3 0,-10 6-951 0</inkml:trace>
          <inkml:trace contextRef="#ctx0" brushRef="#br0" timeOffset="106489.0733">27286 6034 1497 0,'0'0'32'0,"0"0"8"0,11 0 0 0,-11 0 4 0,0 0-36 0,12 0-8 15,-1 0 0-15,-5 5 0 0,5 5 92 0,-11 10 17 16,0 0 3-16,0 5 1 0,0 5-27 0,0 11-6 16,-11 4 0-16,-1 5-1 0,1 0 21 0,-6 6 4 15,-6 4 0-15,1 0 1 0,5-4-39 0,0 4-8 16,-6-5-2-16,6 1 0 0,0-1-32 0,12-5-6 16,5-5-2-16,0 6 0 0,-12-6 0 0,12 0-1 15,0 0 0-15,0 1 0 16,0-6-142-16,-5-5-28 0,-1 5-5 0,0-10-2 0</inkml:trace>
        </inkml:traceGroup>
      </inkml:traceGroup>
      <inkml:traceGroup>
        <inkml:annotationXML>
          <emma:emma xmlns:emma="http://www.w3.org/2003/04/emma" version="1.0">
            <emma:interpretation id="{4D92C36D-1949-48B5-9D67-5ADA288CEAFF}" emma:medium="tactile" emma:mode="ink">
              <msink:context xmlns:msink="http://schemas.microsoft.com/ink/2010/main" type="line" rotatedBoundingBox="2091,11620 29813,10001 29952,12382 2230,14001"/>
            </emma:interpretation>
          </emma:emma>
        </inkml:annotationXML>
        <inkml:traceGroup>
          <inkml:annotationXML>
            <emma:emma xmlns:emma="http://www.w3.org/2003/04/emma" version="1.0">
              <emma:interpretation id="{85145400-0CFA-442F-9833-23D3901D58F5}" emma:medium="tactile" emma:mode="ink">
                <msink:context xmlns:msink="http://schemas.microsoft.com/ink/2010/main" type="inkWord" rotatedBoundingBox="2091,11620 5493,11422 5620,13603 2218,1380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08889.177">1746 10749 748 0,'17'-15'67'0,"-6"5"-54"0,-11-5-13 0,6 0 0 16,5-5 54-16,1 10 8 0,-1-10 2 0,-5 5 0 0,-6 0 12 0,0 5 2 15,0-6 1-15,0 1 0 0,-6 5-27 0,-5 5-4 16,5-5-2-16,-11 5 0 0,6 0 5 0,-6 0 1 16,-12 5 0-16,1 0 0 0,11 0 1 15,-5 5 1-15,-7 5 0 0,1 5 0 0,0 0-14 0,-6 11-2 16,0 4-1-16,-6 5 0 0,1 0-18 0,-1 10-4 16,0-4-1-16,7 9 0 0,-1 5-5 0,5-5-1 15,12 1 0-15,0-1 0 0,6-5-8 0,11-5 0 16,0 1 0-16,6-6 0 0,5-5 0 0,12-5 0 15,-6-5 0-15,5-10 0 0,1-5 0 0,5-10-14 16,0-10 3-16,1-5 1 0,5-5 10 0,-6-5 0 16,6-5 0-16,0-1 0 0,-12-9 9 0,7 0-9 15,-1-5 12-15,-5-6-12 0,-1 1 28 0,-5-5 0 16,0-1-1-16,0 1 0 0,0 10 14 0,-6 5 3 16,-5 4 1-16,5 11 0 0,6 10-12 0,0 5-2 15,-17 15-1-15,6 0 0 0,11 15-30 0,-6 5 0 16,-5 5 0-16,5 10 0 0,-5 11 0 0,5-1 0 0,0 5 10 15,6 6-2 1,0-6-37-16,0 5-7 0,0 5-2 0,12-4-988 0</inkml:trace>
          <inkml:trace contextRef="#ctx0" brushRef="#br0" timeOffset="107659.9133">-952 10664 932 0,'0'0'41'0,"6"-15"9"0,-6 5-40 0,6-5-10 0,-6-5 0 0,0 4 0 15,0 6 111-15,-6-5 20 0,12 0 4 0,-6 0 1 16,-6 5-16-16,6-5-4 0,0 0 0 0,0 0 0 0,-6-5-16 0,6 5-3 16,-5 5-1-16,-1 5 0 15,6-5-54-15,0 10-11 0,0 0-3 0,0 0 0 0,-17 5-20 0,0 10-8 16,-6 0 0-16,7 15 9 0,-7 5-9 0,-5 10 0 15,-1 6 0-15,-5 4 0 0,12 5 0 16,-12 1 8-16,0-1-8 0,0 5 0 0,6-4 12 16,-1-1-4-16,1-5 0 0,0 0 0 0,0-9 4 0,11-6 1 15,11 0 0-15,0-5 0 0,6 0-13 0,6-9 0 16,-6-11-9-16,17 0 9 0,0-5 0 0,0 0 8 16,5-10 1-16,1-5 0 0,0-5-9 0,11-5 0 15,0 0 0-15,5-5 0 0,1-6-12 0,-1 1 12 16,-5 0-10-16,6-5 10 0,-1 0 0 0,-5 0 0 15,0-1-8-15,-5-4 8 0,-7 0 0 0,-5 0 0 16,6 0 0-16,-12-5 0 0,-5-1 0 0,-1 1 0 16,-5-5 0-16,6 10 0 0,-6-1 0 0,-6 6 0 15,-5 0 10-15,0 5-10 0,5 5 8 0,-5 10-8 16,0 0 8-16,-6 0-8 0,0 10 0 0,-12 0 0 0,7 0-9 16,-1 10 9-1,-5 0-179-15,0 5-29 0</inkml:trace>
          <inkml:trace contextRef="#ctx0" brushRef="#br0" timeOffset="108277.3066">-680 11066 1594 0,'0'0'71'0,"0"0"14"0,-6-10-68 0,6 0-17 16,0 5 0-16,0 5 0 0,11-10 83 0,-5 0 13 15,-6 0 2-15,11 0 1 0,12 0-36 0,5-5-7 16,-5-1-2-16,11 1 0 0,5 5-28 0,1-5-6 16,5 5 0-16,-5-5-1 0,-1 5-31 0,7 0-5 15,5-5-2-15,0 5-625 16,-1 0-126-16</inkml:trace>
          <inkml:trace contextRef="#ctx0" brushRef="#br0" timeOffset="108088.7846">-335 10649 1389 0,'0'0'61'0,"5"-15"14"0,7-5-60 0,5-1-15 16,0 1 0-16,5-5 0 0,-5 0 66 0,6-5 10 15,11 0 3-15,-12 5 0 0,1-1-39 0,5 1-7 16,-5 0-1-16,0 0-1 0,5-5-31 0,-6 5 0 16,-5-5 0-16,-5 4 0 0,5-4 17 0,-6 0-2 15,-5 0-1-15,-6-5 0 0,11 0 8 0,-11-11 2 16,-6 1 0-16,1 0 0 0,-7 5 3 0,1-6 1 16,0-4 0-16,5 5 0 0,-11 0-28 0,11 4 0 15,-5 1 8-15,6 0-8 0,-7 15 0 0,1 0 0 16,0 0 0-16,5 15 0 0,-5-1 0 0,-1 6 0 15,-5 10 0-15,0 6 0 0,6 9 0 0,-6 0 8 16,0 10 0-16,6 10 0 0,0 5-8 0,-6 6 0 16,5 4 9-16,1 5-9 0,0 1 12 0,-1 4-3 15,1 0 0-15,0 6 0 0,5-6 15 0,-5 10 2 16,5 1 1-16,-5 4 0 0,11 1 11 0,-6 4 2 0,0 1 1 16,6-1 0-16,0 1-13 0,0-1-2 0,-5-5-1 15,-1 1 0-15,6-6-15 0,-6 1-10 0,-5-6 12 0,-6 0-12 16,6-9-10-16,-6-6-9 0,-6-5-1 0,-5 1-1 31,0-11-177-31,5-5-35 0,-22 10-7 0,17-20-572 0</inkml:trace>
        </inkml:traceGroup>
        <inkml:traceGroup>
          <inkml:annotationXML>
            <emma:emma xmlns:emma="http://www.w3.org/2003/04/emma" version="1.0">
              <emma:interpretation id="{E211BBD8-636A-44EA-8C54-E53F8D3DFD7C}" emma:medium="tactile" emma:mode="ink">
                <msink:context xmlns:msink="http://schemas.microsoft.com/ink/2010/main" type="inkWord" rotatedBoundingBox="6804,12090 11261,11830 11357,13468 6899,13728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09643.0362">4065 10262 1443 0,'0'-10'32'0,"0"-5"6"0,-12-1 2 0,7 1 0 0,-1 0-32 0,-5 0-8 0,0 5 0 0,-6-5 0 16,0 5 96-16,0 0 18 0,-12 5 3 0,1 0 1 15,-6 0-53-15,-5 5-10 0,-1 0-3 0,6 10 0 16,6-5-28-16,-6 5-7 0,-6 5-1 0,6 5 0 16,-5 0-16-16,5 5 0 0,0 11 0 0,0 4 0 15,0 0 0-15,11 0 0 0,-5 11 0 0,0-1 0 16,5 0 0-16,6-5 10 0,0 6-10 0,6-1 8 15,0-10-8-15,11 0 0 0,0-4 9 0,0-6-9 16,5 0 0-16,7-10 0 0,-7-5 0 0,12-10 0 0,0 0 0 16,0-10 0-16,6-5 0 0,11-10 0 15,0 0 0-15,0-10 0 0,11-6 0 0,-11 1 0 0,0-5 9 16,5-5 1-16,1 0 0 0,-1-11 0 0,7 1 8 0,-1 0 2 16,-6-6 0-16,12-4 0 0,-11 5-10 0,0 4-2 15,5 6 0-15,-6 0 0 0,1 10 7 0,-6 4 1 16,-6 11 0-16,0 10 0 0,-5 5 2 0,-6 15 1 15,0 10 0-15,0 10 0 0,-11 6-11 0,-1 9-8 16,-5 10 12-16,-5 10-12 0,-7 6 12 0,-5 4-4 16,0 11 0-16,-5 9-8 0,-6-5 9 0,-1 6-9 15,-5-6 0-15,-5 6 9 0,-1-1 0 0,-11 1 0 16,0-11 0-16,-5-4 0 0,-1-1-9 0,1-10 0 16,5-9 0-16,0-1 0 0,0 0 0 0,0-9 12 15,6-6-12-15,0-10 12 0,5-5-12 0,0-10 0 0,6-5 9 16,6-10-9-16,6-5 33 0,-1-5 3 0,6 0 0 0,6-15 0 15,5 0-2-15,12-10 0 0,5-6 0 16,12-4 0-16,5-10-25 0,11-5-9 0,12-6 0 0,0-4 9 16,6-1-25-16,5-4-4 0,6-5-2 0,5 4 0 15,-5 1-89 1,0 4-17-16,0 6-4 0,-6 5-1 0,-5 15-87 16,-6 4-18-16</inkml:trace>
          <inkml:trace contextRef="#ctx0" brushRef="#br0" timeOffset="109813.2808">4664 10649 2098 0,'0'5'46'0,"0"10"10"0,-5 0 1 0,5 10 3 0,0 0-48 0,-6 5-12 16,-5 6 0-16,-1-1 0 0,12 5 47 0,-5-5 7 16,-12 0 2-16,11 1 0 0,6-6-56 0,-6 0-10 15,-5-5-2-15,5 0-1 16,1-10-128-16,-1 0-26 0,0-5-5 0,1 0 0 0</inkml:trace>
          <inkml:trace contextRef="#ctx0" brushRef="#br0" timeOffset="109930.3975">4896 10010 2034 0,'0'-30'90'0,"-6"20"18"0,6 0-86 0,0 5-22 0,0 5 0 0,0 0-598 16,0 0-124-16</inkml:trace>
          <inkml:trace contextRef="#ctx0" brushRef="#br0" timeOffset="110245.6245">5162 10267 1382 0,'0'0'123'0,"0"0"-99"0,0 0-24 0,0 15 0 15,0 0 80-15,6 10 12 0,-1 0 1 0,7 5 1 0,-7 0-41 16,6 11-8-16,1-1-1 0,-1 10-1 0,0-10 5 0,1 6 2 16,-1-11 0-16,-5 5 0 0,-1-10-8 0,1 0-2 15,-6 1 0-15,0-6 0 0,0-5 15 0,0-5 2 16,0-15 1-16,0 0 0 0,0 0-16 0,0 0-3 16,0 0-1-16,17 0 0 0,-11-10 4 0,11-5 1 15,0-5 0-15,5-6 0 0,-5-4-11 0,0 0-3 16,6 5 0-16,-1-10 0 0,7-5 8 0,-1-1 2 15,6 6 0-15,0-5 0 0,0 0-39 0,-6 5 0 16,12-1 0-16,-12 1 0 0,6 0 0 0,0 5 0 16,-6-5 8-16,6-1-8 15,0 6-164-15,-6 0-38 0,0 5-7 0</inkml:trace>
          <inkml:trace contextRef="#ctx0" brushRef="#br0" timeOffset="110555.9688">6055 10654 1094 0,'29'0'48'0,"-18"-5"11"16,6-5-47-16,6 0-12 0,5-5 0 0,0-1 0 0,-11-9 156 0,11 0 28 0,1 5 7 0,-1-5 1 16,6-5-100-16,-6 0-20 0,-5-1-4 0,5-4-1 15,-5 5-3-15,-6 0 0 0,0-10 0 0,-6 5 0 16,-5-1-27-16,-1 6-5 0,1 0-2 0,-6 5 0 15,-6-5 13-15,-5 10 2 0,5 5 1 0,-11-6 0 16,0 11-21-16,0 0-4 0,-5 5-1 0,-1 5 0 16,-5 10-20-16,5 5 0 0,1 6 0 0,-7 9 0 0,-5 5 0 15,1 0 9-15,-1 10-1 0,5 6-8 0,-5-1 0 16,6 0 0-16,0 5 0 0,11-4 0 0,6-1 0 0,-1-5 0 16,7-5-12-16,5 6 3 0,5-11-11 0,7 0-3 15,-1-10 0-15,6 0-731 16,5 0-146-16</inkml:trace>
          <inkml:trace contextRef="#ctx0" brushRef="#br0" timeOffset="110890.5596">6836 10277 1843 0,'6'-25'81'0,"-6"25"18"0,0 0-79 0,17 0-20 15,0 0 0-15,-1 0 0 0,-4 10 54 0,5 0 7 0,0 10 2 0,5 0 0 16,-5 5-22-16,6 0-4 0,-6 10-1 0,-6 1 0 15,6-1-15-15,-6 5-3 0,-5-5-1 0,-6 5 0 16,-6 1-9-16,6-6-8 0,-5-5 9 0,-6 0-9 16,-1 0 23-16,1-5-2 0,5-4 0 0,-5-6 0 15,0-5 19-15,11-10 3 0,0 0 1 0,0 0 0 16,0 0 3-16,0-15 1 0,0-6 0 0,5-4 0 16,7-5-18-16,-1-5-3 0,6-5-1 0,5-5 0 15,1-6-17-15,11 1-9 0,0 0 10 0,11-6-10 16,6 11 8-16,-6 0-8 0,1 0 0 0,-1 10 0 15,-6 4 12-15,-5 6-3 0,-5 5-1 0,-1 10 0 16,-5 5 26-16,-6 5 5 0,-1 5 1 0,1 10 0 16,0 0-40-16,-5 5 0 0,-1 5 0 0,-5 6 0 15,5-6 0-15,-5 15 0 0,-1 0-12 0,-5 5 4 16,6-4-146-16,0 4-29 0,-1 5-5 0</inkml:trace>
        </inkml:traceGroup>
        <inkml:traceGroup>
          <inkml:annotationXML>
            <emma:emma xmlns:emma="http://www.w3.org/2003/04/emma" version="1.0">
              <emma:interpretation id="{CC309064-6C15-4675-9A74-D7D104F65E29}" emma:medium="tactile" emma:mode="ink">
                <msink:context xmlns:msink="http://schemas.microsoft.com/ink/2010/main" type="inkWord" rotatedBoundingBox="13026,11113 18534,10792 18664,13009 13155,13331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13309.2737">14624 8869 1612 0,'11'-20'144'0,"0"0"-116"0,12-5-28 0,-12 5 0 16,0 0 81-16,1 10 11 0,-7 5 1 0,-5 5 1 15,0 0-22-15,6 5-5 0,-6 15-1 0,0 10 0 16,-6 0-18-16,1 15-3 0,-7 5-1 0,1 16 0 16,0 4-19-16,-6 1-4 0,0-1-1 0,0 10 0 15,-6-4 15-15,6 4 2 0,0 1 1 0,-5-6 0 16,5 6-10-16,-6-11-1 0,6 0-1 0,0 6 0 16,-5-16-26-16,5 0 0 0,0-14 0 0,5-1 0 0,1-10 26 15,-6-10 0-15,6 0 0 0,5-15 0 0,0 0-9 16,6-10-1-16,0 0-1 0,0 0 0 0,0-10 6 0,6-10 2 15,0-5 0-15,5 0 0 0,6-15-6 0,6 0-1 16,-6-6 0-16,11-4 0 0,0 0-25 0,6 10-6 16,6-1-1-16,-1 6 0 0,1 5 16 0,-1 10 0 15,-5 10 0-15,0 5 0 0,0 5 0 0,0 5 0 16,-11 10 0-16,5 0 0 0,-5 10 12 0,-1 5 4 16,-5 5 2-16,-5 11 0 0,-1-6-18 0,0 5-19 15,0 0 4-15,-5 6 1 16,-6 4-162-16,0-5-33 0,-6 1-7 0,1-1 0 0</inkml:trace>
          <inkml:trace contextRef="#ctx0" brushRef="#br0" timeOffset="112004.7282">10914 9925 979 0,'0'0'87'0,"0"0"-70"16,0 0-17-16,11-5 0 0,6 0 184 0,-6 0 34 15,6 0 6-15,0 5 2 0,-6 0-103 0,6 0-21 0,0 5-4 0,0 5-1 16,0 5-33-16,0 5-6 0,-6 5-2 0,1 5 0 16,-1 6-12-16,0-1-4 0,-11 5 0 0,6 5 0 15,-6 0-12-15,0 1-4 0,0-1 0 0,-6 5 0 16,-5 0-4-16,5-4-2 0,-11-6 0 0,6 0 0 16,0-5 10-16,-6 0 1 0,6-4 1 0,-1-6 0 15,7 0-11-15,-1-5-3 0,0-10 0 0,1 0 0 16,5-10-6-16,0 0-2 0,0 0 0 0,0 0 0 15,0-10 25-15,5-10 5 0,1 0 1 0,0-5 0 16,-1-10-21-16,1-1-4 0,5-9-1 0,1 0 0 16,5-5-13-16,-1-6-10 0,1 1 2 0,12-10 0 15,-1-1-141-15,6 6-28 0,6-5-6 0,5 9-962 16</inkml:trace>
          <inkml:trace contextRef="#ctx0" brushRef="#br0" timeOffset="112409.1466">12655 9990 172 0,'12'-20'8'0,"-7"5"1"0,-5 5-9 0,-5-5 0 16,-1 5 0-16,0-5 0 0,1 0 439 0,-12 0 85 15,0-6 18-15,0 11 3 0,-6 0-383 0,1 5-77 0,-7-5-15 0,1 5-3 16,-6 5-44-16,6 0-9 15,-6 5-2-15,0 5 0 0,0 10-4 0,0 1 0 16,-5 4-8-16,5 10 12 0,-6 0-12 0,6 0 0 0,-6 5 0 0,7 1 0 16,4-6 13-16,-5 5-3 0,12-5-1 0,-7-5 0 15,12 1 1-15,1-1 0 0,4-5 0 0,1-5 0 16,5-5-10-16,6 0 0 0,0-5 0 0,0-10 0 16,17 0 0-16,0-5 0 0,0 0 0 0,11-5 0 15,6-10 0-15,6 0 8 0,0-10-8 0,10 0 8 16,-4-6-8-16,5 1 10 0,-6 0-10 0,6-5 10 15,0 0-1-15,-6-1 0 0,0 6 0 0,-5 0 0 16,-6 5 8-16,0 10 2 0,-6 0 0 0,-6 10 0 16,1-6-19-16,-6 11 0 0,-17 5 0 0,11 11 0 15,1-1 16-15,-7 5-1 0,-5 10 0 0,-5 5 0 16,-1 0-24-16,6 5-5 0,-6 0-1 0,-5 1 0 16,5-1-145-16,6 0-28 0,-5 0-7 15</inkml:trace>
          <inkml:trace contextRef="#ctx0" brushRef="#br0" timeOffset="112936.845">13159 9799 1936 0,'22'-15'86'0,"-10"5"18"0,5 0-84 16,-6 5-20-16,-11-5 0 0,0 10 0 0,17 10 72 0,-17-10 11 0,6 15 1 0,5 5 1 16,-5 10-45-16,-1 6-10 0,-5 4-2 0,12 5 0 15,-7 5 3-15,1-5 0 0,-12 6 0 0,-5-1 0 16,0-5 18-16,-1 6 4 0,12-6 1 0,-5 0 0 16,-7 0-30-16,7-10-5 0,-12 1-2 0,5-1 0 15,1-10 4-15,0 0 1 0,-6 0 0 0,-6-10 0 16,12 0-8-16,-6-5-2 0,6-5 0 0,-6-5 0 15,0 0 16-15,0-5 4 0,11-5 0 0,-5 0 0 16,-1-5-32-16,7-5 0 0,5-5 0 0,0 0 0 16,5-5 0-16,7 0 0 0,-1-11 0 0,12 1 0 15,11-5-9-15,-1-5-8 0,1-6-2 0,12-9 0 16,-1 5 7-16,11-6 2 0,1 6 0 0,0-5 0 16,-1 9-18-16,1 6-4 15,-6 5-1-15,-1 10 0 0,-10 4 9 0,0 11 3 0,5 5 0 0,-11 5 0 0,-12 5 21 16,1 5 0-16,0 10 0 0,-12 5 0 0,0 5 0 0,-11 6 0 15,-5 9 0-15,-7 0 0 0,1 5 0 0,-6 5 8 16,-6 1 0-16,-5-1 0 0,6 0-8 0,-7-5 0 16,1 1 9-16,-6-1-9 0,6 0 0 0,-12-5 0 15,1 0 0-15,-12 1-800 16,0-1-153-16</inkml:trace>
          <inkml:trace contextRef="#ctx0" brushRef="#br0" timeOffset="111709.6467">10586 9930 1238 0,'39'-15'55'0,"-39"15"11"0,0-10-53 0,-11 0-13 16,5 0 0-16,-5 0 0 0,5-5 115 0,-11-1 20 15,0 1 4-15,0 5 1 0,0-5-38 0,-5 5-7 16,-1-5-2-16,6 0 0 0,-6 0-27 0,6 0-6 15,-5 5 0-15,-1 0-1 0,1 5-30 0,-1 0-5 16,-5 0-2-16,-6 10 0 0,0 0-14 0,-6 5-8 16,-5 10 8-16,-12 10-8 0,7 5 8 0,-1 10-8 15,5 1 8-15,1 9-8 0,-6 0 8 0,6 1-8 16,0-1 10-16,11 5-10 0,0-4 0 0,6-6-13 16,11 0 1-16,5-5 0 0,7-4 12 0,5-6 0 15,5-5-10-15,7-5 10 0,-1-10 0 0,12-5 18 16,5-10-3-16,0-5-1 0,0-10-14 0,12-5 0 15,5-5 0-15,1-10 0 0,4-1 22 0,1-4-2 16,0-5 0-16,0-5 0 0,0-6 0 0,6-4 0 0,-12-5 0 16,6-6 0-16,0 6-20 0,-6 0 8 0,0 4-8 15,-5 1 0-15,5 15 11 0,-5 4-3 0,-1 11 0 16,-11 10 0-16,-5 10 2 0,-6 10 0 0,-6 10 0 0,-5 5 0 16,0 15-10-16,-1 6 10 0,-10 9-10 0,-7 10 10 15,1 11-10-15,-6-1 0 0,-6 10 0 0,-5 11 0 16,-11-6 15-16,-1 11 1 0,-5-1 0 0,-6 11 0 15,0-11-16-15,6 1 8 0,-6-6-8 0,-6 1 0 16,6-11 0-16,-5-5 0 0,5-9 0 0,-6-6 0 16,1-5 0-16,-1-9 0 0,18-6 0 0,-7-10 0 15,1-5 21-15,6-5-1 0,-1-5-1 0,0-10 0 0,12 0 7 16,0-5 2-16,0-5 0 0,11-5 0 0,-6 0-10 16,12 0-2-16,5-10 0 0,6-1 0 0,6 1-16 15,5-10 10-15,6 0-10 0,11 0 8 0,0-5-8 16,6-1-9-16,0-4 9 0,12 0-13 15,-1 0-84-15,6-1-17 0,0 6-3 0,5-5-682 16,-5 0-136-16</inkml:trace>
          <inkml:trace contextRef="#ctx0" brushRef="#br0" timeOffset="114050.2592">9850 10744 172 0,'0'0'8'0,"0"0"1"0,0 0-9 0,0 0 0 15,0 0 0-15,0 0 0 0,17 0 194 0,-17 0 37 16,17-10 7-16,-5 0 2 0,-1-5-90 0,6 10-18 16,-6-5-3-16,0 0-1 0,1-5-19 0,10 0-4 15,-5 0-1-15,6 0 0 0,5-5-29 0,1 4-7 16,4-9 0-16,7 10-1 0,0 0-38 0,5-5-7 16,0 5-2-16,12 0 0 0,-6 5-32 0,-1-5-6 15,1 5-2-15,6 0-931 0</inkml:trace>
        </inkml:traceGroup>
        <inkml:traceGroup>
          <inkml:annotationXML>
            <emma:emma xmlns:emma="http://www.w3.org/2003/04/emma" version="1.0">
              <emma:interpretation id="{9DCBAADB-9C54-4AFA-9716-EACD894C720D}" emma:medium="tactile" emma:mode="ink">
                <msink:context xmlns:msink="http://schemas.microsoft.com/ink/2010/main" type="inkWord" rotatedBoundingBox="20497,11118 26991,10738 27067,12038 20573,1241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17499.729">19346 9367 1094 0,'0'0'48'0,"0"-10"11"0,5-5-47 0,-5 5-12 15,0 0 0-15,0 10 0 0,6-10 213 0,-6 10 41 16,-6-11 8-16,1 6 2 0,-6 5-144 0,-1 5-29 16,-10 6-6-16,-1-1-1 0,-11 5-44 0,0 10-10 15,-5 0-2-15,-12 5 0 0,0 10 0 0,0 1-1 16,-6-1 0-16,-5 5 0 0,5 5-5 0,-10-4-1 15,-7-6 0-15,6 5 0 0,12-5 4 0,-1-5 1 16,1 6 0-16,-1-6 0 0,0-5-26 0,12 0 0 16,11-5-12-16,0 5 12 15,12-4-76-15,5-6-7 0,5 0-1 0,7 0-1027 0</inkml:trace>
          <inkml:trace contextRef="#ctx0" brushRef="#br0" timeOffset="117028.9994">16908 9915 1616 0,'0'0'72'0,"0"0"14"0,6-5-69 0,11 0-17 16,-6 0 0-16,12 0 0 0,-6 0 16 0,5-5 0 16,1 0 0-16,5-6 0 0,-5-4 21 0,11 0 4 15,6-5 1-15,5 0 0 0,0-10-7 0,12 0-2 16,-1-1 0-16,1 1 0 0,5-5-23 0,-17 10-10 15,-5-5 8-15,-6-1-8 0,0 6 32 0,-1 0 0 16,-4-5 1-16,-7 5 0 0,1-5-21 0,-6 4-4 16,0 1 0-16,-6 0-8 0,-11 0 12 0,12 5-4 0,-7-5 0 0,1 5-8 15,-12-1 8-15,6 11-8 0,0 0 0 16,-5 0 0-16,-7 5 0 0,1-5 0 0,-6 15 0 0,0-5 0 16,-17 0 0-16,6 10 0 0,-12 0 0 0,12 5 0 15,0 5 0-15,-6 10 0 0,-6 0 8 0,1 1-8 16,5 9 19-16,0 0 0 0,-6 0 0 0,6 5 0 15,6 6 1-15,0-1 1 0,-1 5 0 0,7 0 0 16,5 6 2-16,5-1 0 0,1 0 0 0,11 1 0 16,-6-1-23-16,12 0 8 0,11-5-8 0,-6-4 0 15,1-6 0-15,-1-5 0 0,12-5 0 0,-1 0 0 0,7-9 0 16,-1-1-8-16,6-5 0 0,11-5 0 16,6 0-189-16,0-10-38 0</inkml:trace>
          <inkml:trace contextRef="#ctx0" brushRef="#br0" timeOffset="117273.6756">18215 9613 1728 0,'-17'-15'76'0,"17"15"16"0,5-15-73 0,1 0-19 15,-12 0 0-15,6 0 0 0,12 5 73 0,-1-5 11 16,0 0 3-16,-5-1 0 0,5 1-37 0,6 0-7 16,17 0-2-16,-6 5 0 0,-5-5 19 0,11 10 3 15,6-5 1-15,-1 10 0 0,-10 0-52 0,4 10-12 16,-4 0 0-16,-1 10 0 0,0 0 0 0,-5 5 0 15,-12 6 0-15,1 4 0 0,4 10 20 0,-16 0 2 0,-5 6 0 16,-1-1 0-16,-5 0-1 0,5-5 0 0,1 1 0 16,-7 4 0-16,7-10 0 0,5 0 0 0,0-4 0 15,11-6 0-15,0 0-21 0,6-5-8 0,6 0 0 16,-1-10 0 0,1 0-97-16,11-5-19 0,-11-5-4 0,5-5-908 0</inkml:trace>
          <inkml:trace contextRef="#ctx0" brushRef="#br0" timeOffset="117777.3719">20234 9216 2185 0,'17'-25'48'0,"-17"10"9"0,-6 5 3 0,6 0 2 0,-6 0-50 0,-5 5-12 0,0 0 0 0,-6 5 0 16,0 5 47-16,-17 5 6 0,0 5 2 0,-6 10 0 15,-5 5-36-15,0 0-7 0,0 5-2 0,-1 11 0 16,7-11 35-16,5 10 7 0,-6-5 2 0,6 6 0 16,6-1-35-16,5 5-7 0,1-5-2 0,5-4 0 0,6-6 9 15,5 0 1-15,0 0 1 0,12 5 0 16,0-4-21-16,5-1 0 0,6-10-12 0,-6 10-792 16,6-10-159-16</inkml:trace>
          <inkml:trace contextRef="#ctx0" brushRef="#br0" timeOffset="118121.4665">20324 9729 2001 0,'0'0'88'0,"0"0"20"0,0 0-87 0,12 10-21 16,4 0 0-16,1 5 0 0,0-5 28 0,6 0 2 15,5-5 0-15,-5 0 0 0,5-5 12 0,6-10 2 16,-6 5 1-16,6-10 0 0,0 5-14 0,0-5-3 15,0 0-1-15,0-5 0 0,-6-5-11 0,1-6-1 16,-7 1-1-16,1-5 0 0,5 0-14 0,-5 0 0 0,-6-1 0 16,0 1 0-16,5 0 45 0,-5 0 7 0,-5 0 0 0,-1 5 1 15,0-1-23-15,-5 6-5 0,-6 0-1 0,6 5 0 16,-6 5-7-16,0 5-1 0,0 5-1 16,0 5 0-16,-12 0 17 0,1 0 3 0,-6 10 1 0,0 5 0 15,-11 0-36-15,-6 10 0 0,6 5 0 0,-6 0 0 16,-6 6 0-16,0-1 0 0,6 5 0 0,-5 0 0 15,11-5-13-15,-6 6-10 0,0-1-1 0,5 0-1 16,1-5 25-16,11 6-8 0,0-6 8 0,6 5 0 16,5-5-45-16,1 0-4 15,10-4-1-15,7-1-745 0,5 0-149 0</inkml:trace>
          <inkml:trace contextRef="#ctx0" brushRef="#br0" timeOffset="118446.2251">21054 9734 1094 0,'0'0'97'0,"-6"0"-77"16,0-5-20-16,1 5 0 0,5 0 194 0,0 0 35 15,0 0 7-15,0 0 2 0,22 10-149 0,1-5-29 16,17 5-7-16,-6-5-1 0,5-5-24 0,-5 0-6 16,11 0-1-16,1-10 0 0,-12 0-9 0,5 5-3 15,1-10 0-15,-1 5 0 0,1-5 1 0,-6-11 0 16,-6 6 0-16,0-5 0 0,1 0 26 0,-1 0 4 15,-5-5 2-15,-1-5 0 0,1 9-4 0,-1-4-1 16,-5 0 0-16,6 5 0 0,-6 0-11 0,-6 0-2 16,6 10-1-16,-11 0 0 0,-6 5-10 0,0 10-1 15,0 0-1-15,0 0 0 0,0 0-11 0,-17 5 0 0,-6 0 0 16,-11 10 0-16,0 10 0 0,-5 0-16 0,-1 5 4 16,1 5 1-16,-1 5 11 0,6 6 0 0,0-1 0 0,6 5 0 15,0-5 0-15,5 1 0 0,6 4 0 0,0 0 0 16,6-4-153-1,5-1-29-15,6-5-6 0</inkml:trace>
          <inkml:trace contextRef="#ctx0" brushRef="#br0" timeOffset="118864.3639">22705 9523 1497 0,'34'-30'133'0,"-17"9"-106"0,-6 1-27 0,6 0 0 0,0 0 120 0,0 0 18 16,-11 0 4-16,11 5 1 0,-6 5-49 0,-5 0-10 15,-12-5-1-15,-5 10-1 0,-6 0-38 0,0 0-7 16,-6 10-1-16,-11-5-1 0,-11 10-23 0,-6 5-12 16,0 5 12-16,0 5-12 0,12-5 16 0,-1 10-3 15,1-5-1-15,5 16 0 0,6-6 24 0,-1 5 5 16,7 5 1-16,-1-5 0 0,6-4-62 0,6 4-13 0,-1 0-3 0,7-5 0 16,10 5 28-16,-5-9 8 15,6-1 0-15,0 0 0 0,5-10 0 0,0 0 0 16,1-10 0-16,10 0 0 0,1-10 0 0,5 0 0 15,0-10 0-15,6 0 9 0,0-10 6 0,6 0 1 16,-1-10 0-16,7 0 0 0,-7 4 17 0,1-14 4 16,-6-5 1-16,-6 5 0 15,6-5-11-15,0-6-3 0,0-4 0 0,0-5 0 0,11-6-4 0,-5-4 0 0,11-16-1 0,11-19 0 16,-6 14-27-16,-5 6-6 0,-6 5-1 0,-5 14 0 16,-6 16 24-16,-6 15 5 0,-11 10 1 0,-5 9 0 15,-12 16-26-15,-6 21-5 0,-5 9 0 0,-12 15-1 16,0 10 17-16,-11 16 0 0,-5-1 0 0,-1 10 0 15,6-4 0-15,0 4 8 0,6 1-8 0,-6 9 0 16,12-4 0-16,5-1 0 0,0 1 0 0,5-1 0 16,7 1-140-1,10-11-32-15,1-10-5 0</inkml:trace>
        </inkml:traceGroup>
        <inkml:traceGroup>
          <inkml:annotationXML>
            <emma:emma xmlns:emma="http://www.w3.org/2003/04/emma" version="1.0">
              <emma:interpretation id="{AB4E9D1B-3C12-443F-887B-CEBF160BFDFD}" emma:medium="tactile" emma:mode="ink">
                <msink:context xmlns:msink="http://schemas.microsoft.com/ink/2010/main" type="inkWord" rotatedBoundingBox="28625,11102 29873,11029 29925,11920 28677,11993"/>
              </emma:interpretation>
              <emma:one-of disjunction-type="recognition" id="oneOf20">
                <emma:interpretation id="interp24" emma:lang="" emma:confidence="1">
                  <emma:literal>a</emma:literal>
                </emma:interpretation>
                <emma:interpretation id="interp25" emma:lang="" emma:confidence="0">
                  <emma:literal>.</emma:literal>
                </emma:interpretation>
                <emma:interpretation id="interp26" emma:lang="" emma:confidence="0">
                  <emma:literal>A</emma:literal>
                </emma:interpretation>
                <emma:interpretation id="interp27" emma:lang="" emma:confidence="0">
                  <emma:literal>,</emma:literal>
                </emma:interpretation>
                <emma:interpretation id="interp28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119747.7252">25968 9432 748 0,'6'-20'67'0,"5"10"-54"15,1-5-13-15,-1 5 0 0,0-5 118 0,1 0 21 16,-7-5 4-16,7-6 1 0,-1 6-64 0,-5-5-13 16,-1-5-3-16,1 0 0 0,-6 0 32 0,-6 0 7 15,6-1 1-15,-5 6 0 0,-1-5-13 0,-5 10-3 16,5 5 0-16,-5 0 0 0,-6 5-44 0,0 10-8 16,5 0-3-16,-10 5 0 0,-7 5 0 0,-4 10 0 15,-7 15 0-15,0 5 0 0,-11 1-17 0,-22 24-3 0,-6-5-1 16,0 11 0-16,5-6-20 0,1 0-5 0,-1-4-1 0,6 4 0 15,12-10 25-15,5 1 5 0,11-11 0 0,12 0 1 16,5-10-27-16,12-4-6 0,5-11 0 0,18-5-1 16,-1-5 1-16,11-5 1 0,18-5 0 0,5-10 0 15,12-5 7-15,-6-5 8 0,11-6-13 0,0-9 5 16,0 5 8-16,6-10 0 0,0-5 0 0,-6-6 0 0,1 1 0 0,-7 0 0 16,1-1 10-16,5 1-10 15,0 0 12-15,-5 5-4 0,-1 4-8 0,-11 11 12 0,-5 5 9 0,-6 10 2 16,-11 5 0-16,-6 5 0 0,-6 10 3 0,-6 10 1 15,1 5 0-15,-12 10 0 16,-10 1-19-16,-1 9-8 0,-12 0 0 0,7 10 8 0,-7 6-8 0,12-1 0 16,-5 0 0-16,10 0 0 15,1 1-16-15,6-1-9 0,-7-5-2 0,12 1-1092 16</inkml:trace>
        </inkml:traceGroup>
      </inkml:traceGroup>
    </inkml:traceGroup>
    <inkml:traceGroup>
      <inkml:annotationXML>
        <emma:emma xmlns:emma="http://www.w3.org/2003/04/emma" version="1.0">
          <emma:interpretation id="{76195041-2863-4270-978F-626D62CC993E}" emma:medium="tactile" emma:mode="ink">
            <msink:context xmlns:msink="http://schemas.microsoft.com/ink/2010/main" type="paragraph" rotatedBoundingBox="2274,14775 20783,13519 20985,16502 2476,17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28FF9C-F02A-4D22-8416-7B2CF55BF7C7}" emma:medium="tactile" emma:mode="ink">
              <msink:context xmlns:msink="http://schemas.microsoft.com/ink/2010/main" type="line" rotatedBoundingBox="2274,14775 20783,13519 20985,16502 2476,17758"/>
            </emma:interpretation>
          </emma:emma>
        </inkml:annotationXML>
        <inkml:traceGroup>
          <inkml:annotationXML>
            <emma:emma xmlns:emma="http://www.w3.org/2003/04/emma" version="1.0">
              <emma:interpretation id="{C2B79C6D-A18D-436D-9C3A-4DE9DB0A0BBB}" emma:medium="tactile" emma:mode="ink">
                <msink:context xmlns:msink="http://schemas.microsoft.com/ink/2010/main" type="inkWord" rotatedBoundingBox="2313,15346 6984,15029 7091,16607 2420,1692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21823.3111">490 13836 460 0,'0'0'41'0,"0"0"-33"0,0 0-8 0,17 10 0 15,-5 15 196-15,5 0 36 0,-12 0 8 0,7 11 2 16,-1 4-84-16,0 0-17 0,-11 5-3 0,12 0-1 0,-7-4-38 0,1 9-8 16,5-10-2-16,-5 5 0 0,0-4-45 15,-6-6-8-15,0 0-3 0,0-5 0 0,0-5-22 0,5 0-11 16,-5-4 10-16,0-6-10 0,0-5 22 0,0-10-2 16,0 0 0-16,0 0 0 0,12 0 2 0,-1-5 0 15,0-5 0-15,0 0 0 0,1-11 9 0,-1 1 1 16,6-5 1-16,-6-10 0 0,6-5-2 0,0-5-1 15,0-11 0-15,0 1 0 0,0-5 1 0,0-6 0 16,6 1 0-16,-1 0 0 0,1-1-13 0,5 6-2 16,6 0-1-16,6-1 0 0,-1 6-15 0,-5 5 0 15,6 9-12-15,-6 6 12 16,5 10-167-16,-5 10-26 0,-5 5-6 0</inkml:trace>
          <inkml:trace contextRef="#ctx0" brushRef="#br0" timeOffset="121106.2336">-725 13564 230 0,'0'0'20'0,"0"0"-20"15,11-15 0-15,0 0 0 0,-11-5 234 0,11 0 42 0,-11-5 9 0,6 5 2 16,-6 0-131-16,0 5-27 0,0-10-5 0,-6-1 0 15,1 6-54-15,5 5-10 0,0-5-3 0,-6 0 0 16,-5 5-20-16,5 5-4 0,6 10-1 0,0 0 0 16,-11-5-32-16,0 0 0 0,5 15 0 0,-5 0 0 15,-12-5 0-15,6 10 0 0,6 0 0 0,-12 5 0 16,-5 5 0-16,5 5 0 0,1 6 0 0,-7-1 0 16,7 0 12-16,-1 5-2 0,6-5 0 0,-6 6 0 15,7-6-10-15,4 5 10 0,7-5-10 0,-1 0 10 16,0-9-10-16,6-1 0 0,0 0 0 0,6-5 0 15,5-5-17-15,1-5 4 0,-1-5 1 0,6-5 0 16,11-10-16-16,0-5-4 16,1-5 0-16,5-5 0 0,5-5 32 0,1-1 10 0,-12-4 0 0,6 0 0 0,11-5-10 15,0 5 0-15,-11-1 0 0,0-4 8 0,-5 5-8 16,-1 5 0-16,-6 0 0 0,-5 5 0 0,0-1 0 0,-5 6 0 16,-1 5 9-16,-11 15-9 0,0 0 19 0,0 0-1 15,0 0 0-15,0 0 0 0,0 20-3 0,0 6-1 16,0 4 0-16,-6 10 0 0,6 10-14 0,-11 5 0 15,0 6 8-15,-1-1-8 0,-5 16 0 0,-5-1 8 16,-6-5-8-16,-6 6 0 0,-6 9 25 0,6-4-1 16,6-6 0-16,0 0 0 0,-6-4 3 0,0-1 0 15,0 1 0-15,0-6 0 0,0-5-11 0,-6-4-3 16,6-11 0-16,0-10 0 0,1-5-3 0,4-5-1 16,1-5 0-16,0-10 0 0,-1 0 26 0,7-10 5 15,5 0 0-15,0-15 1 0,11 0-13 0,-5-10-4 16,11-5 0-16,0-5 0 0,11-10-24 0,6 4 8 0,6-4-8 15,5-5 0-15,6-5 11 0,6-1-3 0,5 1-8 16,6-5 12 0,-6 4-85-16,0 1-18 0,0 5-3 0,-5 5-626 0,11-6-126 0</inkml:trace>
          <inkml:trace contextRef="#ctx0" brushRef="#br0" timeOffset="121306.9041">-64 13906 1382 0,'0'0'123'16,"12"-5"-99"-16,5 0-24 0,-12 5 0 16,-5 0 35-16,17 10 1 0,-6 5 1 0,6 0 0 0,-5 11-18 0,-1 9-4 15,-5 0-1-15,-6 10 0 0,-6 5-5 0,6-4-1 16,-11 9 0-16,-6-5 0 0,5-4 63 0,1-1 12 16,0-10 2-16,5 5 1 0,6 0-42 0,-11-9-8 15,0-6-1-15,-1 0-1 16,7-5-114-16,-1 0-22 0</inkml:trace>
          <inkml:trace contextRef="#ctx0" brushRef="#br0" timeOffset="121431.6378">208 13499 1440 0,'-6'-35'64'0,"6"15"12"0,6 5-60 0,-6 0-16 15,0 0 0-15,0 5 0 0,0 10 116 0,0 0 21 0,0 0 4 0,0 0-653 16,-17 15-130-16</inkml:trace>
          <inkml:trace contextRef="#ctx0" brushRef="#br0" timeOffset="122114.6721">1752 14017 1400 0,'0'0'31'0,"0"0"6"0,5 5 2 0,-5-5 0 0,0 0-31 0,0 0-8 0,17-5 0 0,-11-5 0 16,0 0 98-16,5-5 18 0,0 0 4 0,6-5 1 15,-6-1-55-15,6-4-11 0,0 0-3 0,0 0 0 16,0-5-34-16,0 0-7 0,-5 0-2 0,-1-1 0 15,0-4-9-15,1 0 8 0,-1 5-8 0,-5 0 8 16,-1-1 7-16,1 1 1 0,-6 0 0 0,0 10 0 16,-11 0-1-16,5 5 0 0,-5 0 0 0,-6 10 0 15,0 0 19-15,0 5 4 0,-6 5 1 0,0 5 0 16,1-5 5-16,-1 10 2 0,-5-5 0 0,5 10 0 16,6 5-32-16,-5 0-6 0,-1 6-8 0,6 4 11 0,0 5-11 0,6-5 0 15,-6 5 9-15,0 1-9 0,0 4 0 0,6-5 0 16,5 0 0-16,0-5 0 0,-5 1 0 0,5-1 0 15,12 5 0-15,0-5 0 16,5 0-97-16,-5-9-15 0,11 4-2 0,0-10-886 16</inkml:trace>
          <inkml:trace contextRef="#ctx0" brushRef="#br0" timeOffset="122444.8454">2493 13479 1522 0,'0'0'68'0,"16"-5"13"0,1 5-65 0,0 0-16 0,0 0 0 0,6 10 0 16,-6-5 116-16,6 10 19 0,-1 5 4 0,1 0 1 16,-6 5-63-16,5 6-12 0,-5-6-2 0,0 5-1 15,-5 0-21-15,5 5-4 0,-6-5-1 0,6 6 0 16,-11-1-4-16,5-10-2 0,-5 5 0 0,-1-10 0 16,-5 5-18-16,6-10-3 0,-6 1-1 0,6-1 0 15,-12-5-8-15,6-10 0 0,0 0 0 0,0 0 0 16,0 0 27-16,6-10 0 0,-12-10 0 0,12-1 0 15,-1-4 1-15,1-5 0 0,5-5 0 0,0-5 0 16,12-1-17-16,0-4-3 0,5 0-8 0,0 0 12 16,6 0 0-16,-6-6-1 0,6 6 0 0,0 5 0 15,-5 5 2-15,-1 4 1 0,0 6 0 0,-5 10 0 16,5 10-14-16,-11 0 0 0,6 10 0 0,-6 5 0 0,-6 10 0 16,0 5 0-16,1 6 0 0,-1-1 0 0,-5 5 0 15,-1 0 0-15,-5 5 0 0,6 1 0 0,5-1-15 16,-5 10-5-16,5-5-2 0,-5 1-804 15,5-1-161-15</inkml:trace>
        </inkml:traceGroup>
        <inkml:traceGroup>
          <inkml:annotationXML>
            <emma:emma xmlns:emma="http://www.w3.org/2003/04/emma" version="1.0">
              <emma:interpretation id="{D6F799A6-A0DC-4FAD-9B9E-B48E4F9EEDB3}" emma:medium="tactile" emma:mode="ink">
                <msink:context xmlns:msink="http://schemas.microsoft.com/ink/2010/main" type="inkWord" rotatedBoundingBox="9806,15315 13948,15034 14002,15831 9860,16112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24138.8055">7797 13258 2289 0,'0'0'50'0,"0"0"10"0,12 10 3 0,-1 5 2 0,-5 5-52 0,5 10-13 15,-6 5 0-15,1 1 0 0,5 9 29 0,-11 0 3 16,0 0 1-16,0 1 0 0,0-1-6 0,0 0-2 16,0 0 0-16,0-4 0 0,6-6-9 0,5-5-3 15,-5 0 0-15,11-10 0 0,0 0-5 0,-6-5-8 16,0-5 11-16,6-5-11 0,17-10 14 0,-6 0-4 15,6-10-1-15,6 0 0 0,-6-10-9 0,5 0 0 16,-5-5 0-16,5 0 0 0,-10-11 21 0,-1 6-1 16,0-15 0-16,6 5 0 0,-12-6-20 0,7-4 0 15,-7-5 0-15,1-1 0 16,5 11-20-16,-6 0-9 0,1 5-2 0,0 9-743 0,-6 6-149 16</inkml:trace>
          <inkml:trace contextRef="#ctx0" brushRef="#br0" timeOffset="123810.039">6191 13615 1440 0,'0'0'128'0,"0"-15"-103"0,6 0-25 0,0-1 0 15,-1-4 84-15,6 5 12 0,1-5 3 0,-1-5 0 16,6 0-22-16,0 0-4 0,0-5-1 0,6-1 0 0,5 6-52 0,6 5-12 16,0 0-8-16,-6 10 12 0,0 0 0 0,-5 10 0 15,5 0 0-15,-5 15 0 0,-1 5 1 0,-5 5 1 16,-5 11 0-16,5-1 0 0,-12 5 1 15,-5 0 0-15,0 0 0 0,0 6 0 0,-5-6 13 0,-1 5 2 16,-5-5 1-16,-1 0 0 0,1-4-5 16,5-1-1-16,-5-5 0 0,0-5 0 0,0 0-15 15,5-5-10-15,-5-5 12 0,5 1-12 0,6-6 11 0,0-10-11 16,0 0 10-16,0 0-10 0,0 0 0 0,0 0 0 16,0-10 0-16,6 0 0 0,-1-11 0 0,7 6 0 15,-7-10 0-15,12 0 0 0,0-10 0 0,0 0 8 16,0-6-8-16,6-4 0 0,-1 0 0 0,1-10 0 15,5-1 0-15,0-4 0 0,1 5 0 0,-1 4 0 16,6 1 0-16,0 10 0 0,-6 10 0 0,0 5 0 16,-5 5 0-16,0 10 0 0,-1 10 0 0,-5 5 0 15,6 10 9-15,-6 10-9 0,5 5 13 0,-10 5-2 0,-7 10-1 16,1 6 0-16,5-1-10 0,-5 0 0 0,0 0 0 16,-6 1 0-16,5-1 12 0,-5 0 0 0,-5 1 0 0,5-1 0 15,0-5-12-15,-6-5-17 0,-5 0 4 0,-6-9-739 16,0-1-147-16</inkml:trace>
          <inkml:trace contextRef="#ctx0" brushRef="#br0" timeOffset="124771.208">9030 13328 1497 0,'0'0'133'0,"0"0"-106"0,0 0-27 0,0 0 0 0,0 0 174 0,17 5 30 16,-11 5 5-16,11 5 2 0,-6 0-118 0,6 6-23 16,-6 4-5-16,6 0-1 0,0 5-31 0,6-5-6 15,-6 0-2-15,0 5 0 0,0 1-12 0,0-6-2 16,0 0-1-16,0 0 0 0,-6-5-10 0,0 0 0 16,6-10 9-16,-5 5-9 0,-1-10 8 0,-5 0-8 15,-6-5 8-15,0 0-8 0,0 0 24 0,5-5 0 16,1-5 0-16,0-5 0 0,-6-5 4 0,0 0 0 15,0-10 1-15,5 0 0 0,-5 0-16 0,12-6-3 16,-1-4-1-16,0-5 0 0,1 0-9 0,10-1 0 16,6-4 0-16,6 10 0 0,6 0 0 0,0 4 0 0,5 6 0 15,-6 10 0-15,-10 0 0 0,-1 10 0 16,-5 10-8-16,-1 0 8 0,-5 10 0 0,11 5 0 0,-11 0 0 16,-5 10 0-16,-1 11 0 0,-11-1-11 0,6 5 11 0,-6 5-8 15,-6-5 8-15,0 6 0 0,1-6 8 0,5-5-8 16,-6 0 0-16,0-5 0 0,6-4 0 0,0-11-8 15,-5 5 8-15,5-10 0 0,0-10 8 0,0 0-8 16,0 0 0-16,0 0 0 0,0 0 0 0,0 0-8 16,0 0 16-16,5-5 3 0,1-10 1 0,0 5 0 15,-1-15-12-15,1 4 0 0,5-4 0 0,6-5 0 16,0 0 0-16,0-5 0 0,6 0 0 0,5-6-11 16,0 1 3-16,-5-5 0 0,11 10 0 0,-6 0 0 15,0-1 8-15,6 6 0 0,-11 0 0 0,5 10 0 16,-11 5 0-16,6 5 0 0,-6 0 0 0,0 10 0 0,0 10 0 15,-6 0 0-15,0 10 0 0,1 0 8 0,-7 5-8 0,1 0 0 16,0 11 0-16,-1-1 0 0,-5 0 0 0,0 0 0 16,6 5 0-16,0 1 8 0,-6-6-8 0,0-5 0 15,-6 5-8-15,6-5 8 16,-6 0-114-16,6-4-18 0,-5-6-3 0,5 0-624 16,-6 0-125-16</inkml:trace>
        </inkml:traceGroup>
        <inkml:traceGroup>
          <inkml:annotationXML>
            <emma:emma xmlns:emma="http://www.w3.org/2003/04/emma" version="1.0">
              <emma:interpretation id="{A788E51B-EB69-47E2-9843-A79214FCE0EE}" emma:medium="tactile" emma:mode="ink">
                <msink:context xmlns:msink="http://schemas.microsoft.com/ink/2010/main" type="inkWord" rotatedBoundingBox="14732,13930 17833,13719 17949,15425 14847,15635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25618.0246">12310 13228 1810 0,'17'-15'80'0,"-5"15"17"0,5 0-77 0,5 0-20 16,1 0 0-16,5 0 0 0,0-5 76 0,6 0 11 15,6-6 2-15,0 1 1 0,-6 5 6 0,-1-10 2 16,7-5 0-16,-6 0 0 0,0-5-60 0,-6 0-12 16,6 0-2-16,-17 5-1 15,6-6 14-15,-1 1 3 0,-5 0 1 0,6-5 0 0,-12 5-17 0,1 0-3 16,-7 5-1-16,1 0 0 0,-6-1-6 0,-6 6-2 16,1 5 0-16,-7 5 0 0,1 5-12 0,-6 0 0 15,-6 10 0-15,-5 5 0 0,-6 5 0 0,0 1 0 16,-5 4 0-16,5 5 0 0,0 0 0 0,0 5 0 15,6 0 0-15,-1 1 0 0,12-1 0 0,0-5 0 16,6-5 0-16,0 5 0 0,11-5 0 0,0 1-10 16,11-6 2-16,0 5 0 15,12-5-106-15,0 0-21 0,10-5-4 0,7-5-1 0</inkml:trace>
          <inkml:trace contextRef="#ctx0" brushRef="#br0" timeOffset="125259.5563">11100 11976 1450 0,'23'-35'32'0,"-12"20"6"0,6 0 2 0,6-6 1 0,5 11-33 0,0 5-8 0,1-5 0 0,-1 10 0 15,6 5 88-15,-12 5 15 0,7 5 3 0,-12 6 1 16,5 4-1-16,-10 10 0 0,4 0 0 0,-10 10 0 16,-6 6-18-16,0 4-4 0,0 5-1 0,0 11 0 15,-6 4-25-15,1 5-5 0,-6-9-1 0,5 14 0 16,0-4-19-16,1-11-4 0,-1 6-1 0,6-1 0 16,0-5-8-16,0-4-3 0,0-1 0 0,-6-5 0 15,1-4 4-15,5-11 1 0,-6-5 0 0,0-5 0 16,1-5 2-16,-1-4 0 0,0-6 0 0,-5 0 0 0,5-10-12 15,6-10-1-15,0 0-1 0,0 0 0 0,0 0-10 16,0 0 0-16,-5-20 0 0,-1 5 0 0,6-10 0 16,6-1 0-16,-6 1-9 0,5-10 9 0,12 5-16 15,0-5 4-15,0 0 1 0,6-6 0 0,5 1 0 0,12 5 0 16,-1 0 0-16,12 0 0 16,-6 4-21-16,6 1-5 0,-5 5-1 0,-1 10 0 0,-11 5 22 15,-6 0 5-15,0 5 1 0,-5 15 0 0,-6 5 10 0,-6 0 0 16,-11 10 0-16,0 0-8 0,-5 11 8 0,-1-1 0 15,-11 0 0-15,6 5 0 0,-12 0 8 0,0-4 3 16,1-1 1-16,-1 5 0 0,-5-5-12 0,0-5 0 16,-12 0 0-16,0 1 0 0,1-6 0 0,-1 5-12 15,1-10 2-15,-7 5 1 16,7-5-144-16,-6 0-29 0,-1-5-6 0,7 1-868 0</inkml:trace>
          <inkml:trace contextRef="#ctx0" brushRef="#br0" timeOffset="126088.1652">13515 12755 1900 0,'0'0'84'0,"6"-10"18"16,-1-5-82-16,7 10-20 0,-1 0 0 0,0 5 0 0,6 5 78 0,-5 5 11 15,-1 0 3-15,0 0 0 16,0 10-32-16,6 10-7 0,0 1-1 0,-5 4 0 0,-1 0 10 15,0 5 2-15,6 5 0 0,-11 1 0 0,5-11-36 0,-5 0-8 16,0 0 0-16,5 0-1 0,0 1 10 0,-5-1 3 16,0-5 0-16,-1-5 0 0,1 0 5 0,-6-10 2 15,0-5 0-15,0-10 0 0,5 10-13 0,-5-10-2 16,0 0-1-16,0 0 0 0,0 0 13 0,0-10 4 16,0-5 0-16,0 0 0 15,0-5-14-15,0-5-2 0,0 0-1 0,6-5 0 0,-6-1-23 0,11-9 0 16,-5 0 0-16,17-15 0 0,-6 4 15 0,11 6-2 15,6 0 0-15,6 0 0 0,5 5-26 0,-6 4-6 16,7 1-1-16,4 5 0 16,-10 0-121-16,5 10-25 0,1 0-5 0</inkml:trace>
        </inkml:traceGroup>
        <inkml:traceGroup>
          <inkml:annotationXML>
            <emma:emma xmlns:emma="http://www.w3.org/2003/04/emma" version="1.0">
              <emma:interpretation id="{714B7C6E-9412-4236-894A-61563DE5A392}" emma:medium="tactile" emma:mode="ink">
                <msink:context xmlns:msink="http://schemas.microsoft.com/ink/2010/main" type="inkWord" rotatedBoundingBox="19848,14096 20817,14030 20931,15713 19962,15779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26581.1122">16241 12509 1785 0,'6'-40'79'0,"-1"19"17"0,-5 1-77 0,0 0-19 16,6-5 0-16,0 5 0 0,5-5 74 0,6 5 11 16,-6-5 3-16,6-1 0 0,6-4-52 0,5 5-9 15,0 0-3-15,6 0 0 0,11 0-24 0,-5 0 0 16,5-1 0-16,6 1 0 0,0 10 0 0,0-5 0 16,-6 10 0-16,6 0 0 0,-6 5 56 0,-11 0 7 15,6 5 1-15,-6 5 0 0,5 0-25 0,-5 5-5 16,-5 0-1-16,-1 5 0 0,-5 0-21 0,-1 15-12 15,-5-4 12-15,0 4-12 0,-6 0 0 0,-5 10 0 0,0-5 0 16,-6 6 0-16,-6-1 0 0,-5 5 18 0,-1 5-2 16,-4 1-1-16,-1-6 21 0,-12 0 5 0,-10 5 1 15,5 1 0-15,0 4-9 0,-6-5-1 0,-5 5-1 0,-6 1 0 16,0 4-7-16,0 0 0 0,6 1-1 0,-6 9 0 16,0 1-23-16,12-6 0 0,-7 0 0 0,18 1 0 15,-6-1 0-15,12-10 0 0,5 1 0 0,0-1 8 16,11-10-186-16,0 0-37 0</inkml:trace>
        </inkml:traceGroup>
        <inkml:traceGroup>
          <inkml:annotationXML>
            <emma:emma xmlns:emma="http://www.w3.org/2003/04/emma" version="1.0">
              <emma:interpretation id="{F88EE966-6FBD-43A0-9709-514A1A52CE78}" emma:medium="tactile" emma:mode="ink">
                <msink:context xmlns:msink="http://schemas.microsoft.com/ink/2010/main" type="inkWord" rotatedBoundingBox="20122,16510 20196,16505 20199,16556 20125,16561"/>
              </emma:interpretation>
              <emma:one-of disjunction-type="recognition" id="oneOf25">
                <emma:interpretation id="interp33" emma:lang="" emma:confidence="0">
                  <emma:literal>.</emma:literal>
                </emma:interpretation>
                <emma:interpretation id="interp34" emma:lang="" emma:confidence="0">
                  <emma:literal>,</emma:literal>
                </emma:interpretation>
                <emma:interpretation id="interp35" emma:lang="" emma:confidence="0">
                  <emma:literal>n</emma:literal>
                </emma:interpretation>
                <emma:interpretation id="interp36" emma:lang="" emma:confidence="0">
                  <emma:literal>-</emma:literal>
                </emma:interpretation>
                <emma:interpretation id="interp37" emma:lang="" emma:confidence="0">
                  <emma:literal>D</emma:literal>
                </emma:interpretation>
              </emma:one-of>
            </emma:emma>
          </inkml:annotationXML>
          <inkml:trace contextRef="#ctx0" brushRef="#br0" timeOffset="127072.7326">16490 14505 2631 0,'0'0'116'0,"0"0"25"0,0 0-113 0,0 0-28 0,0-11 0 0,0 11 0 16,0 0 37-16,0-10 2 0,0 5 0 0,0 5 0 16,-6-10-18-16,6 10-3 0,6-5-1 0,-6 5 0 15,0 0-5-15,0 0 0 0,0 0-1 0,0 0 0 16,0 0-11-16,11-5 0 0,-11 5 0 0,17-5 0 16,-6 5 0-16,6 0 0 0,-17 0 0 0,0 0 0 15,12 5 0-15,-12-5 0 0,0 0 0 0,0 0 0 16,-6 10-123-16,0 0-29 0,-5 5-7 15,-6-4-1-15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26:22.42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-11 124 345 0,'0'-15'31'0,"0"5"-31"16,0-10 0-16,0 0 0 0,0 0 447 0,0 5 83 15,0 5 17-15,6 0-981 16,-12 5-196-16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29:07.99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8203FC1-A08D-4BDB-8085-25794C0BCC11}" emma:medium="tactile" emma:mode="ink">
          <msink:context xmlns:msink="http://schemas.microsoft.com/ink/2010/main" type="writingRegion" rotatedBoundingBox="2226,1754 31246,392 31900,14319 2880,15682"/>
        </emma:interpretation>
      </emma:emma>
    </inkml:annotationXML>
    <inkml:traceGroup>
      <inkml:annotationXML>
        <emma:emma xmlns:emma="http://www.w3.org/2003/04/emma" version="1.0">
          <emma:interpretation id="{5F7063D7-2161-4D20-A989-E4B05C249FE3}" emma:medium="tactile" emma:mode="ink">
            <msink:context xmlns:msink="http://schemas.microsoft.com/ink/2010/main" type="paragraph" rotatedBoundingBox="2226,1748 31248,394 31614,8230 2592,95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157CBB-9CF7-47ED-AF47-312871AA3B6F}" emma:medium="tactile" emma:mode="ink">
              <msink:context xmlns:msink="http://schemas.microsoft.com/ink/2010/main" type="line" rotatedBoundingBox="2226,1748 28082,542 28194,2925 2337,4131"/>
            </emma:interpretation>
          </emma:emma>
        </inkml:annotationXML>
        <inkml:traceGroup>
          <inkml:annotationXML>
            <emma:emma xmlns:emma="http://www.w3.org/2003/04/emma" version="1.0">
              <emma:interpretation id="{95EBBC24-43D9-4B6A-AF94-2FCE8C92F93C}" emma:medium="tactile" emma:mode="ink">
                <msink:context xmlns:msink="http://schemas.microsoft.com/ink/2010/main" type="inkWord" rotatedBoundingBox="2232,1875 8336,1590 8428,3579 2325,386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2060 1226 518 0,'0'0'23'0,"0"0"5"0,0 0-28 0,0 0 0 0,0 0 0 0,0 0 0 16,0 0 304-16,0 0 56 0,0 0 12 0,0 0 1 16,0 0-208-16,0 0-41 0,-6 15-9 0,-5 5-2 15,-1 0-28-15,7 5-5 0,-1 5-2 0,0 6 0 16,1-11-29-16,-1 10-5 0,6-5-2 0,0 0 0 15,0-10-23-15,0 0-5 0,0 1-1 0,0-1 0 16,-6-5-13-16,12 0 0 0,-6 0-12 0,0-15 12 16,0 0-125-1,0 0-19-15,0 0-3 0,0 0-573 0,17-5-114 0</inkml:trace>
          <inkml:trace contextRef="#ctx0" brushRef="#br0" timeOffset="139.6042">2393 733 2044 0,'0'0'91'0,"0"-10"18"0,0-5-87 0,-5 5-22 16,-1-5 0-16,6 15 0 0,0 0 120 0,0 0 20 16,0-10 4-16,0 10 1 0,0 0-101 0,0 0-21 15,0 0-4-15,6 20-1 16,-1 0-228-16,1 5-46 0</inkml:trace>
          <inkml:trace contextRef="#ctx0" brushRef="#br0" timeOffset="467.9594">2654 1000 1882 0,'0'0'41'0,"16"-5"9"0,-4 0 2 0,-1 10 1 0,6 0-42 0,0 5-11 0,-6-5 0 16,6 5 0-16,0 5 68 0,0 10 11 0,0-10 2 0,0 10 1 15,-5 0-14-15,4 0-2 0,-4 6-1 0,5-6 0 16,0 10-7-16,-6-5-2 0,0 5 0 0,-5-5 0 15,11-4-16-15,-6-6-3 0,1 5-1 0,-7-5 0 16,12-5-19-16,-5 0-4 0,-7-5-1 0,6 0 0 16,-5-5-2-16,11 0-1 0,-11 0 0 0,5-5 0 15,-11 0-9-15,11 0 0 0,1-10 0 0,5-5-11 16,-6 0 22-16,6-5 4 0,0-5 1 0,6-5 0 16,-1-1 12-16,-5 6 4 0,0-10 0 0,0 5 0 15,0-10-24-15,0 5-8 0,-6 4 0 0,6 1 0 0,0-5 0 0,6 5 8 16,-6 0-8-16,11 0 0 0,-5-6 0 0,-1 1-16 15,1 5 3-15,5 0 1 16,1 5-188-16,-1 0-38 0</inkml:trace>
          <inkml:trace contextRef="#ctx0" brushRef="#br0" timeOffset="805.6499">4130 1296 1324 0,'22'10'59'0,"-10"-15"12"0,-1 0-57 0,6-5-14 16,0 0 0-16,5 5 0 0,1-10 168 0,0-5 32 15,-1 0 5-15,12 0 2 0,-6 0-115 0,6-6-22 16,-5 1-5-16,-1-5-1 0,0 0-45 0,-5 5-10 0,-6-10-1 16,5 4-8-16,-10 1 10 0,-1 0-10 0,-5 5 8 15,-6-5-8-15,0 5 28 0,-6 5 1 0,-5-1 0 16,-1 6 0-16,1 5 12 0,-11 0 3 0,-1 5 0 0,0 5 0 15,-11 10 0-15,6 5 0 0,-6 11 0 0,6-1 0 16,-6 5-29-16,6 5-6 0,11 5-1 0,0 5 0 16,0 1-8-16,0-1 0 0,5 0 0 0,7-5 0 15,5 6 0-15,0-6 0 0,0 0 8 0,0 0-8 16,11 1 0-16,6-1 0 0,0 0 8 0,0-10-8 16,0-5-17-16,0-10-6 0,6 0-1 0,-1 1 0 15,-5-11-152-15,6 0-32 16,-6 0-5-16,5-10-780 0</inkml:trace>
          <inkml:trace contextRef="#ctx0" brushRef="#br0" timeOffset="1149.8527">4984 849 1792 0,'22'-25'80'0,"-16"15"16"0,0 5-77 0,-1 0-19 16,12 5 0-16,0 0 0 0,0 0 115 0,6 0 19 16,-1 5 4-16,1 10 1 0,0 0-49 0,-1 0-10 15,-5 5-1-15,0 5-1 0,0 0-30 0,0 5-7 16,-11-5-1-16,-1 6 0 0,1-1-32 0,0-5-8 15,-6 0 0-15,0 0 0 0,0 0 18 0,-6-5 2 16,-5-4 0-16,5-6 0 0,0 5-7 0,-5 0-1 16,0 0 0-16,5-10 0 0,6-5 16 0,0 0 2 15,0 0 1-15,0 0 0 0,0 0-31 0,0 0 8 16,0 0-8-16,0 0 0 0,11-10 0 0,6-5 0 16,0 0 0-16,6-5 0 0,-6-6 0 0,11-4 0 15,-5 0 0-15,5 0 0 0,0-5 0 0,1 0 0 0,-1-1 0 16,6 6 0-16,-6 0 16 0,0 5 1 0,-5 10 0 15,-6 0 0-15,6 15-1 0,-1 0 0 0,-5 10 0 16,6 5 0-16,-1 5-16 0,1 5 8 0,5 0-8 0,-5 5 0 16,-6 6 8-16,6-6-8 0,5 5 0 0,6 0 0 15,0 0 0-15,0 6 0 0,5-1 0 0,-5 0 0 16,0-10-119 0,-6 10-21-16,1-4-4 0</inkml:trace>
          <inkml:trace contextRef="#ctx0" brushRef="#br0" timeOffset="-291.4257">912 225 288 0,'0'0'25'0,"0"0"-25"15,0 0 0-15,5-5 0 0,1-5 108 0,5 10 16 16,-11 0 3-16,0 0 1 0,0-10-73 0,0 10-15 15,0 0-2-15,0 0-1 0,6-5 8 0,-6 5 2 16,0 0 0-16,0 0 0 0,6-10 16 0,-1 0 3 16,-5 5 1-16,0 5 0 0,0 0-9 0,0 0-2 15,6-10 0-15,-6 10 0 0,11-5-22 0,-11 5-5 16,0 0-1-16,0 0 0 0,12-5-6 0,-12 5-2 16,0 0 0-16,0 0 0 0,0 0 6 0,0 0 1 0,0 0 0 15,0 0 0-15,0 0 3 0,0-10 1 0,0 10 0 0,0 0 0 16,0 0-8-16,0-5-2 0,0-5 0 0,0 0 0 15,0 10-7-15,5-10-2 0,-5 10 0 0,6-10 0 16,-6 10 2-16,-6-10 0 0,6 0 0 0,0 10 0 16,0 0-2-16,0-5-1 0,-5 0 0 0,5-11 0 15,0 16-1-15,-6-10 0 0,-5 5 0 0,5 0 0 16,-5 0-2-16,-1-5-8 0,-5 5 12 0,0 0-4 16,0 5-8-16,-5-5 0 0,-1 5 0 0,1 0 8 15,-7 5-8-15,7 0 0 0,-1-5 0 0,0 5 0 16,1 5 0-16,-1 5 0 0,6-5 0 0,0 6 0 0,0-1 0 15,-5 0 0-15,-1 10 0 0,6-5 0 0,-6 0 0 0,1 5 0 16,-7 0 0-16,-4 0 0 0,4 11 0 0,-5-6 0 16,6 10 0-16,-6-5 0 0,6 0 0 0,0 6 0 15,-1 4 0-15,1 0 0 0,0 5 0 0,-1 1 0 16,1 4 14-16,6 5-4 0,-1 1 1 0,0-1 0 16,12 5 0-16,0 1 0 0,-6-1-11 0,11 5 12 15,0-4-12-15,-5 4 12 0,11 0-12 0,0 1 0 16,6-1 9-16,5-4-9 0,0-6 0 0,6-5 8 15,6 1-8-15,5-6 0 0,-5-10 10 0,5 0-2 16,6-5-8-16,0-4 12 0,0-1-2 0,11-10-1 16,0 0 0-16,1-10 0 0,5-5 3 0,-6-10 0 15,-6 0 0-15,1-5 0 0,17-10-3 0,-1-5 0 16,-5 0 0-16,0-11 0 0,0-9-9 0,-6-5-9 0,0 0 9 16,-11-1-13-16,-5 1 13 0,-7 10 13 0,1 0-2 15,-12-1-1-15,-5 6-10 0,-1 0 0 0,-5 10 9 0,0 10-9 16,-11 0 36-16,0 5 4 0,5 0 0 0,-11 10 0 15,0 0 0-15,0 5 0 0,-5 5 0 0,-1 10 0 16,0 0-16-16,-5 5-4 0,5 5 0 0,1-5 0 16,-1-5-8-16,6 1-1 0,6-1-1 0,0 0 0 15,-1-5-2-15,12 0 0 0,0 0 0 0,0-15 0 16,0 0-8-16,12 5 0 0,-1 0 0 0,12-5 0 16,-1 0 0-16,6-10 0 0,-5 0 0 0,11-5 0 15,0 5 0-15,6 0-17 0,-12 0 4 0,6 0 1 16,-6 0-25-16,6-5-5 0,11-1-1 0,-5 6 0 15,-1 5-129-15,7-5-27 0,-7-5-5 0</inkml:trace>
        </inkml:traceGroup>
        <inkml:traceGroup>
          <inkml:annotationXML>
            <emma:emma xmlns:emma="http://www.w3.org/2003/04/emma" version="1.0">
              <emma:interpretation id="{C96B4ABD-C13E-4352-B82D-CFB93FD0EE8F}" emma:medium="tactile" emma:mode="ink">
                <msink:context xmlns:msink="http://schemas.microsoft.com/ink/2010/main" type="inkWord" rotatedBoundingBox="11076,2273 12107,2225 12146,3060 11115,310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40.4502">9576 668 1069 0,'17'-20'47'0,"0"10"10"0,-6-5-45 0,0-1-12 16,1 1 0-16,-7 0 0 0,7-5 112 0,-7 5 21 16,1 0 4-16,0-5 1 0,-1 0-42 0,-5 0-8 15,-5 10-1-15,5-5-1 0,-6 10-14 0,-5-6-4 16,5 1 0-16,-5 5 0 0,-6 0-25 0,0 0-6 16,0 5-1-16,-6 5 0 0,-5-5-22 0,0 0-5 15,-1 10-1-15,-10 0 0 0,5 6 7 0,-6-1 1 16,1 5 0-16,-12 10 0 0,5 10 0 0,1 5 1 15,0 1 0-15,-6 9 0 0,6 10-9 0,0 1-8 16,-1-6 12-16,7 0-12 0,11-4 21 0,-1-1-2 0,7-10-1 16,10 0 0-16,1-9-18 0,11-6 0 0,0-5 0 15,6-10 0-15,5-5 0 0,0 0 0 0,12-10 0 0,0-10 0 16,5 0 0-16,0-15 0 0,6 0 0 0,17-16 0 16,5 1 12-16,1-5-12 0,0-10 12 0,-1-1-12 15,-16-4 12-15,5 0-12 0,0 4 12 0,0-4-12 16,-5 0 0-16,-6 5 0 0,0 4 0 0,0 6 0 15,-6 15 23-15,-5 0-3 0,-6 10 0 0,-6 4 0 16,0 11 20-16,-11 5 3 0,6 5 1 0,5 11 0 16,-11 14-29-16,6 0-6 0,0 10-1 0,-1 5 0 15,-5 1-8-15,6-1 8 0,0 0-8 0,5 5 8 16,-5-9-8-16,10 4 0 0,-4 0 0 0,-1-5-11 16,0-10-91-16,6 1-18 0,6-11-4 0,0 5-992 15</inkml:trace>
        </inkml:traceGroup>
        <inkml:traceGroup>
          <inkml:annotationXML>
            <emma:emma xmlns:emma="http://www.w3.org/2003/04/emma" version="1.0">
              <emma:interpretation id="{34BF5017-8D91-42B3-8FD5-52C147D588DD}" emma:medium="tactile" emma:mode="ink">
                <msink:context xmlns:msink="http://schemas.microsoft.com/ink/2010/main" type="inkWord" rotatedBoundingBox="15488,1130 22006,826 22117,3208 15599,351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365.3118">16244 251 979 0,'28'0'87'0,"-28"0"-70"15,0 0-17-15,17-11 0 0,5 1 129 0,1 0 23 16,0 5 4-16,-1 0 0 0,-5-5 1 0,0 0 0 0,-5 0 0 0,-1 0 0 16,-5 0-57-16,-1 0-11 0,-5-5-2 0,0 5-1 15,-5 0-24-15,-1 0-5 0,-5 0-1 0,-6 5 0 16,0 5-21-16,-6 5-5 0,12 0-1 0,-12 10 0 16,-5 5-11-16,-6 10-2 0,-11 5-1 0,-1 16 0 15,7-11 10-15,-1 10 3 0,1 0 0 0,-1 6 0 16,6-1-43-16,6 0-8 0,5-5-1 0,1-4-1 15,5-6 25-15,5-10 0 0,7 0 0 0,5-10 0 16,0-5 0-16,0-15 0 0,11 5 0 0,12-10 0 16,-1-5 0-16,7-10 0 0,4-5 0 0,13-5 0 15,5-10 0-15,-6-5 0 0,-11-11 0 0,17 1 0 16,5 5 0-16,1-6 8 0,-1 1 0 0,-5 0 0 16,-6 4-8-16,1 6 0 0,-12 5-11 0,0 5 11 15,-6 10 0-15,-6 10 0 0,-5 5-8 0,-5 10 8 0,-1 10 0 16,-5 5 0-16,-1 5 0 0,-5 5-9 0,6 5 9 15,-6 5 0-15,-6 11 0 0,1-16 0 0,5 10-13 0,-6 5 2 16,0 10 1-16,6-9 0 16,-5-1-168-16,5-5-34 0,5-5-6 0,-5 6-2 15</inkml:trace>
          <inkml:trace contextRef="#ctx0" brushRef="#br0" timeOffset="4815.9194">17352 85 2106 0,'0'0'93'0,"0"0"19"0,0 0-89 0,0 0-23 0,11 10 0 0,-5 5 0 15,5 5 71-15,-5 0 9 0,-6 5 3 0,6 10 0 16,-6 6-17-16,5-11-3 0,-10 15-1 0,-1 0 0 16,0 5-22-16,6 11-4 0,0-1 0 0,-5-5-1 15,-1 1-3-15,-5 4 0 0,5-5 0 0,0 6 0 16,1-11-9-16,5-5-3 0,-12-5 0 0,7-4 0 15,-1-11 0-15,1 5 0 0,5-10 0 0,-6 0 0 16,12-10-6-16,-6-10-2 0,0 15 0 0,0-15 0 16,0 0 17-16,0 0 3 0,0 0 1 0,5-5 0 15,1-5-19-15,5-5-4 0,0-10-1 0,6-5 0 16,0-5-9-16,0-11 0 0,6-9-12 0,5 0 12 16,6 4-24-16,6-9 2 0,5 5 1 0,6-5 0 15,5-1 21-15,1 11 0 0,5-5 0 0,0 9 0 16,-11 1-56-16,0 10-6 0,0 5-2 0,6 0 0 15,-6 4 52-15,-6 6 12 0,-11 5 0 0,0 5 0 0,0 5 0 0,-12 5 0 16,1 5 0-16,-12 0 0 0,0 0 0 0,1 5 0 16,-1 5 0-16,-11 6 10 0,-6-11-10 0,6 10 0 15,-5 0 0-15,-7 10-11 0,-4-5 11 0,-7 5 0 16,0 10 0-16,-5-4 0 0,0 4 0 0,-12 0 0 16,-16 5 0-16,-7-4 0 0,-4-6-12 0,4 0-1 15,-10-5 0-15,5 5 0 16,11-10-195-16,1 1-38 0,-52 4-8 0,35-15-2 0</inkml:trace>
          <inkml:trace contextRef="#ctx0" brushRef="#br0" timeOffset="5243.5194">19134-881 1728 0,'34'-40'76'0,"-12"30"16"0,6 0-73 0,1-5-19 0,-7 0 0 0,1 5 0 16,-6 5 106-16,0 0 18 0,0 5 3 0,0 10 1 15,-6 0-52-15,-5 5-9 0,-1 15-3 0,1 5 0 16,-6 6-20-16,-6 9-4 0,1 10 0 0,-1 11-1 16,-5-1-11-16,-1 10-3 0,-4 6 0 0,-7 19 0 0,6 1 20 15,0 0 4-15,-6-6 1 0,1 6 0 0,-1-11-29 16,6-9-5-16,0-1-2 0,-5-4 0 0,-1-11-14 15,6-10 0-15,6-4 0 0,5-11 0 0,-11-10 32 16,6-5 3-16,11-10 1 0,0-10 0 0,0-10-7 0,0 0-1 16,0 0 0-16,17-15 0 0,0-5-4 0,-6-10-2 15,0-10 0-15,6 0 0 0,12-6-35 0,-1 6-7 16,0-10-2-16,0 5 0 0,6-1 22 0,0 6 0 16,6 5 0-16,-6 5 0 0,-6 10 0 0,0 5 0 15,6 15 0-15,-6 0 0 0,-5 0 14 0,0 10 7 16,-1 5 2-16,1 10 0 0,5 5-37 0,-11 0-7 15,-5 0-2-15,4 5 0 0,7 1 23 0,-12 9 0 16,1 5 0-16,-1-5 0 16,6-4-56-16,-6-1-6 0,1 5-2 0,5-5-819 15,-12 1-164-15</inkml:trace>
          <inkml:trace contextRef="#ctx0" brushRef="#br0" timeOffset="3658.3102">13959 291 806 0,'0'0'36'0,"0"0"7"0,5-5-35 0,7 0-8 16,-7-5 0-16,1 5 0 0,0-5 94 0,-1 5 17 16,7-6 3-16,-7-4 1 0,1 0-9 0,0-5-2 15,5 0 0-15,0 0 0 0,1 5-22 0,5-5-5 16,-6 0-1-16,-5 0 0 0,5 10-9 0,-5-16-3 15,-6 11 0-15,5-5 0 0,-5 5-16 0,0 5-4 16,-5-5-1-16,-1 0 0 0,0 5-18 0,-5 5-3 16,-6-5-1-16,-6 5 0 0,1 0-9 0,-7 5-1 15,-5 0-1-15,1 10 0 0,-7 0-10 0,-5 5 0 16,-6 5 0-16,0 5 0 0,0 0 0 0,-6 5 0 16,12 6 0-16,6-6 0 0,-1 0 29 0,6 10 4 15,6-5 1-15,5 6 0 0,1-1-34 0,10 0 0 16,1 0 0-16,5 5 0 0,6-4 0 0,6-1-20 15,5-5 2-15,12-10 1 0,-6-10 1 0,11-5 0 16,0-5 0-16,12-5 0 0,0-5 5 0,-6-10 2 16,5-10 0-16,6-5 0 0,1 5 9 0,-1-5 0 15,0-11 0-15,-5 1 0 0,-1-5 0 0,1-5 0 0,-6-6 0 16,0-4 0-16,-6 0 11 0,-5 10-3 0,5-11 0 16,-5 11 0-16,-7 5 20 0,7 15 3 0,-12-11 1 0,6 16 0 15,-5 10-10-15,-1 5-2 0,0 10 0 0,-11 0 0 16,0 0-6-16,12 15-2 0,-7 10 0 0,1 10 0 15,-6 11-12-15,-6 14 0 0,1 5 0 0,-7 6 0 16,1-6 28-16,-6 5 4 0,0-4 0 0,-6 14 0 16,1 1-32-16,-1-6 0 0,1 6 0 0,-7-1 0 15,1 0 12-15,5-4-3 0,-11-1-1 0,6-4 0 16,0-1 4-16,-6-5 0 0,0 1 0 0,6-16 0 16,-1 0 3-16,1 1 1 0,-6 4 0 0,0-10 0 0,0-5-1 15,0-5 0-15,1 1 0 0,-13-6 0 0,7 0-4 16,5-10-1-16,6-5 0 0,-1-5 0 0,1-20 10 0,5 0 3 15,6-5 0-15,0-10 0 0,0-5-2 0,6-10 0 16,11-11 0-16,6-4 0 0,11-5-21 0,5-1 0 16,18-4 0-16,17-5 8 0,-1-6-20 0,12 6-3 15,5-1-1-15,7-4 0 16,-7 0-17-16,1 9-4 0,-6 6-1 0,-1 0 0 16,-10 14-136-16,0 1-27 0,-7 5-6 0,-4 10-876 0</inkml:trace>
          <inkml:trace contextRef="#ctx0" brushRef="#br0" timeOffset="3974.6227">14785 175 2156 0,'0'0'48'0,"0"0"9"0,0 0 3 0,16 15 0 0,-4 5-48 0,-1 0-12 0,0 1 0 0,1 4 0 15,-1 10 64-15,-5 0 12 0,-1 5 1 0,1 11 1 16,0-6-32-16,-6 5-6 0,5 5-2 0,-5 1 0 15,6-6 8-15,0 5 2 0,-6-4 0 0,5-6 0 16,-5-10-20-16,0 0-3 0,0-10-1 0,0 0 0 16,0-10 7-16,0 1 1 0,0-16 0 0,0 0 0 15,0 0-16-15,0 0-4 0,0 0 0 0,0 0 0 16,6-10 14-16,0-11 2 0,-1-4 1 0,1 0 0 16,5-10-7-16,1 0-2 0,-1-5 0 0,6-11 0 15,5-4-7-15,1 0-1 0,5-6-1 0,1 1 0 0,10 5-11 16,-5-6 0-16,6 6-12 0,-1 5 12 15,-10 0-90-15,10 9-10 0,-5 6-3 0,6 5 0 16,-1 5-108-16,-5 15-21 0,0 0-5 0,-11 5-776 16</inkml:trace>
        </inkml:traceGroup>
        <inkml:traceGroup>
          <inkml:annotationXML>
            <emma:emma xmlns:emma="http://www.w3.org/2003/04/emma" version="1.0">
              <emma:interpretation id="{4191A168-AE92-49F8-976D-123CA3D932F8}" emma:medium="tactile" emma:mode="ink">
                <msink:context xmlns:msink="http://schemas.microsoft.com/ink/2010/main" type="inkWord" rotatedBoundingBox="23361,2203 24062,2170 24104,3058 23403,309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83741.0812">21690 376 759 0,'0'0'33'0,"0"0"8"0,11-5-33 0,6-5-8 15,-17 10 0-15,11-5 0 0,1-5 114 0,-12 10 21 16,0 0 4-16,11-10 1 0,-11 10-71 0,0 0-13 16,0 0-4-16,0 0 0 0,0 0-6 0,0 0-2 15,0 0 0-15,0 0 0 0,6 10 16 0,-1 5 4 16,1 5 0-16,-12 0 0 0,1 16-4 0,-7-6 0 16,-5 15 0-16,-5 0 0 0,-6 5-19 0,-1 6-4 15,-5-1-1-15,-5 0 0 0,5 1-6 0,0-6-2 16,-6-5 0-16,1-5 0 0,-1 1-16 0,6-6-4 15,0 0-8-15,6-5 12 0,-6-5-12 0,6-5 11 16,5 1-11-16,1-1 10 16,-7 0-104-16,12-5-21 0,0 5-4 0,0-10-796 0</inkml:trace>
        </inkml:traceGroup>
        <inkml:traceGroup>
          <inkml:annotationXML>
            <emma:emma xmlns:emma="http://www.w3.org/2003/04/emma" version="1.0">
              <emma:interpretation id="{27244156-D5EF-404F-845D-CF5F72E0C139}" emma:medium="tactile" emma:mode="ink">
                <msink:context xmlns:msink="http://schemas.microsoft.com/ink/2010/main" type="inkWord" rotatedBoundingBox="26680,831 28093,765 28161,2218 26748,228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85299.1496">25372-986 2188 0,'-29'-20'97'0,"24"10"20"0,-7 10-93 0,7-10-24 16,-7 10 0-16,7-10 0 0,5 10 0 0,-12-5 0 16,7 0 0-16,5 5 0 15,0 0-47-15,0 0-13 0,0 0-4 0,5 20-844 0</inkml:trace>
          <inkml:trace contextRef="#ctx0" brushRef="#br0" timeOffset="185131.4697">24472-252 1184 0,'0'0'26'0,"0"0"6"0,0-5 0 0,0 5 1 0,0 0-33 0,0 0 0 0,0-10 0 0,0 10 0 15,0 0 72-15,0 0 8 0,0 0 2 0,0 0 0 0,0 0-29 16,0 0-5-16,0 0-2 0,0 0 0 0,0 0-6 15,0 10-2-15,6 5 0 0,0 0 0 0,-6 0-8 0,0 5-2 16,0 0 0-16,0 5 0 0,0 6-3 0,0 4-1 16,-6-5 0-16,0 10 0 0,1-5-2 0,-1 6-1 15,0-11 0-15,6 10 0 0,-5-10-5 0,5 0-2 16,0-5 0-16,-6 6 0 0,6-6 0 0,6-5 0 16,-6 0 0-16,5-5 0 0,-5-5-2 0,0-10 0 15,6 15 0-15,5-5 0 0,-5 0-12 0,0 0 0 16,5 5 0-16,0-5 0 0,6 0 17 0,-5-5 1 15,5 6 0-15,-1-11 0 0,-4 0-29 0,5 5-5 16,0-5-2-16,0-5 0 0,0 5 18 0,5 0 0 16,-5-16 0-16,6 11 0 0,-6-5 32 0,0 0 9 15,5 0 3-15,-5-5 0 0,6-5-23 0,0-5-4 16,11-5-1-16,-6 0 0 0,-11-1-4 0,11-9 0 0,0-5-1 16,6-10 0-16,0 4-11 0,6-4-9 15,5 5 9-15,-5 0-13 0,5 4 13 0,-6 1 10 0,1 5-2 16,5 0 0-16,1 4-8 0,-7 6-11 0,1 5 3 15,-1 5 0-15,-5 5 8 0,-5 0 0 0,10 5 0 0,-5 5 0 16,-11 0 0-16,-1 10 0 0,7-5 0 0,-7 10 0 16,-5 0 0-16,0 0 0 0,-6 0 0 0,1 0 0 15,10 5 0-15,-10 5-12 0,-7-5 12 0,1 5-12 16,-6 1 12-16,6-6 8 0,-1 5-8 0,-5 0 11 16,-11 5-11-16,0-5 0 0,-1-5 0 0,1 5 0 15,-6 0 23-15,-6 6 2 0,7-6 1 0,-1 0 0 16,-12-5 9-16,-5 5 1 0,0 0 1 0,0 0 0 0,-5-5-14 15,-1 5-3-15,1-5-1 0,-1 1 0 0,1-11-30 16,-1 0-5-16,-5 0-2 0,-1 0 0 0,-4-10 38 16,10 0 7-16,-5 0 1 0,5 0 1 15,1-11-99-15,10 6-20 0,1 0-4 0,0-5-1035 16</inkml:trace>
        </inkml:traceGroup>
      </inkml:traceGroup>
      <inkml:traceGroup>
        <inkml:annotationXML>
          <emma:emma xmlns:emma="http://www.w3.org/2003/04/emma" version="1.0">
            <emma:interpretation id="{5C8CA0F7-F340-45D7-A156-A192027C8C77}" emma:medium="tactile" emma:mode="ink">
              <msink:context xmlns:msink="http://schemas.microsoft.com/ink/2010/main" type="line" rotatedBoundingBox="2852,4371 27102,3411 27204,5989 2954,6948"/>
            </emma:interpretation>
          </emma:emma>
        </inkml:annotationXML>
        <inkml:traceGroup>
          <inkml:annotationXML>
            <emma:emma xmlns:emma="http://www.w3.org/2003/04/emma" version="1.0">
              <emma:interpretation id="{FA0B663B-455A-4BC0-9AD6-77D81A2DB6BC}" emma:medium="tactile" emma:mode="ink">
                <msink:context xmlns:msink="http://schemas.microsoft.com/ink/2010/main" type="inkWord" rotatedBoundingBox="2852,4371 6808,4214 6906,6676 2949,683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87949.4905">2693 2659 1324 0,'23'-51'59'0,"-12"31"12"0,0-10-57 0,6 5-14 15,-5 0 0-15,-1 5 0 0,6-1 44 0,-11 11 5 16,-1 0 2-16,-5 10 0 0,0 0 13 0,0 0 2 16,0 15 1-16,-5 6 0 0,-7 9-31 0,1 5-7 15,0 5-1-15,-6 5 0 0,0 1 12 0,-6 9 1 16,0 0 1-16,-5 16 0 0,6-1-4 0,-12 10-1 16,5 1 0-16,-5 9 0 0,0 11-7 0,1-1-2 15,-1 1 0-15,0-6 0 0,0 1-2 0,-6 0-1 16,1-6 0-16,5 6 0 0,-6-1-1 0,6-4-1 15,-5-6 0-15,5-10 0 0,0-4-1 0,0-6 0 16,0-5 0-16,6-9 0 0,-6-16-22 0,11 0 0 0,0-5 0 16,6-10 0-16,-5-5 8 0,5-5-8 0,5 1 8 0,1-11-8 15,11 0 10-15,0-11-2 0,-5-4-8 16,10-5 12-16,6-10-12 0,1-5-12 0,5-5 3 0,11-6 0 16,0 6 9-16,1-5 0 0,5-5-9 0,-1 5 9 15,-4 9-14-15,-1 6 2 0,0 5 0 0,1 15 0 16,-1 0 3-16,-6 10 1 0,1 5 0 0,5 5 0 15,1 0-4-15,-1 0 0 0,0 5 0 0,6 0 0 16,-6 0 0-16,6-5-1 0,-5 0 0 0,10 1 0 16,-5-1-27-16,6-5-6 0,-6 0-1 15,5-10 0-15,1 0 11 0,-1-11 3 0,1 6 0 16,0-5 0-16,-6-5 22 0,5-5 11 0,6 0-10 0,-5 0 10 0,0-5 0 16,-7 10 0-16,7-6 0 0,0 1 0 0,-12-5 0 0,0 5 0 15,0-5 0-15,-5 5 0 0,-6 0 0 0,6-1 0 16,-12 6 0-16,6 0 0 0,-11-5 11 0,5 5 1 15,0 0 1-15,-5 5 0 0,-6 0 6 0,-6-5 1 16,6 5 0-16,-5-1 0 0,-7 1 7 0,1 5 1 16,0-5 1-16,5 5 0 0,-11 5-19 0,6 0-10 15,-6 5 10-15,0 5-10 0,0 0 11 0,0 5-11 16,-6 5 12-16,1 5-12 0,5 6 0 0,0 4 0 16,-6 0 0-16,6 10-12 0,0 0 12 0,6 11 0 15,0-1 0-15,5-5 0 0,0 5 0 0,1 1 0 16,10-1 8-16,-5 0-8 0,6-5 0 0,5 1 0 0,-5-6 0 15,5-5 0-15,0-5 0 0,1-5 0 0,-1-10 0 16,6 1 0-16,0-6 0 0,0-5 8 0,0-10-8 16,0 5 0-16,11-10 16 0,-5-6-4 0,-1-4-1 0,7-10 0 15,-1-5 0-15,0-5 0 0,6-5 0 0,-6-6 0 16,6 6-11-16,0 0 8 0,0 0-8 0,0 9 8 16,-6 1-8-16,6 10 0 0,-11 5 0 0,0 10 0 15,-6 0 0-15,5 5-9 0,-10 5 9 0,5 10 0 16,-1 5-11-16,1 5 11 0,-5 5-10 0,5 5 10 15,-6-5 0-15,6 6 0 0,6-1 0 0,-1 0 0 16,-10-5 0-16,5-5 0 0,11 5 0 0,-6-10 0 16,7 0 0-16,-1-4 0 0,0-1-9 0,1-10 9 15,4 0-8-15,-4 0 8 0,-12-16-8 0,11 6 8 0,0-5-12 16,1 5 4-16,-1-10 0 0,0 0 0 0,6 0 8 16,-6-5 0-16,6 5-9 0,-5-5 9 0,4 4-9 15,-4-9 9-15,-1 0-12 0,0 0 12 0,-5 5 0 0,0-5 0 16,-7 5 0-16,1-1 0 0,0 1 0 0,-11 0 8 15,0 10-8-15,-6-5 9 0,-6 5 19 0,0 5 3 16,-5 5 1-16,0 0 0 0,-1 5 7 0,-10 0 1 16,-1 10 1-16,-5 0 0 0,0 5 4 0,-6 5 1 15,5 0 0-15,1 5 0 0,6 5-30 0,-1 11-7 16,6-6-1-16,0 0 0 0,11-5-8 0,-5 5 8 16,5-4-8-16,1 4 8 0,10 0-8 0,1-5 0 15,5 0 0-15,1 0 0 0,10 1 0 0,1-6 0 16,5 0 0-16,0 0-11 15,6-5-125-15,0-5-24 0,6 0-6 0</inkml:trace>
          <inkml:trace contextRef="#ctx0" brushRef="#br0" timeOffset="186481.4392">612 3950 1036 0,'0'0'92'0,"0"0"-73"16,0 0-19-16,11-5 0 0,-5-10 78 0,5 5 12 15,0-5 2-15,12 10 1 0,5-5-15 0,1 5-3 16,5 0-1-16,0 0 0 0,5 5-44 0,6-5-9 16,-11 5-1-16,6-5-1 0,-1 5 3 0,7-5 1 15,-12 5 0-15,5-5 0 0,1 5-5 0,-1-5-1 0,1-5 0 0,5 5 0 16,-5-5-8-16,11-5-1 0,0 0-8 15,5 0 12-15,12-6-12 0,0 1 0 0,0 0 0 16,0 0 0 0,-6 0-31-16,0 5-5 0,-5 0-2 0</inkml:trace>
          <inkml:trace contextRef="#ctx0" brushRef="#br0" timeOffset="186911.4381">1873 2895 842 0,'11'-10'37'0,"-5"5"8"0,5-5-36 0,-5 0-9 15,0 0 0-15,5 5 0 0,-5-6 104 0,-6 1 18 16,11 0 4-16,-11 5 1 0,0 5-49 0,0 0-10 16,0 0-1-16,0 0-1 0,-6 10-24 0,-5 5-5 15,0 11-1-15,-6 14 0 0,-6 5 12 0,-5 15 3 16,-6 6 0-16,-6 19 0 0,-5 11-2 0,-6 9 0 0,-5 1 0 15,5 9 0-15,-6-4-39 0,-5 5-10 16,0 4 0-16,-1-4 0 0,7-10 31 0,5-11 4 0,6-9 1 16,5-6 0-16,1-15-5 0,-1 1-1 0,6-6 0 15,0 0 0-15,12-4-20 0,-7-6-10 0,12 0 10 0,-5-10-10 32,-1 1-27-32,6-11-11 0,6 0-2 0,-1-10-612 0,7-5-121 0</inkml:trace>
        </inkml:traceGroup>
        <inkml:traceGroup>
          <inkml:annotationXML>
            <emma:emma xmlns:emma="http://www.w3.org/2003/04/emma" version="1.0">
              <emma:interpretation id="{26046598-7554-42D0-92C6-0C743B7D2658}" emma:medium="tactile" emma:mode="ink">
                <msink:context xmlns:msink="http://schemas.microsoft.com/ink/2010/main" type="inkWord" rotatedBoundingBox="9368,5543 10238,5508 10267,6236 9397,627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8642.2627">7721 3930 230 0,'5'-10'20'0,"-5"0"-20"0,6-5 0 0,-6 5 0 16,0-5 208-16,6 0 38 0,-6 0 7 0,0 0 2 15,-12 5-89-15,7-5-18 0,-1 5-3 0,1-5-1 16,-7-1-35-16,1 1-7 0,0 0-2 0,-1 5 0 16,1 0-67-16,0 0-13 0,-12 5-4 0,12 0 0 15,-1 5 4-15,-5 0 0 0,-5 0 0 0,-6 15 0 16,-1 0 6-16,-5 5 2 0,-5 5 0 0,-1 11 0 15,-5 4-8-15,5 10 0 0,1 5-1 0,5 6 0 16,0-6-19-16,6 0 10 0,-1-4-10 0,12 4 8 16,6-15-8-16,0 5 0 0,11-9 0 0,0-6 8 15,5-5-8-15,1-5 0 0,11-5 0 0,0-15 8 16,6 0-8-16,5-10 8 0,-6-10-8 0,7 0 8 0,-1-15 3 16,6-1 0-16,6-4 0 0,-1-5 0 0,-11-5 9 15,12-1 1-15,0-4 1 0,-6 5 0 0,-17 5-11 16,5 9-3-16,1-4 0 0,5 10 0 0,-5 10 7 15,-6 5 1-15,0 5 0 0,-17 10 0 0,0 0 17 0,5 10 4 16,1 0 1-16,5 10 0 0,-5 15-29 0,5-5-9 16,0 6 0-16,12-1 0 0,-6 0 0 0,6 5 0 15,5-5 0-15,6 1 0 16,0-6-115-16,5-5-29 0,1-5-7 0</inkml:trace>
        </inkml:traceGroup>
        <inkml:traceGroup>
          <inkml:annotationXML>
            <emma:emma xmlns:emma="http://www.w3.org/2003/04/emma" version="1.0">
              <emma:interpretation id="{18F2C5ED-4772-4528-9798-1A14B3129FDD}" emma:medium="tactile" emma:mode="ink">
                <msink:context xmlns:msink="http://schemas.microsoft.com/ink/2010/main" type="inkWord" rotatedBoundingBox="12278,4223 16787,4044 16880,6397 12371,657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90031.1888">11815 3890 1036 0,'6'-5'92'0,"5"-5"-73"16,-5-5-19-16,0 5 0 0,-1 0 139 0,1 0 24 16,-6-5 5-16,0 5 0 0,-6 0-35 0,1 0-7 15,-1 5-2-15,0-5 0 0,-5 4-44 0,5 6-10 16,-11 0-2-16,6 6 0 0,-6-1-29 0,-5 5-7 15,5 5 0-15,0 5-1 0,-6 5-9 0,0 5-2 16,6-5 0-16,0 15 0 0,0-4-11 0,6 4-9 16,0 0 12-16,0-5-12 0,5-5 0 0,0 1 0 15,1-6 0-15,5 5 0 0,5-10 0 0,-5-10 0 16,0-10 0-16,0 0 0 0,0 0 0 0,17 10 0 16,-11-10 0-16,11-5 0 0,0-10 0 0,0 0 0 15,0-15 0-15,0 0 0 0,5 4 0 0,1-4 0 0,5-5 0 16,-5-5-9-16,-1 5 9 0,1-1 0 0,0 6 0 0,-6 0 0 15,5 10 0-15,-5 5 0 0,0 0 0 0,6 5 0 16,-12 5 8-16,6 0 1 0,-11 5 0 0,-6 0 0 16,11 10-9-16,0 5 8 0,-5 0-8 0,0 5 8 15,-1 0-8-15,1 5 0 0,5 0 0 0,-5 1 0 16,11-6-17-16,-6 0-6 0,1 0-1 0,5-5-1096 16</inkml:trace>
          <inkml:trace contextRef="#ctx0" brushRef="#br0" timeOffset="189605.705">10464 3568 1407 0,'0'0'31'0,"0"0"6"0,11-15 2 0,-5 10 1 0,-6 5-32 0,5-10-8 0,1 0 0 0,0 5 0 16,-6 5 65-16,0 0 12 0,0 0 3 0,0 0 0 16,0 0-32-16,0 0-5 0,0 0-2 0,0 0 0 15,0 15-9-15,0 0-1 0,-6 5-1 0,0 6 0 16,-5 4 2-16,-6 10 1 0,0-5 0 0,6 15 0 16,-17 6-10-16,5-1-3 0,6-5 0 0,-6 16 0 15,1 4 32-15,5-5 5 0,-6 6 2 0,6-6 0 0,0-5-19 16,6-4-3-16,-6-1-1 0,0-5 0 0,6 1-18 15,-6-11-4-15,5 0-1 0,1-10 0 0,5-5-3 16,-5 0-1-16,0-9 0 0,5-1 0 0,0 0 6 0,1-5 1 16,5-10 0-16,0 0 0 0,-12 0-4 0,12 0 0 15,-5-10 0-15,-1 0 0 0,1-10 1 0,5 4 0 16,0-9 0-16,0 0 0 0,5-10-13 0,6 0 0 16,1-5 8-16,-1-1-8 0,6 1 0 0,6-5 9 15,-1-5-9-15,7-1 8 0,5-4-8 0,-1 0 0 16,13-6 9-16,-7 1-9 0,7 0 0 0,4-1 0 15,1 1-12-15,6 0 4 16,-6-1-20-16,11 11-3 0,-5 0-1 0,5 0 0 0,0 9 32 0,0 11 0 16,0-5 0-16,-11 15 0 0,-11 0 0 0,-1 10 0 15,-5 0-8-15,-5 10 8 0,-7 5-8 0,-5 0 8 16,0 10-13-16,-5 5 5 0,-7 0 8 0,-10 5 0 0,5 5 0 16,-17 6 0-16,-6 4 0 0,-5-5 0 0,-1 5-9 15,-5 5 9-15,-5 6 0 0,-6-1 0 0,-6 0 12 0,-6 6-4 16,1-6-8-16,-1 0-12 0,1-5 2 0,-1-4 1 31,0-1-31-31,12-10-7 0,0-5-1 0,11-5 0 0,0-5-92 16,6-5-18-16,11-5-4 0,11 0-1 0</inkml:trace>
          <inkml:trace contextRef="#ctx0" brushRef="#br0" timeOffset="190277.3429">12545 3614 921 0,'-6'-5'82'0,"1"0"-66"15,-1-5-16-15,6 10 0 0,0 0 259 0,0 0 48 16,0 0 9-16,0 0 3 0,0 0-211 0,11 0-41 15,12 0-9-15,0 0-2 0,5 0-14 0,6 0-3 16,0 0-1-16,11 0 0 0,6 0-13 0,5 0-2 16,1-5-1-16,5 0 0 0,-5-1-22 0,-6 1 0 15,5 0 0-15,-5-5 0 16,-6-5-146-16,6 5-34 0,-11-5-6 0,-12 5-2 0</inkml:trace>
          <inkml:trace contextRef="#ctx0" brushRef="#br0" timeOffset="190501.9656">13444 2809 1785 0,'0'0'159'16,"0"0"-127"-16,0 0-32 0,-5 15 0 16,-1 6 66-16,-5 4 7 0,-6 10 2 0,0 10 0 15,-6 5 1-15,-5 11 0 0,-1 9 0 0,-10 5 0 0,5 11-21 0,-11-6-4 16,5 1-1-16,-5 9 0 0,-6-14-26 0,11 4-4 15,-5 1-2-15,6-6 0 0,5-15-18 16,0 6 10-16,11-6-10 0,6 0 8 16,0-4-33-16,0-11-7 0,6-10-2 15,0 0-713-15,-1 0-142 0</inkml:trace>
          <inkml:trace contextRef="#ctx0" brushRef="#br0" timeOffset="190966.4677">14372 2422 1382 0,'22'-35'123'0,"-10"15"-99"0,-1-10-24 0,0 0 0 15,1-1 60-15,-7 6 8 0,6 5 0 0,-11 10 1 16,6 0 46-16,-6 10 9 0,0 0 1 0,0 0 1 15,-11 20-78-15,0 0-15 0,-1 5-3 0,1 11-1 16,0 4 26-16,-6 10 5 0,0 5 0 0,0 11 1 16,0-1-15-16,0 0-3 0,0 11-1 0,-6 4 0 15,6 1-24-15,0-1-5 0,0-4-1 0,0 14 0 16,0-4 23-16,0-1 4 0,0-10 1 0,-5 6 0 16,-1-6-23-16,-5 1-4 0,0-6-1 0,-6 0 0 15,5-14-12-15,1-1 0 0,0 0 0 0,5-9 0 16,1-16 12-16,-1 0 0 0,0-15 0 0,1 5 0 15,5-5-12-15,0-5 0 0,5-5 0 0,1-5 0 0,0-5 28 0,5 0 2 16,6-10 1-16,6 0 0 0,-6 0-31 0,11-5 8 16,12-15-8-16,5 4 0 0,0-4 0 0,6 5 0 15,6 0 0-15,5-5 0 0,0 5 0 0,-5-1 0 16,0 11 0-16,-7 5 0 0,7 5 0 0,-6 5 0 16,-6 10 0-16,1 0 0 0,-7 10 0 0,1 0 0 15,-1 0 0-15,1 11 0 0,-6-6 0 0,0 5 0 16,6 5 0-16,-1-5 0 0,1-5 0 0,-6 0 0 15,0 6 0-15,0-6 0 16,5 5-138-16,-5-10-30 0,6 5-7 0</inkml:trace>
        </inkml:traceGroup>
        <inkml:traceGroup>
          <inkml:annotationXML>
            <emma:emma xmlns:emma="http://www.w3.org/2003/04/emma" version="1.0">
              <emma:interpretation id="{5A4CDF89-CD53-42B3-9EF6-5F7B547921E5}" emma:medium="tactile" emma:mode="ink">
                <msink:context xmlns:msink="http://schemas.microsoft.com/ink/2010/main" type="inkWord" rotatedBoundingBox="19097,4086 22934,3934 23013,5918 19175,607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4152.1247">16860 3604 1728 0,'-6'-26'153'0,"6"16"-122"16,0 0-31-16,6-5 0 0,0 0 48 0,-1 5 4 15,7 0 1-15,5-5 0 0,5 5 31 0,-5 0 7 16,6 0 1-16,-1 0 0 0,7 0-63 0,-7 5-12 0,7 0-2 0,-1 0-1 16,-5 0-14-16,5 0 11 0,0 5-11 15,6-5 10-15,-6 5-10 0,6 0-12 0,0 0 2 0,6 0 1 32,-1 0-102-32,1 5-20 0,0-5-4 0</inkml:trace>
          <inkml:trace contextRef="#ctx0" brushRef="#br0" timeOffset="203916.8391">17018 3153 806 0,'0'0'72'0,"0"0"-58"0,0 0-14 0,0 0 0 0,17-5 47 0,-5 5 6 16,5-5 2-16,-1 5 0 0,1-5 29 0,6 5 7 15,5-5 1-15,0 0 0 0,1-5-24 0,-1 0-5 16,0 0-1-16,6 0 0 0,-6-5 2 0,0 0 1 16,0-5 0-16,1-1 0 0,-1 1-26 0,0 0-6 15,-5 0-1-15,5 0 0 0,-11-5 11 0,5 0 1 16,1 0 1-16,-1-1 0 0,7-9-26 0,-12 5-6 16,5 0-1-16,1-5 0 0,-6 5-3 0,5-6-1 15,-10 6 0-15,4-5 0 0,-4 0-8 0,5 5 0 16,-12 0 0-16,1 4 0 0,5 11 0 0,-5-5-17 15,0-10 4-15,-6 10 1 0,-12 5 0 0,1-5 0 16,5 0 0-16,1 0 0 0,-7 4 3 0,-5 6 1 16,6 0 0-16,0 0 0 15,-6 0-20-15,6 5-3 0,-12-5-1 0,6 5 0 0,0 5 32 0,0 5 0 16,0 5 0-16,0-5 0 0,-5 0 0 0,5 0 0 0,6 10 0 0,-6 0 0 16,0 6 0-16,6 9 0 0,-1 5 0 0,1 10 0 15,5 5 20-15,1 6 9 0,-1 4 3 0,0 5 0 16,1 6-4-16,-1 4 0 0,1 1 0 0,-7 4 0 15,1 0 16-15,-6 1 4 0,0-1 0 0,6 11 0 16,0-16 8-16,-6 1 1 0,0-6 1 0,0 0 0 16,0-4-26-16,0-11-4 0,0 5-2 0,0 1 0 15,-5-6-26-15,5 0 0 0,0-14 0 0,0-1 0 16,0 5 0-16,0-10 0 0,0-5 0 0,6 0 0 16,-6-9-24-16,0-1-6 0,6-5-2 0,-1 5-719 15,-5-5-144-15</inkml:trace>
          <inkml:trace contextRef="#ctx0" brushRef="#br0" timeOffset="201118.6733">17030 3206 403 0,'0'0'17'0,"0"0"5"0,0 0-22 0,0 0 0 0,0 0 0 0,0 0 0 16,0 0 24-16,0 0 1 0,0 0 0 0,0 0-229 15</inkml:trace>
          <inkml:trace contextRef="#ctx0" brushRef="#br0" timeOffset="204476.1637">18002 3382 1508 0,'-22'0'67'0,"22"0"13"0,0 0-64 16,11 21-16-16,-5-1 0 0,-1 5 0 0,-5 0 64 16,12 0 10-16,-7 5 2 0,1 0 0 0,-17 1-3 0,5-1 0 15,12 5 0-15,-6-5 0 0,-6-5-29 0,0 0-7 16,6 0-1-16,-5-4 0 0,5-6-7 0,0 0-1 15,-11-5-1-15,5 0 0 0,6 0-9 0,0-10-2 16,0 0 0-16,-6 5 0 0,6-5-2 0,0 0-1 16,0 0 0-16,0 0 0 0,-5-15 12 0,10 5 3 15,18-5 0-15,-6 0 0 0,-6-11-28 0,6 6 8 16,6 0-8-16,5 0 0 0,0-5 0 0,1 0 0 16,-7 0 8-16,6 0-8 0,6-1 0 0,-5-4 0 15,-7 0 0-15,1 0 0 16,-1 0-29-16,1 0-8 0,5 0-2 0,-11-1 0 15,-5 6-145-15,10 5-30 0</inkml:trace>
          <inkml:trace contextRef="#ctx0" brushRef="#br0" timeOffset="204811.6801">18941 3377 518 0,'40'-15'46'0,"-40"15"-37"0,-11-10-9 0,11 0 0 16,0 10 322-16,0 0 62 0,-6-5 13 0,-11 5 3 16,0 10-267-16,6 5-53 0,5 5-10 0,-5 6-2 0,-18-1-30 15,7 0-6-15,5 5 0 0,-6 0-1 0,6 0-13 16,-5 0-2-16,5-4-1 0,11 4 0 0,-5-5-3 0,5-5-1 16,0 5 0-16,1-5 0 0,10 0-11 0,1 0 0 15,0 1 0-15,-1-6 0 0,7-5 20 0,5 0 0 16,11-5-1-16,-5 0 0 0,-23-5-29 0,22 0-6 15,6-5 0-15,6-5-1 0,-17 5 7 0,6-10 2 16,5-5 0-16,0-1 0 0,1-4 8 0,-7 5-8 16,-5-10 8-16,0 5-8 0,6-5 8 0,-12 0 0 15,-5 4 0-15,-6 1 0 0,0 0 29 0,-6 5 8 16,1 5 2-16,-12 0 0 0,-6 5-21 0,6 0-4 16,-6 0-1-16,-5 10 0 0,-17 5-21 0,11 0-5 15,6 5-1-15,-1 5 0 16,-5 5-125-16,1 0-25 0,-1 0-4 0</inkml:trace>
          <inkml:trace contextRef="#ctx0" brushRef="#br0" timeOffset="205352.5945">19399 3403 1036 0,'0'0'46'0,"12"-16"10"0,-7 6-45 0,7-5-11 0,10 5 0 0,-5 0 0 15,-17 10 188-15,17 0 36 0,6 10 8 0,-1-5 0 16,-10 5-129-16,5 5-27 0,-12 6-4 0,7 4-2 16,-1 0-16-16,-11 5-3 0,-11 0-1 0,5 0 0 15,0 5-18-15,1-4-4 0,-12 4-1 0,5-10 0 16,1 5-12-16,5-5-3 0,6-10 0 0,-5 5 0 0,-6 1-4 0,5-6-8 16,12 0 11-16,-1-5-11 0,-5-10 12 0,0 0-12 15,0 0 12-15,11 5-12 0,6-10 14 0,-5 0-4 16,-1-5-1-16,0-5 0 0,12-5-1 0,-6-1 0 15,0 1 0-15,0-5 0 0,0-5-8 0,5 0 0 16,1 0 0-16,-12-6 0 0,1 11 0 0,5 0 0 16,11 5 0-16,0 0 0 0,-11 10 0 0,6 0-11 15,5 10 3-15,0 10 0 0,-5-5 8 0,0 10 0 16,-1 5 0-16,1 5-8 0,0 0 8 0,-7 1 0 16,-4 9 0-16,-1-10 8 0,6 5 0 0,-6-5 1 15,-5 0 0-15,-6-5 0 0,6 1-9 0,-6-6 0 16,5 0 0-16,-5 0 0 0,-5-5 12 0,5-10 0 15,0 0 0-15,0 0 0 0,0 0 16 0,0 0 3 16,0 0 1-16,0-15 0 0,5 5-18 0,1-10-3 16,0-6-1-16,5-4 0 0,0 5-10 0,12-5 0 15,0-5 0-15,5 0 0 0,6-1-11 0,0-4 3 0,0-5 0 0,11 10 0 16,-11 5 8-16,5 10 0 0,-5-1 0 0,0 11-8 16,-11 10 8-16,-1 5 0 0,-5 10 0 0,0 6 0 15,-5 4 18-15,-7 5-1 0,7 0 0 0,-7 5 0 16,1 5-5-16,5-4 0 0,-11 4-1 0,0-5 0 15,12 5-11-15,-1-5 0 0,-5 1 0 0,5-1 0 16,0-5-104 0,1 0-24-16,-1-10-4 0,11-5 0 0</inkml:trace>
        </inkml:traceGroup>
        <inkml:traceGroup>
          <inkml:annotationXML>
            <emma:emma xmlns:emma="http://www.w3.org/2003/04/emma" version="1.0">
              <emma:interpretation id="{7EE58DF2-1DB4-445A-A2E0-F10FC09AC40A}" emma:medium="tactile" emma:mode="ink">
                <msink:context xmlns:msink="http://schemas.microsoft.com/ink/2010/main" type="inkWord" rotatedBoundingBox="25790,4632 27148,4579 27181,5409 25823,5463"/>
              </emma:interpretation>
              <emma:one-of disjunction-type="recognition" id="oneOf9">
                <emma:interpretation id="interp9" emma:lang="" emma:confidence="1">
                  <emma:literal>a</emma:literal>
                </emma:interpretation>
                <emma:interpretation id="interp10" emma:lang="" emma:confidence="0">
                  <emma:literal>o</emma:literal>
                </emma:interpretation>
                <emma:interpretation id="interp11" emma:lang="" emma:confidence="0">
                  <emma:literal>9</emma:literal>
                </emma:interpretation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206923.1016">24178 3071 460 0,'0'0'20'0,"0"0"5"0,6-10-25 0,0 10 0 0,-6 0 0 0,0 0 0 16,5-10 172-16,1 5 30 0,0-5 6 0,-1 5 0 16,1-6-110-16,5 1-22 0,-5 5-5 0,5-5-1 15,-5 5-19-15,5-5-4 0,0 0-1 0,-5 5 0 0,5 0-3 16,-5 0-1-16,0 0 0 0,5-5 0 15,-11 10-10-15,6-5-1 0,-1-5-1 0,1 5 0 0,-6 5-9 0,0 0-1 16,0 0-1-16,0 0 0 0,0-10 22 0,0 0 5 16,0 0 1-16,-6 0 0 0,6 0-10 0,0 0-1 15,-5 0-1-15,5 0 0 0,-6 4-10 0,6 6-1 16,-6-10-1-16,1 5 0 0,-1-5 0 0,0 5 0 16,6-5 0-16,-11 5 0 0,-6 0-36 0,0-5-7 15,0 10-2-15,-11 0 0 0,-6 0 22 0,6 0 0 16,-12 0 0-16,0 10 0 0,-5 0-10 0,0 5 10 15,5 5 0-15,-10 11-9 0,4-6 9 0,7 15 0 16,-7-5 10-16,7 15-10 0,-1 6 11 0,6-1-11 16,0 0 12-16,6 6-12 0,5-1 8 0,7-10-8 15,4 1 0-15,12-6 0 0,0-5 0 0,6-5 10 16,5-5-10-16,0-5 8 0,6-4-8 0,0-6 8 0,6-5-8 16,5-5 8-16,1-10 5 0,10-5 1 15,-5-5 0-15,11-11 0 0,1-4-14 0,-1-5-10 0,0-10 2 16,0-5 0-16,1-1 24 0,4 1 4 0,-4-10 2 0,5-11 0 15,-6 6-35-15,6 0-7 0,-6 4-2 0,6 6 0 16,-11 10 46-16,-1 10 8 0,-5 9 3 0,-6 6 0 16,1 10-5-16,-7 5-1 0,1 10 0 0,-6 10 0 15,0 0 14-15,0 16 2 0,0 4 1 0,0 5 0 16,0 5-25-16,0 6-5 0,5-1 0 0,-5 10-1 16,6 0-15-16,5 1-15 0,6-1 3 0,0 0-832 15,6-4-166-15</inkml:trace>
        </inkml:traceGroup>
      </inkml:traceGroup>
      <inkml:traceGroup>
        <inkml:annotationXML>
          <emma:emma xmlns:emma="http://www.w3.org/2003/04/emma" version="1.0">
            <emma:interpretation id="{C0F3F755-8502-4EA4-A785-9B8E4FCE3F8F}" emma:medium="tactile" emma:mode="ink">
              <msink:context xmlns:msink="http://schemas.microsoft.com/ink/2010/main" type="line" rotatedBoundingBox="3298,7530 31508,6060 31619,8207 3410,9677"/>
            </emma:interpretation>
          </emma:emma>
        </inkml:annotationXML>
        <inkml:traceGroup>
          <inkml:annotationXML>
            <emma:emma xmlns:emma="http://www.w3.org/2003/04/emma" version="1.0">
              <emma:interpretation id="{91AFD1CD-6195-44C1-BBC0-42FA72079724}" emma:medium="tactile" emma:mode="ink">
                <msink:context xmlns:msink="http://schemas.microsoft.com/ink/2010/main" type="inkWord" rotatedBoundingBox="3298,7535 8940,7241 9046,9278 3405,957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08440.8483">2467 7213 1422 0,'0'0'63'0,"17"-15"13"0,5 5-61 0,7-5-15 16,-1-5 0-16,0-5 0 0,1-1 44 0,5 1 7 15,-6 0 1-15,0 0 0 0,-5-10-32 0,-6 5-7 0,5 0-1 0,-5-1 0 16,0-4-12-16,-5-5 0 0,-1 5 0 0,-5-5 0 15,-1 4 9-15,1 1-1 0,-12 5 0 0,1 0 0 16,-1 10 39-16,-5 0 7 0,-1 5 2 0,-5 5 0 16,-5 4 9-16,5 6 3 0,-6 6 0 0,6 4 0 15,-6 5-19-15,6 0-3 0,-5 15-1 0,5 0 0 16,0 10-23-16,0 6-5 0,0 4-1 0,11 0 0 16,-5 0-8-16,5 1-8 0,6-6 12 0,0 5-12 15,12-5 8-15,-7 1-8 0,1-6 0 0,0 0 0 16,5 0-78-16,-5-5-22 0,5 1-5 0</inkml:trace>
          <inkml:trace contextRef="#ctx0" brushRef="#br0" timeOffset="208722.7783">3394 6504 1728 0,'0'0'153'0,"0"0"-122"16,0 10-31-16,-5 0 0 0,5 10 88 0,-6 6 11 15,0-6 2-15,1 15 1 0,-1 0-66 0,-5 10-14 16,0 1-2-16,-1 4-1 0,1 0-11 0,0-5-8 16,-1 1 12-16,1-6-12 0,0-5 28 0,-1 0-2 15,7-5 0-15,-1 1 0 0,0-11-2 0,6-5-1 16,-5 0 0-16,5-15 0 0,0 0 14 0,0 0 3 16,0 0 1-16,0 0 0 0,5-15 14 0,1 0 2 0,5-5 1 0,1-6 0 15,5-4-30-15,5-5-7 0,-5 0-1 0,11-5 0 16,1 4-20-16,-1-4 0 0,6 0 0 0,0 0 0 15,0 5-18-15,5-11-5 0,7 1-1 0,-7 5 0 32,6-5-172-32,1 4-36 0</inkml:trace>
          <inkml:trace contextRef="#ctx0" brushRef="#br0" timeOffset="208910.2533">4209 6565 2001 0,'17'0'44'0,"5"0"8"0,1-10 3 0,5 4 2 0,6 1-45 0,0 0-12 16,6-5 0-16,-1 5 0 0,1 0 60 0,-1-5 9 15,7 5 3-15,-7 0 0 0,-5 0-57 0,6-5-15 16,-6 0 0-16,0 0 0 16,0 5-100-16,-6 0-24 0,-5 0-6 0,-1-5-746 15</inkml:trace>
          <inkml:trace contextRef="#ctx0" brushRef="#br0" timeOffset="209113.9645">4961 5494 1440 0,'0'0'64'0,"0"0"12"0,0 0-60 0,0 0-16 16,0 15 0-16,-11 0 0 0,5 5 180 0,-5 10 32 15,5 15 8-15,-11 1 0 0,0 9-112 0,-6 0-22 0,7 11-5 0,-7 4-1 16,6 0-25-16,-6 6-6 0,6-1-1 0,-5 1 0 15,-1 9-28-15,0-4-7 0,1 4-1 0,5 0 0 16,0 1-12-16,0-1 0 0,6-4 0 0,-1-6 0 31,1 1-140-31,-6-6-22 0,11 0-4 0</inkml:trace>
          <inkml:trace contextRef="#ctx0" brushRef="#br0" timeOffset="208155.7923">1132 7052 1364 0,'-22'-15'60'0,"10"10"13"0,7 0-58 0,-7-5-15 16,7 0 0-16,5 0 0 0,-6 0 56 0,12-5 8 16,-1-5 1-16,7 0 1 0,5-6-18 0,-6-4-4 15,6-5-1-15,5 0 0 0,7 0 1 0,-1-1 0 0,-5 1 0 0,-1 5 0 16,7 0-24-16,4 5-4 0,1 0 0 0,-5 5-1 15,-7-1 1-15,-5 6 0 0,12 10 0 0,-1 5 0 16,-11 0-16-16,5 15 0 0,1 1 0 0,-12 14 0 16,6 0-12-16,-11 15-4 0,0 5-2 0,-6 11 0 15,-6 4 29-15,-11 5 5 0,-6 1 2 0,6-1 0 16,-5 6-18-16,-1-6 0 0,1-5 0 0,-7-4 0 16,12-11-11-16,0 0 1 0,6-5 0 0,0-9 0 15,-6-6 18-15,11-5 3 0,0-5 1 0,6-5 0 16,6-5 17-16,-6-10 4 0,11 0 1 0,12-10 0 15,0 0 6-15,5-10 2 0,0-5 0 0,6-10 0 0,11-6 8 16,6-4 2-16,0-10 0 0,6 0 0 0,-1-1-32 0,1 1-7 16,-6-5-1-16,0 4 0 0,-6-9-12 0,0 10 9 15,0-6-9-15,1 11 8 0,-12-5-8 0,0 10-14 16,-1 9 3-16,-4 1 1 16,-1 15-149-16,-5 0-29 0,-6 10-7 0</inkml:trace>
          <inkml:trace contextRef="#ctx0" brushRef="#br0" timeOffset="209624.5989">5346 6937 1501 0,'0'0'32'0,"0"0"8"0,0 0 0 0,11 0 4 0,0 5-36 0,6-5-8 16,-6-5 0-16,6-5 0 0,0-1 52 0,0 1 9 16,6-5 2-16,-6-5 0 0,6 0-43 0,-1-10-8 15,-5 0-1-15,6-5-1 0,-1 4 6 0,-5-4 0 16,0 5 1-16,-5-10 0 0,5 0 13 0,0 4 2 15,-6 1 1-15,0 5 0 0,-5 0 8 0,5 5 2 16,-5 0 0-16,-1 5 0 0,1-1-17 0,-6 11-3 16,0 0-1-16,0 10 0 0,0 0-10 0,0 0-1 15,0 0-1-15,0 0 0 0,-11 0-1 0,-6 0 0 16,0 5 0-16,6 0 0 0,-6 10-9 0,5 1-12 16,-5-1 2-16,0 10 1 0,6 0 9 0,-6 5-8 15,0 10 8-15,6-5-8 0,-1 6 8 0,7 4 0 0,-6 0 0 0,-1 5 0 16,7-4 0-16,-1-1 0 0,0 0 0 15,1-5 0-15,-1-4 10 0,6-1 4 0,6-15 1 0,-1-5 0 16,7 0-25-16,-1-10-5 0,6-5-1 0,5-5 0 16,7-10 26-16,5 0 5 0,5-10 1 0,1-5 0 15,-6-1-16-15,11-9 0 0,0 0 0 0,0 0 0 16,1-5 0-16,-1 4 0 0,0 1 0 0,-5 5 0 16,-1 10 16-16,-5 5-4 0,-5 5 0 0,-1 10 0 15,-5 5 28-15,-1 5 4 0,6 0 2 0,-5 10 0 16,0 10-17-16,-6 5-3 0,5 5-1 0,1-5 0 15,-1 6-7-15,-5-1-2 0,6 0 0 0,0 0 0 16,-1 5-1-16,-5-10-1 0,0-4 0 0,0-6 0 0,0 0-1 16,0 0 0-16,0-5 0 0,-6 0 0 15,6-5-104-15,-5-5-21 0,-1 0-4 0</inkml:trace>
          <inkml:trace contextRef="#ctx0" brushRef="#br0" timeOffset="209829.1912">6692 6313 2516 0,'-6'10'56'0,"-5"5"11"0,-1 0 2 0,-5 11 1 0,0 14-56 0,-5 0-14 16,-7 10 0-16,-5 1 0 0,6 4 46 0,-6 10 6 16,0-4 2-16,-5-1 0 0,5 5-22 0,-6-4-5 15,1-1-1-15,-7 0 0 0,-4 6-26 0,-1-6 0 16,0-5 0-16,0 0 0 15,6-4-16-15,5-6-8 0,6-5-1 0,0 0-791 0,0-9-157 0</inkml:trace>
        </inkml:traceGroup>
        <inkml:traceGroup>
          <inkml:annotationXML>
            <emma:emma xmlns:emma="http://www.w3.org/2003/04/emma" version="1.0">
              <emma:interpretation id="{408A7FD4-A66E-4B28-9E1B-E0929695FFD1}" emma:medium="tactile" emma:mode="ink">
                <msink:context xmlns:msink="http://schemas.microsoft.com/ink/2010/main" type="inkWord" rotatedBoundingBox="11120,7929 12470,7859 12535,9100 11185,917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10982.3436">8869 6655 748 0,'0'0'67'0,"-11"-10"-54"16,11 0-13-16,-6 0 0 0,6 0 156 0,0 0 28 0,0 5 5 0,6-10 2 16,5-5-82-16,0-1-16 0,6 1-3 0,6 0-1 15,5-5-37-15,0-5-7 0,6 0-1 0,6-5-1 16,11-1-12-16,-6-4-3 0,-5 5 0 0,10-5 0 16,1 5 0-16,0 9 0 0,0-9 0 0,-6 10 0 15,-5 5-20-15,-12 5-8 0,1 5 0 0,-12 0 0 16,0 10 10-16,-12 0-10 0,-5 0 10 0,0 25-10 15,-5 0 17-15,-7 15-2 0,-10 11-1 0,-7 9 0 16,1 5 8-16,-6 16 2 0,6 4 0 0,-6 6 0 16,6 4-8-16,-6 1-2 0,0-6 0 0,5-9 0 15,12-6-6-15,-5-10-8 0,5-4 11 0,6-16-11 16,11 0 11-16,-6-15-11 0,6-10 10 0,6-4-10 16,5-1 11-16,0-10-11 0,6-10 12 0,0-10-12 0,11-1 28 15,-5-4 0-15,-12-10-1 0,12-5 0 0,5-5-27 16,1-5 0-16,-1-16 8 0,11 1-8 15,1 0-20-15,0-6-7 0,-1 1-1 0,6-6 0 16,1-4 6-16,-1 5 1 0,0-6 0 0,0 11 0 0,1 5 9 0,5-1 3 16,-6 11 0-16,-11 10 0 0,-6 10 9 0,-5 10 0 15,-6 4 0-15,-6 11 0 0,-11 5 24 0,0 0 8 16,-11 21 0-16,-1 9 1 0,1 5 1 0,-6 0 0 16,-6 5 0-16,6 6 0 0,0 4-4 0,6 5-1 15,-6 0 0-15,6 1 0 0,5-1-11 0,1-5-2 16,5 1-1-16,0-6 0 0,5 5-7 0,7-10-8 15,-1 0 11-15,0-4-11 0,12-1 0 0,-6-5 0 16,11-5 0-16,0-5-12 16,6 0-132-16,6-5-27 0,28 6-5 0,-6-16 0 0</inkml:trace>
        </inkml:traceGroup>
        <inkml:traceGroup>
          <inkml:annotationXML>
            <emma:emma xmlns:emma="http://www.w3.org/2003/04/emma" version="1.0">
              <emma:interpretation id="{125CEB07-096E-4A6B-9ADB-E8B01FE20B48}" emma:medium="tactile" emma:mode="ink">
                <msink:context xmlns:msink="http://schemas.microsoft.com/ink/2010/main" type="inkWord" rotatedBoundingBox="15099,6915 16538,6840 16620,8414 15181,848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11524.6653">12845 5871 1594 0,'0'0'35'0,"0"0"7"0,0 0 2 0,11-5 1 0,6-5-36 0,0 5-9 0,11 0 0 0,6 0 0 15,11 0 76-15,6 5 12 0,0-5 4 0,11 0 0 16,6 0-32-16,0 0-7 0,11 0-1 0,0 5 0 16,-5-11-3-16,0 11-1 0,-7-5 0 0,-4 5 0 15,-13 5-40-15,-4-5-8 0,-7-5 0 0,-5 5 0 16,-5 5-191-16,-7-5-32 16,12 0-6-16,-34 0-2 0</inkml:trace>
          <inkml:trace contextRef="#ctx0" brushRef="#br0" timeOffset="211751.243">13659 5036 1670 0,'0'0'74'0,"0"0"15"0,0 0-71 0,-6 15-18 16,6 0 0-16,0 11 0 0,-5-1 102 0,-7 10 17 16,1 0 3-16,0 5 1 0,0 1-41 0,-6 4-8 15,0 0-2-15,-6 10 0 0,6-4-7 0,-6 9-1 16,6-5-1-16,-5 11 0 0,-1-6-19 0,1 5-4 15,5 1-1-15,-6-1 0 0,-5 0-23 0,5 1-4 16,0-1 0-16,1 0-1 0,-1 1-11 0,1-11 0 16,5 5 0-16,0 1 0 15,5-1-102-15,-5 5-22 0,6-9-5 0,0-1-976 0</inkml:trace>
          <inkml:trace contextRef="#ctx0" brushRef="#br0" timeOffset="212066.1665">13981 6218 2098 0,'-5'5'46'0,"-1"-5"10"0,0 5 1 0,1 5 3 0,-1 5-48 0,-5 0-12 0,0-5 0 0,5 5 0 16,0 5 53-16,6 0 9 0,-5 0 2 0,5 6 0 16,5-6-42-16,1 0-8 0,0-10-2 0,5 5 0 15,0 0-12-15,6 0 0 0,0 0 0 0,0-10 0 0,0 0 0 0,0-5-10 16,0-5 2-16,0 0 0 0,0-5 8 0,0 0-8 15,0-5 8-15,5-5-8 0,-10 5 8 0,5-10 14 16,-6 0-3-16,6-6-1 0,6 1 26 0,-6 0 4 16,-6 0 2-16,0 0 0 0,1-5-5 0,-1 4-1 15,-6 1 0-15,1 5 0 0,-6 5 2 0,0 5 0 16,-6 0 0-16,-5 10 0 0,-6 0-26 0,0 10-4 16,-5 0-8-16,-1 10 11 0,-11 5-20 0,0 0-4 15,-5 5-1-15,-1 5 0 16,0 11-182-16,-5-6-37 0,-45 40-7 0,27-25-2 0</inkml:trace>
        </inkml:traceGroup>
        <inkml:traceGroup>
          <inkml:annotationXML>
            <emma:emma xmlns:emma="http://www.w3.org/2003/04/emma" version="1.0">
              <emma:interpretation id="{737E4BA6-D667-4DC1-A6EC-ECA39645367E}" emma:medium="tactile" emma:mode="ink">
                <msink:context xmlns:msink="http://schemas.microsoft.com/ink/2010/main" type="inkWord" rotatedBoundingBox="19181,7522 19944,7482 19976,8104 19214,8144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12682.0887">17533 5826 2253 0,'0'-10'49'0,"6"-6"11"0,5 1 1 0,0 0 3 0,-11-5-51 0,6 5-13 15,-6-5 0-15,0 5 0 0,-6 0 61 0,1 0 10 16,-7 10 1-16,1-5 1 16,-12 10-73-16,-5 5-28 0,-6 10 0 0,-5 10 1 0,-7 0 27 0,-10 10 0 15,-1 5 0-15,1 11 0 0,-1-1 25 0,6 5 11 16,12-4 1-16,5-6 1 0,0 0-26 0,11 0-12 16,6-10 10-16,6-4-10 0,5 4 0 0,1-10 0 15,5-5 0-15,5-10 0 0,7 0 0 0,5-10 0 0,0-5 0 0,11-5 0 16,0-5 0-16,12-5 0 0,-1-5 0 0,6-5 0 15,1-6 0-15,-1-4 0 0,0 5 0 0,-11 0 0 16,6-10 0-16,-1 4 0 0,-5 1 0 0,6 0 0 16,-6 0 12-16,0 5-3 0,-12 4-1 0,7 1 0 15,-7 10 29-15,-5 10 6 0,-5 5 1 0,-1 5 0 16,-11 0-29-16,0 0-6 0,0 20-1 0,0 5 0 16,-11 5-8-16,11 1 0 0,-6-1 0 0,6 5 0 15,0 5-56-15,0 0-12 0,0 1-4 0,6-6-1096 16</inkml:trace>
        </inkml:traceGroup>
        <inkml:traceGroup>
          <inkml:annotationXML>
            <emma:emma xmlns:emma="http://www.w3.org/2003/04/emma" version="1.0">
              <emma:interpretation id="{6A068B64-5EAB-4D06-B8AB-90165947C5AA}" emma:medium="tactile" emma:mode="ink">
                <msink:context xmlns:msink="http://schemas.microsoft.com/ink/2010/main" type="inkWord" rotatedBoundingBox="22528,6628 28544,6314 28637,8103 22622,841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13254.6252">20321 5765 1497 0,'0'-40'66'0,"6"20"14"0,0 0-64 0,10-10-16 0,-4 0 0 0,10-1 0 15,1 1 106-15,0-5 18 0,5 5 3 0,0-5 1 16,6 10-52-16,0-1-9 0,-6 1-3 0,1 15 0 15,-1 0-51-15,-5 10-13 0,-6 10 0 0,-12 5 0 0,6 10 0 16,-16 16 0-16,-1-1 0 0,-11 20 0 0,-5 6 0 16,-7 4 0-16,-10 5 0 0,-1 6 0 0,6-1 34 0,-5-4 4 15,5-6 1-15,5 0 0 0,7-14-22 16,5-6-4-16,0-5-1 0,6-5 0 0,-1-9-12 0,7-11 0 16,5-20 0-16,0 0 0 0,0 0 44 0,11 5 7 15,6-10 1-15,-6 0 0 0,12-10-7 0,5-11-1 16,6 1 0-16,0-10 0 0,0-5-20 0,5 0-4 15,1-6 0-15,22-14-1 0,0 0-2 0,1-6 0 16,-7 6 0-16,6 0 0 0,-11 4-17 0,6 6 8 16,-6-10-8-16,0 10 0 15,0-1-61-15,-1 6-19 0,-4 0-4 0,-1 10-1102 0</inkml:trace>
          <inkml:trace contextRef="#ctx0" brushRef="#br0" timeOffset="213550.8331">21198 6062 1670 0,'11'-5'148'0,"0"5"-118"0,6-5-30 0,6 0 0 15,5-5 40-15,1-5 3 0,10 0 0 0,1-1 0 16,-1-4 13-16,7 0 4 0,4 0 0 0,1-5 0 16,0 5-21-16,-5-5-4 0,-1 0-1 0,-6 0 0 15,-5-11-22-15,-5 1-4 0,-7-5 0 0,1 5-8 16,-6 10 58-16,-12-6 5 0,1 11 1 0,-6-5 0 0,-6 10-16 0,1-5-2 15,-7 5-1-15,-4 0 0 0,-7 15-21 0,0 0-4 16,-5 5 0-16,0 10-1 0,5 0-19 0,-11 10 0 16,6-5 0-16,-6 15 0 0,0 1 27 15,6 4 1-15,-1 0 1 0,7 5 0 0,5 1-29 0,0-1 0 16,11 0 0-16,-5-5 0 0,5-5 0 0,1 1 0 16,10-11 0-16,1 5 0 15,-6 0-131-15,0-10-22 0,6 0-5 0,-1-10-902 16</inkml:trace>
          <inkml:trace contextRef="#ctx0" brushRef="#br0" timeOffset="213860.8705">22221 5635 2026 0,'0'0'44'0,"0"0"10"0,0 0 2 0,0 0 1 0,0 0-45 0,0 0-12 0,0 20 0 0,-5 0 0 16,5 5 71-16,-6 0 12 0,0-5 2 0,6 5 1 15,-5 0-47-15,5 6-10 0,-6-1-1 0,6 0-1 16,0-5-10-16,0-5-1 0,0-5-1 16,0 5 0-16,6-10-3 0,-6-10 0 0,0 0 0 0,0 0 0 15,0 0 24-15,0 0 4 0,5 10 0 0,7-10 1 16,-12 0 21-16,17-10 4 0,0 0 1 0,5-5 0 16,1 0-21-16,0 0-4 0,-1-5-1 0,6 0 0 15,1 0-26-15,-1 5-6 0,6-5-1 0,0 5 0 16,0-1-8-16,0-4 0 0,5 0 0 0,-5-5-11 15,6 5-75-15,-6 5-15 0,0-5-3 0,0 0-746 16,-6 5-149-16</inkml:trace>
          <inkml:trace contextRef="#ctx0" brushRef="#br0" timeOffset="214040.7552">22979 5534 115 0,'34'-20'10'0,"-11"15"-10"15,5-5 0-15,17 0 0 0,1 5 308 0,-1-5 60 16,11 5 12-16,1 0 3 0,0 0-147 0,5 0-28 16,-11 0-7-16,5 0-1 0,-11 5-114 0,6-5-23 15,-11 5-5-15,-1-6-1 0,1 1-27 0,-12 5-6 16,1 0 0-16,-7 0-1 16,-5-5-141-16,0 0-28 0,-5 5-6 0</inkml:trace>
          <inkml:trace contextRef="#ctx0" brushRef="#br0" timeOffset="214258.5425">24059 4594 2419 0,'0'0'53'16,"0"0"11"-16,0 0 3 0,0 0 1 0,0 0-55 0,0 15-13 0,-5 5 0 0,-6 10 0 15,-6 5 52-15,0 6 8 0,-6 4 2 0,0 10 0 16,-5 6-28-16,0-1-6 0,0 0 0 0,-6 16-1 15,5-11 9-15,-5 5 3 0,0 1 0 0,6 4 0 0,6-4-31 16,-7 4-8-16,1-5 0 0,-6 1 0 0,6-6-16 16,5 0-4-16,1 1 0 0,-7-6-1 15,7 0-166-15,5-4-33 0,-23 44-6 0,12-34-2 16</inkml:trace>
          <inkml:trace contextRef="#ctx0" brushRef="#br0" timeOffset="214749.9173">24099 6002 2188 0,'0'0'48'0,"0"0"11"0,23 5 1 0,-1 0 1 0,7-5-49 0,-1 0-12 16,6 0 0-16,0-5 0 0,0 0 0 0,11-6 0 15,0-9 0-15,-5 5 0 0,-1 0 36 0,12-5 4 0,-6-5 0 0,1-10 1 16,-7 0-14-16,7-1-3 0,-1-4-1 15,-6-5 0-15,1 5 33 0,-6-11 6 0,-6 6 2 0,6-5 0 16,11 5-64-16,-11-1-26 0,-5 6 2 0,-7 5 0 16,1 10 24-16,-6 5 0 0,0 5 12 0,-12 5-4 15,-5 10 7-15,0 0 1 0,0 0 1 0,-11 10 0 16,-17-5-1-16,5 10-1 0,6 5 0 0,-5 5 0 16,-12 5-24-16,0 5-5 0,-12-4-1 0,7 4 0 15,-1 10 15-15,6-5 0 0,0 0 0 0,6 1 0 16,6-1 14-16,-1-5 6 0,6-5 0 0,6 0 1 15,-1 1-21-15,12-1-8 0,-5-10 0 0,10 0 0 16,7 0 8-16,5-10-12 0,5-10 12 0,12 0-12 16,0 0 12-16,11-10 0 0,12-5 0 0,5-5 0 0,-11 5 0 15,0-10 0-15,0 0 8 0,5-6-8 0,1-9 0 16,5 0 9-16,-5 0-9 0,-1-1 0 0,1 6 0 0,-6 5-16 16,-6 5 2-16,-5 5 0 0,-12 5 62 0,0 5 13 15,6 10 3-15,-11 5 0 0,-1 10-52 0,-5 0-12 16,-5 5 0-16,5 15 0 0,-6 5 11 0,6-4-1 15,0-1 0-15,0 5 0 0,0 5-10 0,-6-4 0 16,-5-6 0-16,-1 5 0 0,12-5-14 0,0 0-5 16,-17-5-1-16,6-9 0 15,-6-1-151-15,0-5-30 0,0 0-7 0</inkml:trace>
          <inkml:trace contextRef="#ctx0" brushRef="#br0" timeOffset="214971.5631">26293 5338 2131 0,'-17'-5'189'0,"6"0"-151"0,0 5-30 0,-6 10-8 15,0-5 116-15,-6 5 23 0,-5 10 4 0,-6 5 1 16,0 0-93-16,0 6-19 0,-5 9-3 0,-7 0-1 16,1 5 7-16,6 1 1 0,-12-1 0 0,0 10 0 15,0-5-20-15,6 6-3 0,-6-1-1 0,11 5 0 16,-5-9-12-16,11-1 8 0,-6 0-8 0,6-5 0 15,-5 1-74-15,11-6-21 0,-6-5-4 0,5-5-710 16,7 0-143-16</inkml:trace>
        </inkml:traceGroup>
        <inkml:traceGroup>
          <inkml:annotationXML>
            <emma:emma xmlns:emma="http://www.w3.org/2003/04/emma" version="1.0">
              <emma:interpretation id="{84E07812-260F-4595-8892-2BF0CD3B22DD}" emma:medium="tactile" emma:mode="ink">
                <msink:context xmlns:msink="http://schemas.microsoft.com/ink/2010/main" type="inkWord" rotatedBoundingBox="29725,7017 31553,6921 31619,8207 29792,8302"/>
              </emma:interpretation>
              <emma:one-of disjunction-type="recognition" id="oneOf15">
                <emma:interpretation id="interp19" emma:lang="" emma:confidence="1">
                  <emma:literal>V</emma:literal>
                </emma:interpretation>
                <emma:interpretation id="interp20" emma:lang="" emma:confidence="0">
                  <emma:literal>v</emma:literal>
                </emma:interpretation>
                <emma:interpretation id="interp21" emma:lang="" emma:confidence="0">
                  <emma:literal>U</emma:literal>
                </emma:interpretation>
                <emma:interpretation id="interp22" emma:lang="" emma:confidence="0">
                  <emma:literal>W</emma:literal>
                </emma:interpretation>
                <emma:interpretation id="interp23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216058.6157">27453 5625 1324 0,'62'-21'118'0,"-62"21"-94"0,0 0-24 0,17-20 0 16,-6 0 132-16,12 0 21 0,-1 0 5 0,1 0 1 15,5-5-32-15,6 10-7 0,0-5 0 0,0-1-1 16,6-4-63-16,-6 5-12 0,0 0-2 0,5 0-1 15,-5 0-29-15,0 5-12 0,0 0 8 0,6 0-8 16,-6-6 0-16,-6 11 0 0,6 5 0 0,-12 5 0 16,1 5 0-16,0 0 0 0,-6 6 0 0,0 4 0 15,-12 0-8-15,1 10 8 0,-17 5-10 0,-1 5 10 16,-5 0 0-16,-5 6 0 0,-12 4-8 0,5 10 8 16,-4 0 0-16,-1 11 0 0,0-1 0 0,0 6-9 15,-6-11 9-15,6 5 0 0,6-4 0 0,-6-1 0 0,6-10 0 16,-1 0 0-16,7-9 0 0,5-1 0 0,0 0 0 0,6-5-12 15,-6-5 2-15,5 1 0 0,1-11 10 0,5-5 0 16,1 0 0-16,5 0 0 0,-6-5 21 0,6-10 7 16,0 0 0-16,11 5 1 0,1-5-9 0,5 0-1 15,0 0-1-15,5 0 0 0,1 0-6 0,5-5-2 16,0 0 0-16,12 5 0 0,-6-10-10 0,0-5 0 16,5 0 9-16,1-5-9 0,5 5 11 0,0-11-3 15,6 1 0-15,0-10 0 0,0-5 14 0,0 0 2 16,0-11 1-16,11 1 0 0,0-5-1 0,1-1-1 15,-1-4 0-15,0 0 0 0,-5-11-7 0,-7 6 0 16,1 0-1-16,-5-1 0 0,-7 6-15 0,6 5 0 0,-5-1 0 16,0 1 0-16,-12 10 0 0,0 5 17 0,0-1-1 15,1 6-1-15,-7 5-15 0,-5 10 0 0,-5 0 0 16,5 5 0-16,0 0 0 0,0 5-10 0,-12-5 2 0,1 10 0 31,-6 5-31-31,0 0-5 0,0 0-2 0,-11 15 0 0,-6 0-156 16,0 0-31-16,-6 0-7 0,6-5 0 0</inkml:trace>
        </inkml:traceGroup>
      </inkml:traceGroup>
    </inkml:traceGroup>
    <inkml:traceGroup>
      <inkml:annotationXML>
        <emma:emma xmlns:emma="http://www.w3.org/2003/04/emma" version="1.0">
          <emma:interpretation id="{5963E63D-F636-4331-A664-45A8AB524FE5}" emma:medium="tactile" emma:mode="ink">
            <msink:context xmlns:msink="http://schemas.microsoft.com/ink/2010/main" type="paragraph" rotatedBoundingBox="3464,10400 29827,8869 29980,11508 3617,130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AED9CD-34F5-49EB-A394-89061F86A040}" emma:medium="tactile" emma:mode="ink">
              <msink:context xmlns:msink="http://schemas.microsoft.com/ink/2010/main" type="line" rotatedBoundingBox="3464,10400 29827,8869 29980,11508 3617,13040"/>
            </emma:interpretation>
          </emma:emma>
        </inkml:annotationXML>
        <inkml:traceGroup>
          <inkml:annotationXML>
            <emma:emma xmlns:emma="http://www.w3.org/2003/04/emma" version="1.0">
              <emma:interpretation id="{196D98EC-55AD-4F4A-B3A4-495091ABFA8E}" emma:medium="tactile" emma:mode="ink">
                <msink:context xmlns:msink="http://schemas.microsoft.com/ink/2010/main" type="inkWord" rotatedBoundingBox="3480,10682 7896,10425 8011,12408 3595,12664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220373.9972">3672 9852 1936 0,'0'0'86'0,"5"-5"18"0,-5 5-84 0,0 0-20 15,0 0 0-15,0 0 0 0,0 0 107 0,0 15 17 0,-5 5 3 0,-1 6 1 16,-5 9-63-16,-6 5-12 0,0 0-2 0,0 5-1 15,-6 6-26-15,6-1-6 0,0-5-1 0,6 0 0 16,-1 1-6-16,1-6-2 0,6-5 0 0,5-5 0 16,0-5-9-16,5 1 0 0,1-6 0 0,-1-5 0 15,7 0 0-15,-1-5 0 0,6-10 8 0,6 0-8 16,-6 0 0-16,11-10 0 0,-5-5 0 0,-1-5 0 16,-5 0 0-16,6-6 0 0,-1-4-8 0,-5 0 8 15,0-5 0-15,-5-5-9 0,-1-6 9 0,0 1 0 16,-5 0 0-16,5 5 0 0,-16-6 0 0,5 11 0 15,0 0 0-15,-6 5 8 0,0 0-8 0,-5 10 9 16,0-5 13-16,5 9 2 0,0-4 1 0,1 10 0 0,-12 0-25 16,5 10 0-16,1-5 0 0,0 10 0 15,-6 10-148-15,0 5-36 0,0 1-6 0</inkml:trace>
          <inkml:trace contextRef="#ctx0" brushRef="#br0" timeOffset="220726.3874">4763 9541 1785 0,'0'-26'79'0,"-6"16"17"0,1 0-77 0,-1-5-19 0,0 5 0 16,-5 5 0-16,0-5 96 0,-1 10 15 15,-4 0 3-15,-1 5 1 0,0 5-66 0,-6 0-13 0,0 10-2 0,1 0-1 16,-7 11-9-16,7-1-3 0,-1 10 0 0,6 0 0 16,6 0-1-16,-6 1 0 0,6-6 0 0,5 5 0 15,0 0 2-15,6-5 0 0,0-4 0 0,0-6 0 16,0 0 21-16,6 0 4 0,-6 0 1 0,6-5 0 16,-6 0 12-16,-6 1 4 0,6-6 0 0,-11 5 0 15,-1 0-35-15,-5 0-6 0,0 0-2 0,-5 10 0 16,-6 0-9-16,-1 6-1 0,-5-1-1 0,0 10 0 15,6-5-10-15,-6 10 0 0,-5-4 0 0,5-1 0 16,0 0-124-16,0 5-21 16,6-9-4-16</inkml:trace>
          <inkml:trace contextRef="#ctx0" brushRef="#br0" timeOffset="219607.9552">1387 9551 1238 0,'-6'-31'55'0,"6"16"11"0,6-5-53 0,-1 0-13 16,-10 0 0-16,5 5 0 0,5 5 124 0,-5 10 21 15,0 0 5-15,0 0 1 0,0 0-67 0,-5 25-12 16,-7 0-4-16,1 15 0 0,5 6-30 0,-5 14-6 15,-6 5-2-15,0 11 0 0,6 4-2 0,0 1-1 16,5 4 0-16,0-4 0 0,1-6-15 0,5-10-4 16,0-4 0-16,0-6 0 0,0-10 0 0,11-5-8 15,-5-14 12-15,-1-1-4 0,7-5-8 0,-1-10 0 16,0-10 0-16,6 0 0 0,-6-10 13 0,6 0-2 16,12-10-1-16,-7-1 0 0,-5-9-10 0,0-5 0 15,6-5 9-15,-1 0-9 0,1-11 0 0,-6 11 0 16,6-5 0-16,-1 0 8 0,1 15-8 0,0-6 0 0,-1 6 0 15,1 10 0-15,5 5 0 0,-11 5 0 0,0 10 0 16,-6 5-8-16,1 0 8 0,-1 15 0 0,-5 10-9 0,-1 5 9 16,1 6 0-16,0 4 0 0,-1 0 0 0,-5 0 0 15,6-4 0-15,0-1 0 0,5-10 9 0,-6-5-9 16,12-5 0-16,-5-5 0 0,5-5 0 0,-6-5 0 16,6-5 9-16,6 0-9 0,-6-10 12 0,5-5-12 15,1 0 18-15,-1-5-3 0,1-5-1 0,0 0 0 16,-1-10 6-16,1 4 0 0,0-4 1 0,-1-5 0 15,1 0-21-15,-1 5 0 0,1-1 0 0,0 6-8 16,-1 0 8-16,-5-5 0 0,0 10 0 0,0-5-729 16,0 10-151-16</inkml:trace>
          <inkml:trace contextRef="#ctx0" brushRef="#br0" timeOffset="220047.6846">2970 8887 1670 0,'0'-15'148'0,"6"0"-118"16,5-5-30-16,-5-5 0 0,0 10 100 0,-6-6 13 16,5 6 3-16,1 5 1 0,-1 0-21 0,-5 10-5 15,0 0-1-15,0 0 0 0,6 20-50 0,-6 6-9 0,-6 9-3 0,-5 15 0 16,-6 10-13-16,0 6-3 0,6 9-1 0,-12 6 0 15,6 9 9-15,-11 11 1 0,5-6 1 0,1 1 0 16,-1 4-3-16,1 1-1 0,-1-1 0 0,-5-4 0 16,11-6-7-16,-12 1-2 0,7-16 0 0,-1-5 0 15,6-9-1-15,-5-6-8 0,5-10 12 0,0-4-4 16,0-11 0-16,5-10 0 0,7 0 0 0,-1-5 0 16,0-5-8-16,6-10 8 0,0 0-8 0,0 0 8 15,6-20-8-15,5 0 8 0,1-10-8 0,5-5 8 16,5-6-8-16,7-9-9 0,-7 0 9 0,12-11-13 15,0 6 3-15,6 0 1 0,-6 5 0 0,-6 9 0 16,0 6 9-16,-5 10-8 0,5 5 8 0,-11 10-8 16,-6 5 8-16,1 10 0 0,-1 5 0 0,-5 10 0 0,-1 0 0 15,-5 10 0-15,0 5 0 0,0 1 0 0,0 4 0 16,-5 5 0-16,5-5 0 0,-6-4 8 0,6 4-8 0,0-5 0 16,-6-5 0-16,6 5-8 15,6-10-128-15,0 1-24 0,-6-1-6 0</inkml:trace>
          <inkml:trace contextRef="#ctx0" brushRef="#br0" timeOffset="221120.7796">4961 10244 345 0,'0'0'15'0,"6"-10"4"0,5 0-19 0,0-5 0 16,12 0 0-16,-6-5 0 0,11 0 503 0,6 0 97 16,0 0 19-16,0-5 4 0,11-6-471 0,0 1-93 15,1 0-19-15,-1 0-4 0,0 0-36 0,0 5 0 16,-5-11 0-16,-6 11 0 0,0 0 0 0,-6 0 0 15,-5 0-8-15,5 0 8 0,-11 0 0 0,-6 4 0 0,1 6 9 16,-7-5-9-16,-5 10 12 0,0 0-4 16,-5 0-8-16,-7 0 12 0,-5 10 0 0,0 0 0 15,-5 10 0-15,-7 0 0 0,1 5-2 0,-11 10-1 0,5 1 0 0,-6 9 0 16,-5 5 22-16,5 10 4 0,1-5 1 0,-1 1 0 16,6 4-19-16,6 0-3 0,5-5-1 0,6 6 0 15,0-6 3-15,12-5 1 0,5 0 0 0,5-4 0 16,12-6 14-16,0 0 2 0,6-10 1 0,5 0 0 15,6-5-55 1,11 0-11-16,1-10-3 0,-1 0 0 0,11-5-126 0,1-5-26 16</inkml:trace>
        </inkml:traceGroup>
        <inkml:traceGroup>
          <inkml:annotationXML>
            <emma:emma xmlns:emma="http://www.w3.org/2003/04/emma" version="1.0">
              <emma:interpretation id="{8F24E937-5304-437B-94EE-F12BB72CE0FC}" emma:medium="tactile" emma:mode="ink">
                <msink:context xmlns:msink="http://schemas.microsoft.com/ink/2010/main" type="inkWord" rotatedBoundingBox="10406,9997 15853,9681 16006,12320 10559,12636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22427.2545">9253 9792 921 0,'-11'0'82'0,"0"5"-66"0,0 0-16 0,-1 0 0 15,7 5 198-15,-1 0 36 0,6 5 7 0,0-5 2 16,6 5-172-16,-1 0-35 0,1 1-6 0,5-6-2 16,12-5-12-16,-12 0-2 0,-11-5-1 0,23-5 0 15,11 0 23-15,0-11 4 0,0 1 0 0,-1-5 1 16,1 0 4-16,-5-5 1 0,-1 0 0 0,0-5 0 15,-5 0-22-15,-1 4-4 0,-10-4 0 0,5-5-1 16,0 5 1-16,-12-5 0 0,7 0 0 0,-7-1 0 16,1 1-10-16,0 0-2 0,-6 0 0 0,5 0 0 15,-10 9 14-15,5 6 2 0,0 0 1 0,-6 10 0 16,0-5-6-16,1 10-2 0,-7 0 0 0,1 10 0 16,-6 5-9-16,0 5-8 0,-5 10 9 0,-7 6-9 15,1 4 0-15,0 10 8 0,-1 5-8 0,1 1 0 16,0 4 29-16,11-5 3 0,0 5 1 0,11 1 0 15,-5-1-33-15,5-5 0 0,6-10 0 0,-5-4 0 0,5-1 0 0,0-5 0 16,0-5 0-16,11 0 0 16,6-10-84-16,6 0-18 0,5-10-3 0,0 6-635 15,0-17-126-15</inkml:trace>
          <inkml:trace contextRef="#ctx0" brushRef="#br0" timeOffset="221947.1314">8202 9742 1094 0,'0'0'97'0,"0"0"-77"16,0 0-20-16,0 0 0 0,0 0 107 0,0 0 17 16,5 10 4-16,12-5 1 0,-6 0-38 0,6-5-8 15,0 0-2-15,6-10 0 0,5 5-17 0,6-10-3 0,-5 0-1 16,4-11 0-16,7 1-6 0,5-5-2 15,6-5 0-15,6-10 0 0,-1 4-25 0,-5-9-6 16,0 0-1-16,0-5 0 0,-6 4-4 0,0-4-2 0,-11-5 0 16,6-1 0-16,-6-4-5 0,0 0-1 15,-12-1 0-15,7 1 0 0,-1-5-8 0,-5 4 12 16,-6-9-12-16,0 10 12 0,0-1-12 0,-6 11 12 0,0 5-12 16,-11 4 12-16,0 16 12 0,-5 0 2 0,-7 10 1 15,1 0 0-15,0 15-3 0,-6 0-1 0,-6 10 0 0,0 10 0 16,-5 0-23-16,0 10 8 0,-6 5-8 0,-6 10 0 15,1 1 0-15,-1 9 0 0,1 0 0 0,-7 6 0 16,12-1 0-16,-5 5-13 0,-1-5 5 0,1 11 8 16,5-6 18-16,0 5 11 0,5 1 3 0,1 4 0 15,6 1-12-15,-1 4-1 0,12-5-1 0,-1 1 0 16,12-6 6-16,0 0 2 0,6 1 0 0,0-6 0 16,11-5-5-16,0 6-1 0,0-1 0 0,5-10 0 15,1 1-41-15,-1-6-9 0,-5 0-2 16,12-10 0-16,-7 11-134 0,7-16-27 15,-7 0-6-15</inkml:trace>
          <inkml:trace contextRef="#ctx0" brushRef="#br0" timeOffset="222737.9746">10153 9500 1926 0,'0'0'85'0,"0"0"18"0,11 5-83 0,0 5-20 0,-5 1 0 0,5-1 0 15,1 0 104-15,5 5 16 0,-12 0 3 0,7 0 1 16,-7 5-61-16,6 0-12 16,1 5-3-16,-7-5 0 0,1 5-28 0,0 1-5 0,-1-6-2 0,-5 0 0 15,6 0-13-15,-12-5 0 0,1 0 0 0,5-5 0 16,-6 5 33-16,6-5 1 0,-11-5 0 0,11-5 0 15,-6 0-21-15,6-5-4 0,-11 0-1 0,5-5 0 16,6 0 3-16,0-10 0 0,0 5 0 0,0-10 0 16,6 5-11-16,-1-5 0 0,7-6 0 0,10 1 0 15,1 0 0-15,0-5 0 0,5-5 0 0,0 4 0 16,6 1 0-16,0 0 0 0,-6 5 0 0,1 0 0 16,5 5 8-16,-12 10-8 0,1-1 8 0,-1 6-8 15,-5 10 37-15,0 5 3 0,0 0 0 0,0 11 0 0,0 4-40 16,0 0-12-16,-5 0 0 0,5 10 0 0,-1 0 12 0,1-5 0 15,0 6 0-15,0-1 8 0,6 0-8 0,-6 0 0 16,6 0-8-16,-6 0 8 16,5-5-100-16,-5 1-14 0,0-1-3 0,6-5-1055 0</inkml:trace>
          <inkml:trace contextRef="#ctx0" brushRef="#br0" timeOffset="236067.3804">11821 9480 576 0,'0'0'25'0,"0"-5"6"0,6-5-31 0,-6 0 0 0,0 0 0 0,0-5 0 16,0 0 165-16,0 5 27 0,-6 0 6 0,0-5 1 15,1 5-102-15,-1-5-20 0,0 5-4 0,-5-1-1 16,5 6-4-16,-5 0 0 0,0 0-1 0,5 0 0 0,-5 0-39 16,5 5-8-16,-5-5-2 0,0 5 0 0,-1 0 5 15,1 0 1-15,0 5 0 0,-1 0 0 0,-5 5-14 0,0 0-2 16,6 6-8-16,-12 4 12 0,1 5-12 0,-1 0 0 16,-5 0 0-16,-6 10 0 0,11 0 0 0,-5 6 0 15,-6-6 0-15,12 5 0 0,-7 5 0 0,12-9 0 16,0-1 0-16,6-5 0 0,5 5 0 0,1-10 0 15,5 0 0-15,5-10 0 0,1-5 11 0,5 1 5 16,-11-11 2-16,17 0 0 0,0-6-18 0,6-9 0 16,0 0 0-16,5-10 0 0,0-5 15 0,6-5-1 15,-6 0 0-15,1-6 0 0,-1 6 2 0,0 0 1 16,0 0 0-16,1 0 0 0,-7 10 11 0,1-1 1 16,-6 11 1-16,-6 5 0 0,1 10-22 0,-12 0-8 15,5 10 0-15,1 15 0 0,-12 11 12 0,1 9-4 16,-1 5-8-16,-11 16 12 0,0 9 12 0,-6 0 3 0,-5 11 0 15,5-6 0-15,-5 6 1 0,0-11 1 0,0-5 0 16,-6 1 0-16,5-11-6 0,1-10-2 0,-6-4 0 0,6-6 0 16,-6-5 5-16,-6-15 1 0,12 5 0 0,-6-10 0 15,6-10 2-15,0 0 1 0,-1-10 0 0,7-5 0 16,-1-5-11-16,6-10-3 0,0 0 0 0,6-10 0 16,11-5-16-16,11-11 0 0,6-4 0 0,11-10 0 15,12-6-90 1,5 1-15-16,6-5-3 0,6-1-1 0,5 1-128 0,0 4-26 15</inkml:trace>
          <inkml:trace contextRef="#ctx0" brushRef="#br0" timeOffset="236487.5419">12760 8611 1735 0,'-28'40'76'0,"16"-20"17"0,-5 10-74 0,0 10-19 0,-5 6 0 0,-7 9 0 16,1 15 65-16,-6 1 10 0,-5 4 1 0,5 10 1 15,0 1 3-15,5-6 0 0,-4 1 0 0,-1-6 0 16,5 1-27-16,1-11-5 0,5 5 0 0,1-4-1 15,-1-6-29-15,-5 0-6 0,5-4 0 0,1-6-1 16,-7-5-11-16,12-5 0 0,-5-4-12 0,5-6 12 16,0 0-123-16,6-10-17 0,5-10-3 15</inkml:trace>
          <inkml:trace contextRef="#ctx0" brushRef="#br0" timeOffset="236253.5865">12183 9309 1609 0,'0'0'71'0,"0"0"15"0,0 0-69 0,17 5-17 15,0 0 0-15,6-5 0 0,-1 5 72 0,12-10 10 16,0 0 2-16,11-5 1 0,1 0-30 0,4-5-7 16,1 0 0-16,0 0-1 15,0-5-79-15,-6 5-16 0,6 0-4 0,6 5-822 0</inkml:trace>
          <inkml:trace contextRef="#ctx0" brushRef="#br0" timeOffset="236874.1751">13557 7857 2016 0,'0'-11'179'15,"0"11"-143"-15,0 0-36 0,0 0 0 0,0 0 72 0,0 0 8 16,0 0 2-16,-5 21 0 0,-1 9-20 0,-5 5-4 16,5 10-1-16,-11 10 0 0,0 16-21 0,-6 4-5 15,1 6-1-15,-1 14 0 0,-11 1 0 0,6 4 0 0,-12 6 0 16,1 9 0-16,-1 1-2 0,1-5-1 15,-12 4 0-15,11-9 0 0,-5-6-27 0,5 1 0 0,-5-16 8 16,5-4-8-16,7-11 0 0,-7-4 0 0,12-11 0 16,-1-10 0-16,12-10 8 0,6-10 0 0,0-4 0 0,5-11 0 15,-5-10-8-15,11 0 0 0,0-10 0 0,0-11 0 16,6-4 0-16,10-10-11 0,1-5 3 0,12-5 0 0,5-1 8 16,5-4 0-16,1-5 0 0,5 5 0 15,0 4 0-15,1 6 0 0,-7 10 0 0,-5 5 0 16,-6 10 0-16,1 15 0 0,-7 0 0 0,-5 15 0 15,0 0 0-15,-5 10 0 0,4 5 0 0,-4 5 0 16,-7 6 0-16,7-1 0 0,-1 5 0 0,6-5-8 16,0-5-56-16,11 6-12 15,1-11-1-15,10-5-714 0,-5-5-142 0</inkml:trace>
        </inkml:traceGroup>
        <inkml:traceGroup>
          <inkml:annotationXML>
            <emma:emma xmlns:emma="http://www.w3.org/2003/04/emma" version="1.0">
              <emma:interpretation id="{1C6A28EE-3E86-442E-AC28-EF0593E862F3}" emma:medium="tactile" emma:mode="ink">
                <msink:context xmlns:msink="http://schemas.microsoft.com/ink/2010/main" type="inkWord" rotatedBoundingBox="18069,9708 19089,9649 19192,11413 18172,11472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237573.4745">16034 8978 806 0,'-5'-10'72'0,"5"-6"-58"16,-6 1-14-16,6 0 0 0,0-5 220 0,0 5 42 16,0 5 8-16,0 10 2 0,0 0-132 0,0 0-27 15,0 0-5-15,0 10 0 0,-6 15-63 0,1 5-12 16,-1 16-2-16,-11 14-1 0,0 0-15 0,0 1-3 15,0 9-1-15,0-5 0 0,6-9 10 0,0-1 3 16,-1-5 0-16,7-5 0 0,5-9-1 0,-6-1 0 16,6-10 0-16,0-5 0 0,0-10-2 0,0-10 0 15,0 0 0-15,23 0 0 0,-6-10 0 0,11-5 0 16,0-5 0-16,6-10 0 0,0 0 1 0,6-11 0 16,-1-4 0-16,6-5 0 0,1 0-22 0,-1-6 0 15,11 6 0-15,1 5 0 0,-6-1 0 0,6 6 0 16,-7 0 0-16,1 5 0 0,-5 5 0 0,-1 10-13 15,-11 10 1-15,0 5 1 0,0-1 11 0,-12 6 0 16,1 11 0-16,-6 9 0 0,0-5 0 0,-6 10 0 0,-5 0 0 16,-6 5 0-16,-6-5 0 0,0 0 14 15,-5 6-3-15,0 4-1 0,-12-5 14 0,6-5 4 0,-5 0 0 16,-1 5 0-16,0 1-2 0,-11-6 0 0,6 0 0 0,-11-5 0 16,5 0-6-16,-6 0 0 0,0-5-1 0,-5 0 0 15,6-5-19-15,-1 0 0 0,6 0 0 0,-6 1 0 16,1-6-99-1,-6-5-23-15,5 0-5 0</inkml:trace>
          <inkml:trace contextRef="#ctx0" brushRef="#br0" timeOffset="237706.6753">16509 7872 1843 0,'0'0'164'0,"12"-10"-132"15,5-6-32-15,0 11 0 0,5-5 160 0,-5 5 26 16,0 5 5-16,0 5 1 15,6 0-238-15,-12 5-47 0,0 1-10 0,6 4-1 0</inkml:trace>
        </inkml:traceGroup>
        <inkml:traceGroup>
          <inkml:annotationXML>
            <emma:emma xmlns:emma="http://www.w3.org/2003/04/emma" version="1.0">
              <emma:interpretation id="{AE627886-F51A-4AFA-BAAE-2C2EC3A2056D}" emma:medium="tactile" emma:mode="ink">
                <msink:context xmlns:msink="http://schemas.microsoft.com/ink/2010/main" type="inkWord" rotatedBoundingBox="21405,9555 23517,9433 23621,11229 21509,11352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238942.4593">19767 8952 1429 0,'28'-25'63'0,"-16"15"13"0,-7 0-60 0,-5 0-16 0,6-5 0 0,-6 0 0 16,-6 0 91-16,6 0 15 0,-5 0 3 0,5 0 1 16,-6 0-30-16,0 5-7 0,1-6-1 0,-7 1 0 0,7 5-28 0,-7 0-5 15,1 5-2-15,0 0 0 0,5 0-20 16,-5 5-4-16,-1 5-1 0,1 5 0 0,-12 0-25 0,7 10-6 15,-1 6-1-15,-6 4 0 0,-11 10 20 0,6 0 0 16,-12 10 0-16,1 21 0 0,-1-6 21 0,6 0 8 16,-6-4 2-16,7-1 0 0,4-10-19 0,7-9-4 15,-1-6-8-15,6 0 12 0,6-10-12 0,-1-5 11 16,12-5-11-16,-5 0 10 0,5-15-10 0,0 0 0 16,17 0 0-16,0-5 0 0,0-5 8 0,5-5 0 15,7-5 0-15,4-10 0 0,7 0-8 0,0-10 0 16,-1-1 0-16,12-4 0 0,11-5 0 0,-11 5 0 15,-6-11 0-15,6 11 0 0,-5-5 10 0,5 5 3 16,-6 4 1-16,0 6 0 0,-11 5-14 0,-11 5 0 16,-1 5 0-16,-5 5 0 0,-6 5 19 0,-11 10 1 15,0 0 0-15,0 15 0 0,-5 0-32 0,-12 10-7 0,0 10-1 16,0 5 0-16,0 6 36 0,-6 4 8 0,1-5 0 16,-1 5 1-16,12 1-25 0,5-1 0 0,-5-5 8 15,5 5-8-15,1-14 0 0,10-6 0 0,6-5 0 0,1-5 0 16,-7-5 0-16,7-10 0 0,16-5 11 0,0-5-11 15,1-10 0-15,5-5 8 0,-1-10-8 0,7 0 0 16,-6-6 9-16,-6 1-1 0,6-10 0 0,6-5 0 16,-6-6 7-16,0 1 1 0,5-5 0 0,1-6 0 15,5-4-16-15,0 0 0 0,1-11-12 0,-7 16 12 16,6-11 0-16,6 1 20 0,-5-5-2 0,-1-1-1 16,-6-4-17-16,1-1 0 0,-6 11 0 0,11-26 0 15,-11 16 0-15,-6 9 0 0,-5 16 0 0,0 5 0 0,-12 10 9 16,-5 14 5-16,-1 6 1 0,1 10 0 0,-6 15 1 0,0 0 1 15,-17 15 0-15,0 10 0 0,0 11-17 0,-6-1 0 16,6 15 0-16,-11 0 0 0,5 11 32 0,-5 9-1 16,6 0 0-16,-7 6 0 15,7 9-47-15,-7 21-10 0,1-6-2 0,5 1 0 0,7-11 28 0,-1 1 0 16,0-11 0-16,5 6 0 0,1-11 0 0,5 1 0 16,1-6 0-16,-1 0 0 0,0-4-11 0,6-11 0 15,0-5 0-15,6-4 0 16,0-11-120-16,-1-10-24 0,1-5-5 0,5-10-898 0</inkml:trace>
          <inkml:trace contextRef="#ctx0" brushRef="#br0" timeOffset="239157.9186">20038 8239 1609 0,'17'-10'71'0,"-11"5"15"0,11-1-69 0,6 1-17 0,-1 0 0 0,7 0 0 16,4 0 100-16,7 0 17 0,5-5 3 0,12 5 1 15,5-5-21-15,6 5-4 0,11-10 0 0,6 5-1 16,0 0-69-16,-6 0-14 0,6-5-2 0,5 5-1 16,1 5-58-16,5-5-12 0,6 5-3 0</inkml:trace>
        </inkml:traceGroup>
        <inkml:traceGroup>
          <inkml:annotationXML>
            <emma:emma xmlns:emma="http://www.w3.org/2003/04/emma" version="1.0">
              <emma:interpretation id="{62054EAF-5D8A-4677-B51B-7E724898618D}" emma:medium="tactile" emma:mode="ink">
                <msink:context xmlns:msink="http://schemas.microsoft.com/ink/2010/main" type="inkWord" rotatedBoundingBox="24846,9819 29865,9527 29954,11052 24935,11343"/>
              </emma:interpretation>
              <emma:one-of disjunction-type="recognition" id="oneOf20">
                <emma:interpretation id="interp28" emma:lang="" emma:confidence="1">
                  <emma:literal>ast</emma:literal>
                </emma:interpretation>
                <emma:interpretation id="interp29" emma:lang="" emma:confidence="0">
                  <emma:literal>ont</emma:literal>
                </emma:interpretation>
                <emma:interpretation id="interp30" emma:lang="" emma:confidence="0">
                  <emma:literal>ant</emma:literal>
                </emma:interpretation>
                <emma:interpretation id="interp31" emma:lang="" emma:confidence="0">
                  <emma:literal>onst</emma:literal>
                </emma:interpretation>
                <emma:interpretation id="interp32" emma:lang="" emma:confidence="0">
                  <emma:literal>opt</emma:literal>
                </emma:interpretation>
              </emma:one-of>
            </emma:emma>
          </inkml:annotationXML>
          <inkml:trace contextRef="#ctx0" brushRef="#br0" timeOffset="241417.8566">25338 8812 1785 0,'0'0'159'0,"0"-15"-127"16,0-6-32-16,0 6 0 0,-6-5 42 0,6 5 2 15,-6-5 1-15,1 5 0 0,-1 0 6 0,-5 0 1 16,-1 5 0-16,-5 0 0 0,-5 0-30 0,-1 10-6 0,-5 0 0 0,-6 5-1 16,-6 10-15-16,1 5 0 0,-1 5 0 15,-16 10 0-15,-1 10 0 0,1 1 0 0,-1 4 0 0,12 0 0 16,-1 6 47-16,1-11 6 0,11 0 2 0,0 0 0 15,12-4-37-15,-1-6-7 0,6-5-2 0,6-5 0 16,5-5-9-16,6 0 0 0,0-10 0 0,0-10 0 16,0 0 0-16,12 0 0 0,10-5 0 0,6-5 0 15,6-10 0-15,6 0 0 0,5-5 0 0,12-5 0 16,-12-6 0-16,12-4 0 0,-1 0 0 0,1-5 0 16,-6 5 0-16,-6-6 0 0,11-4 0 0,-5 10 0 15,-6 5 25-15,-5 5 3 0,0 4 1 0,-6 6 0 16,-6 5-29-16,-6 5 0 0,1 5 0 0,-12 10 0 15,-11-5-17-15,6 15-10 0,-6 10-1 16,-6 0-1-16,-5 11 29 0,0-1 0 0,-6 10 0 0,6 0 0 0,-6-4 0 16,0-1 0-16,0-5 0 0,0 5 0 0,0-5 16 0,5-4 8 15,1-6 3-15,0-5 0 16,-1-5-43-16,7 0-9 0,5-15-2 0,0 0 0 0,0 0 73 16,0 0 14-16,0 0 4 0,0 0 0 15,17-10-103-15,-6-5-20 0,12-5-4 0,-1 0-1 0,1-6 52 0,5-9 12 16,6 0 0-16,0 0 0 0,6-5 0 0,-1-1 0 15,18 6 0-15,-1-10 0 0,1 5 0 0,5 0 0 16,-5 4 0-16,11 1 0 0,-6 0 0 0,-6 5 0 16,-5 5 0-16,0 0 0 0,-6 4 20 0,1 6 8 15,-12 0 0-15,-6 5 1 0,0 5-19 0,-11 0-10 16,6 5 10-16,-6 5-10 0,-12 0 12 0,1 10-4 16,0 0-8-16,-6 6 12 0,-6-1 4 0,-5 5 1 0,-1 0 0 15,1 5 0-15,-12-5-9 0,1 5-8 0,-7-4 12 16,1 4-12-16,0-5 0 0,-6 5 0 0,-6-5 0 15,-5 5 0-15,6-5 0 0,-7 1 0 0,1-6 0 0,0-5 0 16,0 5 0-16,11-5 0 0,0-5 0 0,5-5 0 16,1 0 0-16,6-5 0 0,5-5 0 0,0 0 0 15,5 0 0-15,1-5 0 0,5-5 0 0,6 5 0 16,0 0 0-16,6 0 0 0,0 0 0 0,5 0 0 16,6-1 0-16,0 1 0 0,0 5 0 0,11-5 0 15,-5 0 0-15,5 5 0 0,0 5 0 0,-5 0 0 16,5 0 0-16,-5 5 0 0,5 5 0 0,0 0 0 15,-5 0 0-15,5 6 0 0,1-6 0 0,-1 5 0 16,6 0 0-16,-6-5 0 0,0-5 0 0,1 0 0 0,5 0 0 16,-1-5 0-16,1 0 0 0,0-5 0 0,6-5 0 15,5-5 0-15,0 0 0 0,1-5 0 0,-7-6 0 0,7 1 0 16,-7-5 0-16,1-5 0 0,-6 0 24 0,5-5-1 16,6-1-1-16,1-9 0 0,-1 5-8 0,0-11-2 15,6 1 0-15,0-5 0 0,0 0-12 0,0 4 8 16,0-9-8-16,0 5 0 0,5-1 28 0,1 1-1 15,-6 0 0-15,-6 4 0 16,-6 6-43-16,1 5-9 0,-12 5-2 0,-5 4 0 0,-12 6 43 0,1 5 9 16,-12 5 2-16,0 0 0 0,-6 5-27 0,-5 5-11 15,-6 0 1-15,5 10 0 0,-5 0 10 0,-5 10 0 16,-1 0 10-16,-5 5-10 0,5 0 0 0,-5 10 0 16,5 0 0-16,-5 0 0 0,5 11 0 0,6-1 11 15,-5 0-3-15,-1 10-8 0,1 5 0 0,-1 6 0 16,0 4-15-16,1 5 5 0,-1 11 10 0,-5-6 0 0,11 6 0 15,-6-1 0-15,6 0 0 0,0-9 0 0,6 4 8 0,5-10-8 0,1 6 8 0,5-11-8 16,-6 0 10-16,12-4-10 31,-6-11-22-31,5-5-10 0,-5 0-3 0,0-10 0 16,6 1-129-16,-6-11-27 0,0-5-5 0,0 0-831 0</inkml:trace>
          <inkml:trace contextRef="#ctx0" brushRef="#br0" timeOffset="241804.7398">26701 8319 1382 0,'-23'-10'123'0,"23"10"-99"0,0 0-24 0,0 0 0 16,0 0 111-16,0 0 17 0,0 0 3 0,0 0 1 16,0 0-12-16,6-10-3 0,5-5 0 0,12 10 0 15,-1-5-76-15,18 5-15 0,-1 5-3 0,12 0-1 16,0-5-14-16,11 5-8 0,1 5 10 0,4-5-10 16,-4 0 0-16,5 0 0 0,-6-5 0 0,-6 10 0 15,1-5-92-15,-1 0-24 0,-10 10-4 0</inkml:trace>
          <inkml:trace contextRef="#ctx0" brushRef="#br0" timeOffset="240328.3406">22600 8828 748 0,'0'-10'67'0,"6"0"-54"0,5 0-13 0,-5-5 0 15,5-6 181-15,-5 6 34 0,11-5 6 0,0 5 2 16,6-10-80-16,-1 10-16 0,1-5-3 0,-1 10-1 16,1 0-49-16,-6 5-10 0,6 10-1 0,-6 5-1 15,5 5-38-15,-5 10-7 0,0 5-1 0,-6 5-1 16,6 6-15-16,-5-1 8 0,-1 5-8 0,0 5 0 16,-11 1 12-16,0 4-4 0,0 0-8 0,-5 0 12 15,-7 1 4-15,-5 4 1 0,0-10 0 0,0-4 0 16,-5-6 23-16,-1-5 4 0,6-10 0 0,0-5 1 15,0-5-10-15,0-5-3 0,6-5 0 0,11-5 0 0,0 0-6 16,-11-10-2-16,5 0 0 0,0 0 0 0,6-10-6 0,0-5-2 16,12-5 0-16,-1 0 0 0,0-11 8 0,6 1 0 15,12-10 1-15,-1 5 0 0,6-6-34 0,11-4-7 16,0 5-2-16,12-10 0 0,-1 4 18 0,1 6 0 16,-6 0 0-16,5 4 0 0,-10 11 0 0,-1 10 0 15,-6 0 0-15,-5 15 0 0,-5 0-9 0,-1 10 9 16,0 5 0-16,1 10-9 0,-13 10 9 0,1 0-12 15,0 5 12-15,-5 11-12 0,-1 4 1 0,-5 5 0 16,-1 5 0-16,-5-4 0 0,0 4 11 0,-5-5-8 16,-7 6 8-16,1-6-8 0,0-10 8 0,-1-5 8 15,-5 0-8-15,6-9 11 0,-11-1-11 0,5-5 0 16,0-10 0-16,5 0 0 0,-5 0 0 0,0-10 8 16,0-5-8-16,6 0 8 0,0-5-8 0,5-5 0 0,0 0 0 15,1-10 0-15,5-1 0 0,5-9 0 0,1 0 8 16,11 0-8-16,0-5 0 0,6-6 8 0,-1-9-8 0,7-5 0 15,-1 5 0-15,6-1 0 0,0 1 0 0,5 5 0 16,1 4 0-16,-1 1 0 0,1 10 0 0,0 5 0 16,-6 5 0-16,-6 10-9 0,6 5 9 0,-6 5 0 15,0 5 0-15,-11 10 0 0,6 5 0 0,-6 10 0 16,0 0 0-16,-6 5 0 0,1 5 0 0,-7 0 0 16,1 6 0-16,-1-6 0 0,-5 0 0 0,0 5 0 15,0-5 0-15,-5 6 0 0,5-11 0 0,-6 5 0 16,-5 0-93-16,5 0-12 0,6-4-3 15,0 4-644-15,-5 0-128 0</inkml:trace>
        </inkml:traceGroup>
      </inkml:traceGroup>
    </inkml:traceGroup>
    <inkml:traceGroup>
      <inkml:annotationXML>
        <emma:emma xmlns:emma="http://www.w3.org/2003/04/emma" version="1.0">
          <emma:interpretation id="{3C4C76F0-2B07-451C-B114-E0CFE9D85A55}" emma:medium="tactile" emma:mode="ink">
            <msink:context xmlns:msink="http://schemas.microsoft.com/ink/2010/main" type="paragraph" rotatedBoundingBox="3740,13032 30444,11778 30566,14381 3862,156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D7FF7B-6275-4C02-8B04-E76A5E8BE33A}" emma:medium="tactile" emma:mode="ink">
              <msink:context xmlns:msink="http://schemas.microsoft.com/ink/2010/main" type="line" rotatedBoundingBox="3740,13032 30444,11778 30566,14381 3862,15635"/>
            </emma:interpretation>
          </emma:emma>
        </inkml:annotationXML>
        <inkml:traceGroup>
          <inkml:annotationXML>
            <emma:emma xmlns:emma="http://www.w3.org/2003/04/emma" version="1.0">
              <emma:interpretation id="{BAF446B2-1E09-4322-8BF3-9C950E08653B}" emma:medium="tactile" emma:mode="ink">
                <msink:context xmlns:msink="http://schemas.microsoft.com/ink/2010/main" type="inkWord" rotatedBoundingBox="3786,14022 4818,13973 4849,14622 3817,14670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242984.0224">1947 12466 1728 0,'11'-10'153'0,"-5"-5"-122"0,5 5-31 0,0-10 0 0,0 5 28 0,1 0-1 16,5-5 0-16,-12 5 0 0,1 0 49 0,5-5 9 15,-5 4 3-15,0 1 0 0,-1 0-39 0,-5 5-7 16,-5-5-2-16,5 5 0 0,0-5-3 0,0 5-1 15,-12 0 0-15,12 10 0 0,-5-5-4 0,-12 0-2 16,5-5 0-16,-5 5 0 0,6 0-12 0,-11 5-2 16,5 5-1-16,-6-5 0 0,0 5-7 0,-5 5-8 15,0 0 11-15,5 5-11 0,-5 5 8 0,-6 5-8 16,0 5 0-16,6 6 0 0,-1-1 0 0,-4 5 0 16,-7 0 0-16,12 5 0 0,11-4 0 0,0 4 0 15,5-5 0-15,7 0 0 0,5-4 0 0,0-1 0 16,0-10 0-16,11-5 0 0,0 5 0 0,12-10 0 15,0 0 0-15,5-5 0 0,6-10 0 0,0 0 0 16,5-10 0-16,1-5 0 0,0-5 0 0,5-5 0 16,-6-5 0-16,7-5 0 0,-7-6 0 0,1 6 0 0,-1-5 0 0,-5 0 0 15,0 0 0-15,0-1 0 0,-6 1 0 0,1 10 0 16,-7 0 0-16,1 5 0 0,-6 10 0 0,-6-1 0 16,-11 16 0-16,0 0 0 0,0 0 0 0,0 0 0 15,0 16 23-15,6 9 7 0,-6 0 2 0,0 5 0 16,0 5-24-16,6-5-8 0,-1 1 0 0,7-1 0 15,5 0 11-15,-1 0-11 0,7 0 12 0,0 0-12 16,5-5-24-16,0 1-12 0,6-1-3 16,6-5-749-16,-6 0-151 0</inkml:trace>
        </inkml:traceGroup>
        <inkml:traceGroup>
          <inkml:annotationXML>
            <emma:emma xmlns:emma="http://www.w3.org/2003/04/emma" version="1.0">
              <emma:interpretation id="{0965FCC6-7287-4A72-A50C-A4B361DEFDD5}" emma:medium="tactile" emma:mode="ink">
                <msink:context xmlns:msink="http://schemas.microsoft.com/ink/2010/main" type="inkWord" rotatedBoundingBox="7268,12990 13133,12715 13206,14283 7342,14559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44613.421">5973 12421 748 0,'0'0'33'0,"0"0"7"0,0 0-32 0,0 0-8 0,0 0 0 0,0 0 0 15,0 0 193-15,0 0 37 0,0 0 7 0,12 0 2 16,-7 0-133-16,12-5-26 0,-5 0-6 0,5-5-1 16,5 0-25-16,1 0-6 0,-1-5-1 0,-5 0 0 15,6-5-12-15,0 0-2 0,-1-1-1 0,-5-4 0 16,6 0 4-16,-6-5 1 0,0 5 0 0,0-5 0 15,0 5-9-15,-6-6-2 0,0 6 0 0,1 0 0 16,-7-5 0-16,1 10-1 0,-6-5 0 0,-6 5 0 16,6 5 3-16,-5-1 1 0,-7 1 0 0,1 5 0 15,-6 5-5-15,0 5-1 0,-6-5 0 0,1 10 0 16,-6 5-17-16,-1 0 0 0,-5 5 0 0,0 6 0 16,0 4 0-16,-5 0 0 0,-1 5 0 0,6 0 0 15,0 5 11-15,6 6-11 0,5-6 10 0,7 0-10 0,4 5 0 16,1 0 8-16,0-4-8 0,11 4 0 0,-6-5 0 0,12 0 0 15,-6-10 0-15,5 0 0 0,-10 1 0 0,16-6 0 16,6-5-10-16,0 0 10 16,5-5-160-16,7 0-28 0,-1 0-4 0</inkml:trace>
          <inkml:trace contextRef="#ctx0" brushRef="#br0" timeOffset="244937.1224">6675 12034 1792 0,'0'0'40'0,"11"-5"8"0,0-5 1 0,6 10 1 0,-6 0-40 0,6 10-10 16,0-5 0-16,0 5 0 0,-5 5 73 0,5 11 13 16,-6-6 2-16,-5 10 1 0,-1 0-21 0,1 1-5 0,0-1-1 0,-6 0 0 15,0 6-6-15,-6-1-2 0,6-5 0 0,0-5 0 16,-11 1-27-16,5-1-6 0,0-10-1 0,1 0 0 16,-1-5 10-16,0 0 2 0,-5 1 0 0,11-11 0 15,0 0-32-15,0 0 0 0,0-11 0 0,0-4 0 16,6-5 0-16,5-5 0 0,0-5 0 0,1-1 0 15,10-9 0-15,1 5 0 0,5-6 0 0,0 1 0 16,6-1 0-16,-5 1 0 0,5 5 0 0,-6 4 0 16,0-4 0-16,0 15-12 0,-11 10 1 0,6 0 0 15,-6 10 11-15,0 5 0 0,0 5 0 0,-6 5 0 16,0 0 0-16,1 5 0 0,-7 6 0 0,1-1 0 16,0 0 0-16,-1 5 0 0,1 1 0 0,0-6 0 15,-1 10-96-15,1-10-15 0,5 6-2 0,1-6-611 16,-7-5-123-16</inkml:trace>
          <inkml:trace contextRef="#ctx0" brushRef="#br0" timeOffset="244285.479">5657 11763 345 0,'5'-16'15'0,"1"11"4"0,-6-5-19 0,0 0 0 0,6 0 0 0,-1 0 0 16,-5-5 225-16,0 0 42 0,0 0 8 0,0 5 1 15,0-5-139-15,-5-5-28 0,5 5-5 0,-12 0-2 16,7-6-27-16,-1 11-6 0,-5-5-1 0,-6 5 0 16,5 0-10-16,1 0-2 0,-6 5-1 0,0 0 0 15,0 5-15-15,0 5-4 0,-5 5 0 0,-1 5 0 16,0 10-22-16,-5 6-5 0,-6 9-1 0,0 10 0 0,0 5 7 15,-5 11 1-15,-1-1 0 0,6 5 0 0,0 1 13 16,0-11 3-16,0 6 1 0,12-6 0 0,-7 0-20 0,18 0-4 16,-6-4-1-16,11-1 0 0,6-15-8 0,6 6 0 15,5-6 0-15,6-5 0 0,6 0 0 0,11-5-14 16,0-5 5-16,5 1 1 16,7-16-169-16,-1 0-34 0</inkml:trace>
          <inkml:trace contextRef="#ctx0" brushRef="#br0" timeOffset="245270.7515">7602 11722 1720 0,'6'-10'76'0,"-6"5"16"0,5-5-73 0,1 0-19 16,5-5 0-16,12 5 0 0,5 0 71 0,12 0 10 15,-1 0 3-15,7 0 0 0,5 0-23 0,-1 0-4 0,7 0-1 0,5 5 0 16,0-5-8-16,1 0-3 0,5-1 0 0,-6-4 0 16,-6 5-13-16,1-5-4 0,5 0 0 0,-5 5 0 15,-1 0-37-15,-11-5-8 0,1 5-2 0,-12 5-706 16,-6-5-142-16</inkml:trace>
          <inkml:trace contextRef="#ctx0" brushRef="#br0" timeOffset="245455.1219">8349 10998 1612 0,'0'0'144'0,"-12"0"-116"15,7 5-28-15,-7 6 0 0,7 4 132 0,-7 0 21 16,7 10 4-16,-1 0 1 0,-5 10-66 0,5 5-12 15,-5 1-4-15,-1 4 0 0,1 0-16 0,-6 5-4 16,6 1-1-16,0 9 0 0,-6-5-22 0,5 11-4 16,-5-1-1-16,6 0 0 0,0 6-18 0,-1-6-10 15,1-5 10-15,0 6-10 0,-1-6 0 0,1-5-15 16,0 1 2-16,0-6 0 16,5 0-171-16,0-5-33 0</inkml:trace>
          <inkml:trace contextRef="#ctx0" brushRef="#br0" timeOffset="245864.6072">8954 12049 2019 0,'0'-25'89'0,"0"25"19"0,-6-10-86 0,0 0-22 0,1 0 0 0,-1-5 0 16,6 0 91-16,-6 0 13 0,1-1 4 0,-1 6 0 15,0-5-50-15,6 5-10 0,-11 5-1 0,6-5-1 16,-7 0-31-16,7 5-7 0,-7 0 0 0,-5 10-8 15,0 0 8-15,-5 15-8 0,-7-5 0 0,1 10 0 16,-6 11 0-16,0 4 0 0,0 0 0 0,0 5 0 16,6-4 0-16,0 4 0 0,5 0 0 0,1-5 0 15,10 0 0-15,7-4 0 0,-1-6 0 0,0-5 0 16,12-5 0-16,0-5-11 0,5 0 11 0,0-10-13 16,6 0 13-16,11-10-9 0,-5-5 9 0,11 0-8 15,0-15 0-15,0 0 0 0,6-5 0 0,5-5 0 16,-6-6 8-16,7-4-10 0,-1 0 10 0,0-5-10 15,-5-1 10-15,-1 1 0 0,1 0 0 0,-6 10 0 0,0-1 9 16,-12 11 4-16,1 10 1 0,-6 5 0 0,0 5 7 16,-11 10 2-16,-6 0 0 0,0 0 0 0,0 15-4 0,-6 10-1 15,0 5 0-15,1 0 0 0,-7 11-34 0,1-1-6 16,0 0-2-16,-1 5 0 16,1 1-158-16,0-1-32 0,-1-10-6 0</inkml:trace>
          <inkml:trace contextRef="#ctx0" brushRef="#br0" timeOffset="245981.1645">9649 12004 2055 0,'-11'25'91'0,"11"-15"19"0,-6 5-88 0,6 5-22 0,0 0 0 0,0 0 0 15,-5 6 126-15,-1-6 21 0,6 0 4 0,-6 0 1 16,1-5-40-16,5 0-7 0,0 5-1 0,0-5-1 15,5 0-78-15,1 0-15 0,-6-5-10 0,11 1 12 16,-5-1-104 0,5 0-20-16,1 0-4 0,-1 0-700 0,0 0-141 0</inkml:trace>
          <inkml:trace contextRef="#ctx0" brushRef="#br0" timeOffset="246130.4354">9785 11456 2073 0,'-6'-10'184'0,"6"-5"-147"16,0 5-29-16,0 10-8 0,0 0 46 0,0 0 8 16,12 0 2-16,5 0 0 15,-6 0-116-15,-5 5-24 0,5-5-4 0,0 10-834 16</inkml:trace>
          <inkml:trace contextRef="#ctx0" brushRef="#br0" timeOffset="246463.3246">10192 11848 1382 0,'0'0'123'0,"0"0"-99"15,23 5-24-15,5 5 0 0,-5 0 112 0,5 5 18 16,0 5 3-16,-5 0 1 0,0 1-5 0,-1 4-1 0,-5 5 0 16,0 0 0-16,-6 0-54 0,-5 0-11 0,-6 1-3 0,0 4 0 15,-6 0-34-15,1-10-7 0,-7 5-2 0,7-5 0 16,-6 0 11-16,-1-4 3 0,7-11 0 0,-1 5 0 15,6-5-15-15,0-10-4 0,0 0 0 0,0 0 0 16,0-15 1-16,11 0 0 0,-5-6 0 0,5-4 0 16,0-5-4-16,6 0-1 0,0-5 0 0,6 0 0 15,-6-1-8-15,6 1 0 0,-1 0 0 0,1 5 0 16,-1 5 19-16,1 5 1 0,-6 0 1 0,0 10 0 16,0 4-11-16,0 6-2 0,0 6-8 0,0 4 12 15,0 5-12-15,0 5 0 0,0-5 0 0,0 5 0 16,0 5-13-16,0-5 1 0,0 5 0 0,0 0 0 15,0 1-156-15,5 4-30 0,-5-5-6 16</inkml:trace>
        </inkml:traceGroup>
        <inkml:traceGroup>
          <inkml:annotationXML>
            <emma:emma xmlns:emma="http://www.w3.org/2003/04/emma" version="1.0">
              <emma:interpretation id="{E05C70C9-8653-4890-9B8C-6BA1F219B7E0}" emma:medium="tactile" emma:mode="ink">
                <msink:context xmlns:msink="http://schemas.microsoft.com/ink/2010/main" type="inkWord" rotatedBoundingBox="15862,13233 18236,13121 18276,13971 15901,14082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47943.5516">14824 11572 1209 0,'17'-16'53'0,"-17"16"12"0,0 0-52 0,0 0-13 16,0 0 0-16,17 0 0 0,-17 0 203 0,11 11 37 0,1 4 8 0,-1 5 2 15,0-5-146-15,1 10-28 0,-1 0-7 0,0 5-1 16,6 5-38-16,-11 1-8 0,5-6-2 0,0 0 0 16,1 0-11-16,-1-5-9 0,0 0 12 0,-5 0-12 15,0-9 11-15,-1-6-11 0,1 0 10 0,-6-10-10 16,0 0 19-16,0 0-3 0,0 0 0 0,0 0 0 16,0 0 0-16,0 0 0 0,-6-10 0 0,1 0 0 15,5-6-5-15,0 1-2 0,0-5 0 0,5-5 0 16,1 0-9-16,5-5 12 0,1 0-12 0,5 0 12 15,5-6-12-15,6 1 0 0,6 0 0 0,6 0 0 16,0 0 0-16,-1-1 0 0,1 6 0 0,-1 5 0 16,-5 10 0-16,-5 0-12 0,-1 10 2 0,-6 5 1 15,1 10 9-15,0 0 0 0,-12 5 0 0,6 5 0 16,-6 5 0-16,6 6 0 0,-5 4 0 0,-7 0 0 0,7 0 0 16,-7 5 0-16,1-5 0 0,5-4 0 0,-11-1 0 15,6-5 0-15,-6-5 0 0,5 0 0 0,-5 0 0 16,0-5 0-16,-5 0 0 0,-1-10 0 0,1 0 24 0,-1 1 6 15,0-1 2-15,-5-5 0 0,11 0-12 0,-6-5-1 16,-5-1-1-16,5-4 0 0,6 0-18 0,-5-5 0 16,5 0 8-16,5-5-8 0,-5 0 0 0,12-10 0 15,-1 5 0-15,6-10 0 0,0-1 0 0,5 1 0 16,7 0 0-16,-1-5 0 0,0 0 0 0,6 4-9 16,-6 6 1-16,1 5 0 0,-1 5 8 0,-5 15 0 15,-6 0 0-15,0 10 0 0,-6 0 0 0,0 10 9 16,-11 10-9-16,6 5 10 0,-6 0-10 0,0 6 0 15,0-1 0-15,-6 5 0 0,6-5 0 0,0 5 0 16,6 6 0-16,0-11 0 16,-6 0-117-16,5 0-16 0,1-5-3 0,5 1-960 0</inkml:trace>
          <inkml:trace contextRef="#ctx0" brushRef="#br0" timeOffset="247309.9977">14315 11607 1440 0,'0'0'128'0,"11"-20"-103"16,1 0-25-16,-7 4 0 0,-5-9 54 0,-5 10 6 16,5-10 0-16,-12 5 1 0,7 0-3 0,-7 0-1 15,-5 5 0-15,6 5 0 0,-6 0-32 0,-5 5-6 16,-1 0-2-16,0 10 0 0,-5 0 8 0,0 0 2 0,-6 5 0 0,6 10 0 15,-6 5-8-15,0 5-2 0,-12 10 0 0,7 0 0 16,-6 6-1-16,5 9 0 0,-5-5 0 0,5 11 0 16,12-6-16-16,-6 0 10 0,11 1-10 0,1-6 8 15,5 0-8-15,5-5 8 0,1-10-8 0,6 1 8 16,5-6-8-16,5-10-11 0,1-5 3 0,5-5 0 16,6 0 8-16,6-5 0 0,5-10 8 0,0-5-8 15,6-5 0-15,6-5 0 0,5-5 0 0,0-5 0 16,-5-1 0-16,-1-9 0 0,7 0 0 0,-7-5 0 15,1-6 0-15,-6-4 9 0,0-10-9 0,5 5 10 16,1-6 8-16,0 6 2 0,-7 0 0 0,7 4 0 16,-6 11-1-16,0 10 0 0,-11 5 0 0,-1 4 0 15,-5 16 8-15,-6 0 1 0,1 15 1 0,-1 5 0 0,-11 11-13 16,-6 9-4-16,-5 5 0 0,5 10 0 0,-11 0-12 16,0 1 0-16,1 4 0 0,-7 5 0 15,6 1-63-15,0-1-15 0,-6-5-3 0,1 0-599 16,5 1-119-16</inkml:trace>
        </inkml:traceGroup>
        <inkml:traceGroup>
          <inkml:annotationXML>
            <emma:emma xmlns:emma="http://www.w3.org/2003/04/emma" version="1.0">
              <emma:interpretation id="{DA6C6990-1755-4763-9F41-84B6120D2D96}" emma:medium="tactile" emma:mode="ink">
                <msink:context xmlns:msink="http://schemas.microsoft.com/ink/2010/main" type="inkWord" rotatedBoundingBox="18976,12461 23051,12270 23116,13662 19041,13854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48833.0996">18681 11350 1670 0,'0'0'148'0,"11"5"-118"0,12 5-30 0,0 0 0 16,-6 6 92-16,0 4 12 0,11 0 2 0,0 5 1 16,-5 0 8-16,-6 0 1 0,-12 0 1 0,7 0 0 15,-1 1-68-15,-11-6-13 0,-17 5-4 0,0-10 0 16,0 0 3-16,0 0 0 0,0 0 0 0,0-5 0 15,-5-5-35-15,10 0 0 0,12-5 0 0,0 0 0 16,-11-5 0-16,11 5 0 0,6-10 0 0,5-5 0 16,-5 0 0-16,11-10 0 0,5 0 0 0,6-5 0 15,6 4 0-15,-5-4 0 0,-12 5 0 0,11 0-9 16,6 0-4-16,-6 5-1 0,-5 0 0 0,-6 5 0 0,0 5 37 16,5-1 7-16,-5 11 2 0,0 0 0 0,-17 0-12 15,12 11-1-15,5-1-1 0,-6 0 0 0,0 5-18 0,-5 0 0 16,5 0 0-16,6 0 0 15,-6 5-34-15,1 0-14 0,-7-5-2 0,7 0-1158 16</inkml:trace>
          <inkml:trace contextRef="#ctx0" brushRef="#br0" timeOffset="249068.5116">19626 11169 345 0,'39'-10'15'0,"-28"5"4"0,-11 5-19 0,23-5 0 0,17 0 0 0,-1 0 0 16,7 0 402-16,-1 0 77 0,6-5 15 0,5 0 3 15,-5 5-347-15,6-5-70 0,-6-5-13 0,11 5-3 16,-11-5-40-16,5 5-7 0,1-10-1 0,5 5-1 16,-5 4 1-16,-7 1 0 0,-10 0 0 0,5 5 0 31,-5-5-91-31,-1 5-17 0,-10 0-4 0,-1 0-580 0,0-5-115 0</inkml:trace>
          <inkml:trace contextRef="#ctx0" brushRef="#br0" timeOffset="249271.2252">20604 10445 345 0,'-23'0'31'0,"6"0"-31"15,0 0 0-15,6 11 0 0,-6 4 363 0,6 10 66 16,-6 10 14-16,6 5 2 0,-1 10-303 0,1 6-61 15,0 4-12-15,5 10-2 0,-11 6 32 0,6-1 6 0,5 6 2 0,-5-1 0 16,5 1-36-16,-5-6-7 16,-1-5-2-16,-5 11 0 0,6-6-42 0,0-4-8 15,0-11-1-15,-1-5-1 16,7-5-66-16,-1-4-12 0,6-11-4 0,-6 0-1115 0</inkml:trace>
          <inkml:trace contextRef="#ctx0" brushRef="#br0" timeOffset="248205.9297">16979 11551 1267 0,'0'0'56'0,"-11"-5"12"0,-1 5-55 15,1 0-13-15,5 5 0 0,-5 5 0 0,0 6 228 0,-6 4 44 16,-6 5 8-16,6 5 1 0,-6-5-221 0,6 5-45 16,-5 5-15-16,11 6 9 0,-6-11-9 0,5 5 0 15,1-10 9-15,11 0-9 0,-6 0 0 0,12-9 0 16,-6 4 0-16,11-10 0 0,1 0 0 0,5-5 0 15,0-5 0-15,5 0 8 0,1-10-8 0,11 0 9 16,0-5-9-16,5-6 10 0,1 1 6 0,-1-5 2 16,-5-5 0-16,6 5 0 0,-12-5 16 0,6 0 3 15,-6-1 1-15,1-4 0 0,-7 0 11 0,-5 0 3 16,0 5 0-16,-5-5 0 0,-7 4-26 0,-5 1-5 16,-5 0-1-16,-1 10 0 0,-5 0-6 0,-12 0-2 15,0 5 0-15,1 10 0 0,-7 0-12 0,1 5 0 16,-6 0 0-16,6 0 0 15,-12 15-68-15,6 0-16 0,0 5-3 0,1 5-699 0,4-5-140 16</inkml:trace>
          <inkml:trace contextRef="#ctx0" brushRef="#br0" timeOffset="248521.1161">17742 11431 1036 0,'0'0'92'0,"0"0"-73"0,0 0-19 0,0 0 0 15,0 0 243-15,0 0 45 0,6 20 8 0,-12 0 3 0,1 0-188 0,5 5-38 16,0 5-7-16,0 1-2 0,0-6 0 0,5 5 0 16,1 0 0-16,0-5 0 0,11 0-35 0,-6-10-7 15,0 5-2-15,1-4 0 0,10-6 2 0,1-5 0 16,-6 0 0-16,5-5 0 0,-5-10 10 0,6 5 1 15,11-10 1-15,-11-1 0 0,-12 1 1 0,11-5 0 16,12-5 0-16,0 0 0 0,-5-5-27 0,-1-5-8 16,6 4 0-16,5-9 0 0,-5 5 0 0,0-5-9 15,-5 5 1-15,10-6 0 16,-5 6-138-16,0-5-27 0,-6 10-6 0,6 0-951 0</inkml:trace>
        </inkml:traceGroup>
        <inkml:traceGroup>
          <inkml:annotationXML>
            <emma:emma xmlns:emma="http://www.w3.org/2003/04/emma" version="1.0">
              <emma:interpretation id="{998D77A6-6DBC-4C01-A084-D2B5704B2BF8}" emma:medium="tactile" emma:mode="ink">
                <msink:context xmlns:msink="http://schemas.microsoft.com/ink/2010/main" type="inkWord" rotatedBoundingBox="26139,12621 27085,12577 27130,13528 26184,13572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250079.4616">24687 10988 1036 0,'-5'-10'92'0,"-1"5"-73"0,0-5-19 0,1 0 0 15,5 5 55-15,-6-5 7 0,0-5 2 0,1 0 0 16,-1 0 39-16,0 5 8 0,-11-5 1 0,6 0 1 0,5-5-41 0,-5 4-8 16,0 6-1-16,-1 0-1 0,-4-5-2 0,-1 5 0 15,0 5 0-15,-6 0 0 0,0 0 8 0,-5 10 2 16,0 0 0-16,-6 10 0 0,0-5-14 0,-11 15-4 15,5 1 0-15,-5 9 0 0,0 5-20 0,-1 0-4 16,7 5 0-16,-1 6-1 0,6-6-2 0,0-5 0 16,6 5 0-16,0 1 0 0,11-11-2 0,0 5-1 15,6 0 0-15,11-4 0 0,-6-1 1 0,12-5 0 16,5 0 0-16,0 0 0 0,6 0-23 0,11-5 0 16,-5 1-10-16,17-1 10 0,10-10 0 0,1 0 19 15,6-5-3-15,11 0 0 16,5 0-37-16,7 0-8 0,-1 0-2 0,11-5 0 15,1 0-161-15,-1-10-33 0,6 0-7 0</inkml:trace>
        </inkml:traceGroup>
        <inkml:traceGroup>
          <inkml:annotationXML>
            <emma:emma xmlns:emma="http://www.w3.org/2003/04/emma" version="1.0">
              <emma:interpretation id="{43F32402-A1D3-4E17-80F1-8C79A159DFA6}" emma:medium="tactile" emma:mode="ink">
                <msink:context xmlns:msink="http://schemas.microsoft.com/ink/2010/main" type="inkWord" rotatedBoundingBox="29364,11828 30444,11778 30520,13387 29439,13437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51014.0727">27085 10350 1566 0,'0'-10'34'0,"6"0"7"0,-1-5 2 0,7 0 1 16,-7-5-35-16,7-1-9 0,-1 1 0 0,0 5 0 0,12-10 72 0,0 0 13 15,-1-5 3-15,7 10 0 0,4-5-46 0,-4-1-9 16,16 6-1-16,-5 5-1 0,5-5-31 0,6 5-10 16,0 5 0-16,5 0 0 0,-11 0 10 0,-5 5 0 15,5 0 0-15,-5 5 0 0,-1 5 36 0,1 0 8 16,-6 0 3-16,0 0 0 0,-6 0-27 0,12 10-6 16,-6-5-1-16,-6 5 0 0,0 5 1 0,-5-5 0 15,-1 11 0-15,-5-1 0 0,0 0-14 0,-11 0-13 16,0 0 2-16,-6 10 1 0,-6-5 41 0,-5 6 8 15,-6-1 1-15,-6 5 1 0,-5 0 2 0,0 0 0 16,-6 11 0-16,-6 4 0 0,-5 0 1 0,0 1 0 16,-6 4 0-16,0 5 0 0,-6 1-36 0,6-1-8 15,0 0 0-15,1 1 0 0,4-6 14 0,7-5 1 16,5 1 0-16,5-1 0 0,7-5-24 0,5-5-5 16,6 1-1-16,-1-6 0 15,7 0-117-15,5-5-23 0,5-5-5 0,7 1-856 0</inkml:trace>
        </inkml:traceGroup>
        <inkml:traceGroup>
          <inkml:annotationXML>
            <emma:emma xmlns:emma="http://www.w3.org/2003/04/emma" version="1.0">
              <emma:interpretation id="{DB9EB32B-A689-4175-9DEB-1E4DC198E294}" emma:medium="tactile" emma:mode="ink">
                <msink:context xmlns:msink="http://schemas.microsoft.com/ink/2010/main" type="inkWord" rotatedBoundingBox="29593,14229 29831,14217 29841,14415 29603,14427"/>
              </emma:interpretation>
              <emma:one-of disjunction-type="recognition" id="oneOf27">
                <emma:interpretation id="interp39" emma:lang="" emma:confidence="0">
                  <emma:literal>on</emma:literal>
                </emma:interpretation>
                <emma:interpretation id="interp40" emma:lang="" emma:confidence="0">
                  <emma:literal>or</emma:literal>
                </emma:interpretation>
                <emma:interpretation id="interp41" emma:lang="" emma:confidence="0">
                  <emma:literal>~</emma:literal>
                </emma:interpretation>
                <emma:interpretation id="interp42" emma:lang="" emma:confidence="0">
                  <emma:literal>n</emma:literal>
                </emma:interpretation>
                <emma:interpretation id="interp43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251509.0026">27362 12456 864 0,'0'0'76'0,"12"5"-60"16,-7 10-16-16,7-5 0 0,-12 1 140 0,0-1 24 0,0 0 6 0,0 0 1 16,5 5-31-16,-5-10-5 0,0-5-2 0,0 10 0 15,0 0-4-15,0-5-1 0,-5 0 0 0,5-5 0 16,0 0-66-16,-17 5-14 0,5-5-2 0,1 5-1 15,11-5 31-15,-11 0 5 0,-6-5 2 0,17 5 0 16,-6-5-67-16,6 5-16 0,-11-10 0 0,11 10 0 16,0-15 11-16,0-5 1 0,5 5 1 0,7-5 0 15,-1-1-13-15,0 1-16 0,6 0 3 0,0 5 1 16,6 0 12-16,-1 10 0 0,-5-5 0 0,0 10 0 16,-5-5 0-16,-1 10 0 0,6-5 0 0,-6 5 0 15,-11-5 0-15,6 10 0 0,5 5 0 0,1-5 0 16,-18 5 0-16,6 0 0 0,6-5 0 0,-6 11 0 15,-6-6-49-15,0 5-7 0,6-5-2 0,0 5-761 16,-5 0-152-16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34:04.3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2D52062-2ACA-4399-800C-962153C15BA4}" emma:medium="tactile" emma:mode="ink">
          <msink:context xmlns:msink="http://schemas.microsoft.com/ink/2010/main" type="writingRegion" rotatedBoundingBox="2260,1520 32267,110 33046,16661 3038,18072"/>
        </emma:interpretation>
      </emma:emma>
    </inkml:annotationXML>
    <inkml:traceGroup>
      <inkml:annotationXML>
        <emma:emma xmlns:emma="http://www.w3.org/2003/04/emma" version="1.0">
          <emma:interpretation id="{9ABE1653-C86E-4372-8E3C-4F14B5F86E38}" emma:medium="tactile" emma:mode="ink">
            <msink:context xmlns:msink="http://schemas.microsoft.com/ink/2010/main" type="paragraph" rotatedBoundingBox="2405,1514 32267,110 32479,4613 2617,60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E85F23-9B59-4FD6-AC9D-D40C1A983AF6}" emma:medium="tactile" emma:mode="ink">
              <msink:context xmlns:msink="http://schemas.microsoft.com/ink/2010/main" type="line" rotatedBoundingBox="2705,1500 32267,110 32354,1956 2792,3346"/>
            </emma:interpretation>
          </emma:emma>
        </inkml:annotationXML>
        <inkml:traceGroup>
          <inkml:annotationXML>
            <emma:emma xmlns:emma="http://www.w3.org/2003/04/emma" version="1.0">
              <emma:interpretation id="{4506B3EB-0FC8-4A74-B380-28523375C86B}" emma:medium="tactile" emma:mode="ink">
                <msink:context xmlns:msink="http://schemas.microsoft.com/ink/2010/main" type="inkWord" rotatedBoundingBox="2709,1591 7849,1349 7923,2939 2784,318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1781 982 1267 0,'0'0'112'0,"0"0"-89"0,0 0-23 0,0 0 0 16,-11-5 85-16,-1 0 13 0,12 5 2 0,0 0 1 16,0 0 20-16,-11 5 4 0,0 0 1 0,-1 0 0 15,12-5-58-15,-11 10-12 0,-6 10-3 0,6 5 0 16,-6 10-25-16,6-4-4 0,-12 4-2 0,6 5 0 16,0 0 9-16,0 0 1 0,6-4 1 0,-1-1 0 15,1 0-21-15,5-5-12 0,-5 0 12 0,11-5-12 16,-5 1 11-16,5-6-11 0,0 0 10 0,0 0-10 15,0-10-81-15,0-10-23 0,0 15-4 16,0-15-900-16</inkml:trace>
          <inkml:trace contextRef="#ctx0" brushRef="#br0" timeOffset="140.1977">1888 655 2091 0,'-11'-20'92'0,"11"5"20"0,0 5-89 0,6-5-23 15,-1 5 0-15,-5 0 0 0,0 0 53 0,0 10 7 16,0 0 0-16,0 0 1 16,0 0-195-16,0 0-39 0</inkml:trace>
          <inkml:trace contextRef="#ctx0" brushRef="#br0" timeOffset="-378.7398">1001 198 115 0,'0'0'10'0,"0"0"-10"15,-6-10 0-15,6 0 0 0,-6 0 272 0,6-6 53 16,0 6 11-16,-5-5 1 0,5 0-188 0,-6 5-37 0,0-5-8 15,1 5-2-15,10-5-42 0,-5 0-9 0,0 5-2 0,0 0 0 16,-5-5-30-16,5 15-7 0,-6-5 0 0,6 5-1 16,0 0-11-16,-11-5 12 0,-6 5-12 0,0 0 12 15,0 0 8-15,-6 0 3 0,6 10 0 0,0-5 0 16,0 0-23-16,-5 5 0 0,-1-5 0 0,-5 10 0 16,5 0 12-16,-5 0-1 0,-6-5-1 0,0 5 0 15,0 10-10-15,0-5 0 0,-5-4 0 0,-1 4 0 16,0-5 8-16,1 5-8 0,5 5 0 0,0-5 8 15,6 5-8-15,-1 0 8 0,1 11-8 0,0-11 8 16,-6 10 7-16,6 0 1 0,-1-5 0 0,7 5 0 0,-7 1 12 16,12-1 4-16,-5 0 0 0,10 5 0 0,1 5-32 15,0 1 0-15,5 9 0 0,1-5 0 0,5 1 0 16,5-1 0-16,1 0 0 0,0 0 0 0,-1 1 0 16,1-1 0-16,11-5 0 0,0-5 0 0,0-4 0 0,0-1 11 15,0 0-2-15,11-5 0 0,-11-5-9 0,6 0 0 16,-7-5 0-16,13 1 0 0,5-1 8 0,0-5 0 15,-6-5 0-15,12 0 0 0,-7 0-8 0,7-5 10 16,0-5-10-16,-1-10 10 0,1 0-10 0,-6-5 8 16,5 0-8-16,-5-10 8 0,0 9-8 0,0-9 10 15,-6-5-10-15,-5 5 10 0,0-5-10 0,-1 5 0 16,-10 0 9-16,5-1-9 0,-6 1 8 0,-6 5-8 16,-5-5 10-16,-5 5-10 0,5 0 11 0,-6 10-11 15,-5-5 12-15,0 5-12 0,-1 0 22 0,1 5-2 16,-12-5-1-16,6 10 0 0,0 0-19 0,-5 0 0 0,5 0 8 15,0 0-8-15,0 0-9 0,-6 0-6 0,6 0-1 0,-5 0 0 16,5-5 16-16,0 5 0 0,5-6 0 16,1 6 0-16,0-5 0 0,-1 5 0 0,12 0 0 0,0 0 0 15,0 0 0-15,0 0 0 0,0 0 0 0,0 0-9 16,0 0 9-16,0 0 0 0,12 11 0 0,-1-1 0 16,6 0 0-16,0-5 0 0,0 0 0 0,0 0 0 15,6 0 0-15,-1-5 0 0,1 0 8 0,-1 0-8 16,7 0 15-16,-1-5-2 0,0 0 0 0,6-5 0 15,0 0-36 1,11 0-7-16,6-1-2 0,6-4-1038 0</inkml:trace>
          <inkml:trace contextRef="#ctx0" brushRef="#br0" timeOffset="479.2817">2069 801 1587 0,'17'-20'70'0,"-5"15"15"0,-1 0-68 0,6 0-17 0,-17 5 0 0,17 5 0 16,6-5 81-16,-6 10 13 0,0 5 2 0,-1 5 1 15,-4 5-25-15,5 5-6 0,0 6-1 0,-6 4 0 16,0-5-27-16,-5 10-6 0,5-5 0 0,-5 11-1 16,0-1-11-16,-1-10-1 0,1 0-1 0,5 1 0 15,-5-1-3-15,0-10-1 0,-1 0 0 0,1-10 0 16,0 0 2-16,-1 0 0 0,1-9 0 0,0-1 0 15,-6-10-5-15,0 0-1 0,0 0 0 0,0 0 0 16,0 0 11-16,0 0 3 0,11-5 0 0,0-11 0 16,-5-4 14-16,5 0 3 0,-5-5 1 0,5 0 0 15,0-5-14-15,1-10-2 0,-7 4-1 0,7-9 0 0,5 0-6 16,0 0-2-16,5-6 0 0,-5 6 0 0,11 0-9 16,1 0-8-16,-1 9 9 0,0-4-9 0,6 5-12 0,-6 5-8 15,6-5-1-15,6 10-1 16,0-1-198-16,-6 6-39 0</inkml:trace>
          <inkml:trace contextRef="#ctx0" brushRef="#br0" timeOffset="800.141">3286 1112 691 0,'0'0'30'0,"23"-10"7"0,-1 0-29 0,7 0-8 15,-1-10 0-15,0 4 0 0,6 1 233 0,-6-5 46 16,6 0 9-16,0-1 1 0,-6 1-213 0,6-5-42 0,-11 4-9 0,-1-4-1 16,-5 5-14-16,-6-1-2 0,-5 1-8 0,5 5 12 15,-5-10 31-15,-6 4 5 0,-6 6 2 0,1 0 0 16,-7 0 5-16,-5 5 1 0,-5 5 0 0,-1-6 0 16,-5 6-9-16,0 0-2 0,0 5 0 0,5 5 0 15,-11-5-20-15,6 5-4 0,0 1-1 0,-1-1 0 16,7 10-11-16,-6 5-9 0,5 0 12 0,1 6-12 15,-1 4 11-15,6 6-11 0,6-6 10 0,-6 11-10 16,11-6 0-16,1 6 0 0,5-1 0 0,-6-4 0 16,12-1 0-16,-1-5 8 0,1 1-8 0,5-1 0 15,6-4 0-15,0-6-13 0,11 5 2 0,-5-10-725 16,5-4-144-16</inkml:trace>
          <inkml:trace contextRef="#ctx0" brushRef="#br0" timeOffset="1180.6413">4049 841 1882 0,'0'0'41'0,"17"-10"9"0,-6 0 2 0,6 0 1 0,0-5-42 0,0 5-11 15,0 5 0-15,0 5 0 0,6 0 101 0,-6 0 19 16,0 0 3-16,5 10 1 0,-5 0-58 0,0 10-11 16,0-5-3-16,-6 5 0 0,1 0-37 0,-7 0-15 15,7 1 11-15,-7 4-11 0,-5 0 13 0,0 0-3 16,0 0-1-16,0 0 0 0,-11 0 6 0,5 6 1 15,-11-6 0-15,6 0 0 0,5-5 8 0,-5 5 1 16,0-10 1-16,5 5 0 0,-5-5-14 0,5-5-4 16,6-10 0-16,0 0 0 0,0 0-8 0,0 0 0 15,0 0 0-15,0 0 0 0,0 0 0 0,17 5 0 16,0-10 0-16,6-5 0 0,-1-15 0 0,1 0 0 0,5-10 0 16,1 0 8-16,4 0-8 0,-4-6 12 0,-1 6-12 0,-5-10 12 15,11 0-4-15,-1 4 0 0,7 1 0 0,5 0 0 16,-5 5 0-16,5 5 0 0,-5 4 0 0,-1 6 0 15,-5 5-8-15,-5 5 0 0,-7 10 0 0,6 0 0 16,-11 10 0-16,6 5 0 0,-6 0 0 0,0 6 0 16,6 9 28-16,-12 5 3 0,6 5 1 0,0 0 0 15,-6-9-32-15,0 4 0 0,1 0 0 0,-1 5 0 16,-5 0-46-16,5 1-15 0,0-6-3 16,-5 0-1182-16</inkml:trace>
        </inkml:traceGroup>
        <inkml:traceGroup>
          <inkml:annotationXML>
            <emma:emma xmlns:emma="http://www.w3.org/2003/04/emma" version="1.0">
              <emma:interpretation id="{D8511F4D-69C5-4224-9A92-7F8E40A66E84}" emma:medium="tactile" emma:mode="ink">
                <msink:context xmlns:msink="http://schemas.microsoft.com/ink/2010/main" type="inkWord" rotatedBoundingBox="10368,1638 11494,1585 11536,2476 10410,252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53.5825">8421 419 1267 0,'0'0'28'0,"0"0"5"0,5-10 2 0,-5 0 1 0,0-5-36 0,0 0 0 16,0 0 0-16,0-1 0 0,0 1 109 0,0 0 15 16,0 0 4-16,6-5 0 0,-6 0-45 0,0 0-9 15,-6 0-2-15,6 0 0 0,-5 0-12 0,-1-1-4 16,6 6 0-16,-6 0 0 0,-5 0-56 0,5 5 0 16,-5 0-12-16,0 0 1 0,-1 5 11 0,-5 0 14 15,0 0-3-15,-5 5-1 0,-6 0-2 0,-6 5 0 16,-6 5 0-16,0 0 0 0,1 5 0 0,-6 5-8 15,5 10 12-15,-11 1-4 0,0 4 2 0,6 5 0 16,0 0 0-16,11 5 0 0,-6 11-10 0,12-6 0 16,0 0 0-16,5 1 8 0,6-1-8 0,6-5 0 15,5 5 0-15,0-4 0 0,6 4 0 0,6-10 0 16,5-10 0-16,1 0 0 0,-1-4 0 0,6-1 0 0,0-10 0 16,6-5 0-16,-6 0 0 0,5-10 8 15,6-10-8-15,6 0 8 0,-5-5 10 0,-1-5 2 0,6-6 0 16,-6-4 0-16,6-5-6 0,-6 0-1 0,6-5 0 15,0-6 0-15,0-9 41 0,0-5 8 0,-6 5 2 0,12-16 0 16,-12 11-64-16,6 5-15 0,0 4-1 0,-6 11-1 16,1 10 27-16,-12 5 6 0,5 5 0 0,-10 10 1 15,-12 10-17-15,16 5 0 0,-4 0 0 0,5 15 0 16,-12 0 26-16,7 5 2 0,-7 10 0 0,7 0 0 16,-1 1-45-16,6 4-9 0,-6-5-2 15,6 10 0-15,6-5 28 0,-1 1 11 0,1-6-1 0,0 0 0 16,5-5-170-16,0 0-33 0,1 6-7 0,-1-31-2 15</inkml:trace>
        </inkml:traceGroup>
        <inkml:traceGroup>
          <inkml:annotationXML>
            <emma:emma xmlns:emma="http://www.w3.org/2003/04/emma" version="1.0">
              <emma:interpretation id="{D23C6976-563E-47F6-8188-6A83024F43D2}" emma:medium="tactile" emma:mode="ink">
                <msink:context xmlns:msink="http://schemas.microsoft.com/ink/2010/main" type="inkWord" rotatedBoundingBox="14223,958 22755,557 22842,2404 14310,280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5460.9044">13177 203 1497 0,'0'0'66'0,"0"0"14"0,0 0-64 0,0 0-16 15,-12 10 0-15,-4-5 0 0,4 5 119 0,-5 10 20 16,0 5 4-16,6 5 1 0,-6 5-64 0,0 1-12 16,6-1-2-16,-6 5-1 0,0-5-18 0,5 5-4 15,7-4-1-15,-1-6 0 0,6 0-22 0,0 0-4 16,0 0 0-16,6-5-1 0,5-4-5 0,-5-6-1 16,5 0 0-16,0 0 0 15,1-5-135-15,-1-10-27 0,-11 0-6 0,0 0-1 0</inkml:trace>
          <inkml:trace contextRef="#ctx0" brushRef="#br0" timeOffset="25611.6005">13239-49 1267 0,'-6'-20'112'0,"6"10"-89"0,6-10-23 0,0-5 0 16,5 5 189-16,0 0 34 0,1 5 6 0,10-10 2 15,-10 9-126-15,4 1-25 0,-4 10-4 0,-1 0-2 16,0-5-74-16,-11 10-20 0,12 5-2 0,5 5-666 15,-6 5-132-15</inkml:trace>
          <inkml:trace contextRef="#ctx0" brushRef="#br0" timeOffset="25204.7024">12034 529 1335 0,'0'-20'59'0,"0"20"13"0,0-10-58 0,6-5-14 16,-6 5 0-16,0-5 0 0,0 0 43 0,0-5 5 16,-6 5 2-16,1-5 0 0,-7 5-16 0,7-5-3 15,-7 4-1-15,7-4 0 0,-7 0 11 0,1 0 3 16,0 5 0-16,0 0 0 0,-1 0-1 0,7 5 0 16,-7 0 0-16,1 0 0 0,0 0-18 0,-1 5-3 0,-5 5-1 15,6 0 0-15,-6 5-12 0,-6 0-9 0,1 10 12 16,-1 5-12-16,1 5 0 0,-12 0 0 0,5 5 0 0,1 11 0 15,0-11 11-15,5 10-11 0,6 5 10 0,-5 0-10 16,5 1 10-16,5-1-10 0,7 5 10 0,5 0-10 16,0 1 9-16,5-1-9 0,1-5 8 0,5 0-8 15,6-4 0-15,0-1 0 0,-5-5 0 0,5-5 0 16,0-5 11-16,5-10-3 0,-5 1-8 0,6-11 12 16,-1-5 24-16,1-10 5 0,0-1 1 0,-1-9 0 15,1 0-6-15,5-10-2 0,-5-5 0 0,-1 0 0 16,1-11-22-16,0-4-12 0,5-15 12 0,-6 0-12 15,1-6 9-15,11-14-9 0,0-16 0 0,6 1 9 0,-1-6-9 16,1 10 0-16,-1 1 0 0,1-1 0 0,0 6 0 0,5 15 0 16,-11-1-9-16,0 6 9 0,0 14 0 0,-12 6 0 15,-5 10 0-15,0 10 0 0,-11 0 0 0,-1 5 0 16,-5 4 0-16,6 6 0 0,0 0 0 0,-6 5 0 16,0 10 0-16,0 0 9 0,0 0 9 0,0 0 2 15,-12 0 0-15,1 5 0 0,0 10-32 0,-6 10-7 16,0 6-1-16,-6 9 0 0,1 5 32 0,-7 10 7 15,7 1 1-15,-1 4 0 0,6 10-20 0,0-4 0 16,6 4 0-16,0 0 0 0,5 1 11 0,0-1 5 16,12-4 0-16,-6-6 1 0,0-5-9 0,6 6-8 15,5-16 12-15,-5 5-12 0,5-5 0 0,0-10 0 16,0-4 0-16,-5-6-9 16,5 0-43-16,-5-5-8 0,11-10-1 0,0 5-1 15,0-10-154-15,6-5-30 0,22-15-6 0,6 5-2 0</inkml:trace>
          <inkml:trace contextRef="#ctx0" brushRef="#br0" timeOffset="25962.13">13652-8 1566 0,'6'-21'69'0,"-6"21"15"0,11 0-68 0,0 0-16 16,-11 0 0-16,17 11 0 0,-6-1 65 0,1 5 10 16,-7 10 1-16,7 0 1 0,-1 5-8 0,-5 5-1 15,-6 11-1-15,5-6 0 0,-5 10-11 0,-5 0-3 16,5-4 0-16,0-1 0 0,-12-5-31 0,7 0-6 16,-1-5-2-16,0-4 0 0,1-1 11 0,-1-10 3 15,0-5 0-15,1 0 0 0,5 0-4 0,-6-5-1 16,6-10 0-16,0 0 0 0,0 0-3 0,0 0-1 15,6-10 0-15,-6-5 0 0,5 5 9 0,1-5 1 16,5-10 1-16,1 0 0 0,-1-6-14 0,6-4-2 16,6-10-1-16,11-5 0 0,-1-1-13 0,1 1 11 15,0 0-11-15,12 5 10 0,-7 9-10 0,1 6 0 16,-6 5 0-16,0 5 8 0,-6 0-8 0,0 10-16 16,-5 5 4-16,-1 5 1 15,-5 5-186-15,0 5-38 0,6 10-7 0,-6 5-2 0</inkml:trace>
          <inkml:trace contextRef="#ctx0" brushRef="#br0" timeOffset="26299.7038">14562 484 1623 0,'0'0'36'0,"12"5"7"0,5 5 1 0,0-10 2 15,5 5-37-15,-5 0-9 0,0-5 0 0,11 0 0 16,1 0 64-16,-1-10 12 0,-5-5 1 0,5 5 1 0,-5-5-45 0,5 5-9 15,-11-5-1-15,5-5-1 0,-5 5-5 0,0-10-1 16,0 5 0-16,-5-11 0 0,-1 6 18 0,6 0 3 16,-11 0 1-16,5 5 0 0,-5-5-6 0,-1 0 0 15,6 4-1-15,-5 1 0 0,0 0-3 0,-1 5-1 16,-5 0 0-16,0 0 0 0,0 5-27 0,0 10 0 16,-5-10-9-16,-7 5 9 0,-4 0 20 0,-1 5 12 15,0 5 1-15,-6 0 1 0,-11 10-23 0,6-5-11 16,-6 0 10-16,0 5-10 0,6 10 0 0,-6 0 8 15,11 1-8-15,6 9 0 0,0 0 0 0,0 0 8 16,11 5-8-16,1-4 0 0,5-1 0 0,5 0 0 16,1 0 0-16,5 5 0 0,1-4 0 0,10-6 0 15,1 0 0-15,0 0 0 16,5-5-165-16,0-5-27 0,29 10-4 0,-6-25-2 0</inkml:trace>
          <inkml:trace contextRef="#ctx0" brushRef="#br0" timeOffset="26525.8511">16072-84 2052 0,'-11'-20'91'0,"11"20"18"0,0 0-87 0,-11 5-22 0,-12 0 0 0,6 5 0 16,-5 0 48-16,-7 5 6 0,-5 5 1 0,0 6 0 16,6-1-21-16,0 0-4 0,-6 5-1 0,0 0 0 15,0 0 4-15,6 11 1 0,0-11 0 0,5 5 0 16,0 0-10-16,6-5-1 0,6 0-1 0,5 1 0 15,1-6-3-15,-1 5-1 0,6-5 0 0,11-5 0 0,1 0-18 16,-1 0 0-16,6-5 0 0,6-5 0 16,-1 6-101-16,6-11-24 0,1 5-5 0,-1-5-904 15</inkml:trace>
          <inkml:trace contextRef="#ctx0" brushRef="#br0" timeOffset="26720.6563">16361-144 2098 0,'0'0'46'0,"0"0"10"0,11-5 1 0,0 0 3 0,6 0-48 0,12 5-12 15,-1-10 0-15,12 5 0 0,10 0 56 0,1-5 8 16,6 0 3-16,5 5 0 0,0-11-36 0,6 6-7 16,-6 5-2-16,1-5 0 0,-7 0 34 0,1 5 6 15,-12-5 2-15,6 5 0 16,-12 5-205-16,-10-5-41 0,-7 0-8 0,-22 5-2 0</inkml:trace>
          <inkml:trace contextRef="#ctx0" brushRef="#br0" timeOffset="26944.9305">17062-627 1670 0,'-6'-20'74'0,"6"20"15"0,0-5-71 0,0 5-18 0,0 0 0 0,0 0 0 15,12 10 119-15,-1 0 20 0,-5 15 4 0,-1 6 1 16,7-6-13-16,-12-5-3 0,5 10 0 0,-5 0 0 15,0 0-102-15,0 5-26 0,0 6 0 0,-5-1 0 0,5-5 0 16,-12 5 0-16,7 6 0 0,-1-6 0 0,-5 10 0 16,-6 5 0-16,5-4 0 0,-4 14 0 0,4 0 27 0,-5 6 0 15,6-1 0-15,-6 5 0 16,6 1-60-16,-1-6-12 0,-5 6-3 0,12 4 0 16,-1 6-169-16,0-16-35 0,6 56-6 0,17-41-2 0</inkml:trace>
          <inkml:trace contextRef="#ctx0" brushRef="#br0" timeOffset="27259.3867">17871 399 2055 0,'0'0'91'0,"0"0"19"0,0 0-88 0,5-5-22 15,12 0 0-15,-5 0 0 0,-12 5 49 0,17-10 6 0,5 5 1 0,-5-5 0 16,0 5-45-16,0-11-11 0,12 1 0 0,-7 5 0 15,1-10 0-15,-1 0 0 0,-5-5 0 0,6-5 0 16,0 5 0-16,-6 0 0 0,-6-11 0 0,0 11 0 16,1 5 0-16,-1 0 12 0,-6 0-2 0,-5 0 0 15,0 5 25-15,0 15 5 0,6-10 0 0,-6 10 1 16,-17-10-1-16,0 10-1 0,0 0 0 0,0 15 0 16,-5 5-25-16,-1 5-5 0,-5-5-1 0,-1 10 0 15,7 5-8-15,-6 6 0 0,-6-6 0 0,11 5 0 16,0 5 0-16,6-5 0 0,0 1 0 0,0-1 0 15,12 0 0-15,5 0-11 0,0 1 3 0,5-11 0 16,-5 0-116-16,12 0-22 0,5-5-5 16,5-5-1-16</inkml:trace>
          <inkml:trace contextRef="#ctx0" brushRef="#br0" timeOffset="27710.7285">19064 178 1440 0,'57'-51'64'0,"-29"36"12"0,-5-10-60 0,-6 5-16 15,0-5 0-15,5 5 0 0,1 0 179 0,-12 5 33 16,-11-1 6-16,0 16 2 0,-6-10-135 0,-11 0-26 16,0 5-6-16,-5 5-1 0,-6 0 10 0,-6 5 2 15,0 5 0-15,-6 11 0 16,-5-6-78-16,5 5-15 0,6 5-3 0,-5 10-1 0,5 0 25 0,-6 10 8 16,6 1 0-16,12 4 0 0,-1 0 0 0,6 1-8 15,-5-6 8-15,16 5 0 0,6-10 0 0,0 11 0 16,0-21 0-16,6 5 0 0,5-5 0 0,0-5 0 0,-5-5 0 0,11-5 0 15,-6-10 12-15,12 0-3 0,5-10-1 0,0 0 0 16,-5-5 4-16,5-5 0 0,6-10 0 0,6-5 0 16,-6-5 16-16,11-5 3 0,6-21 1 0,5 1 0 15,-10-5-32-15,4-11-13 0,13-4 1 0,-1-6 0 16,6 6 4-16,-6-1 8 0,0 1-13 0,-5-6 5 16,-1 11 8-16,1 0 8 0,-12 4-8 0,6 6 11 15,-11 5-11-15,-1 9 0 0,-11 16-12 0,-5 0 12 16,0 5 0-16,-12 10 13 0,-5 0 0 0,-1 10 0 15,-5 10-13-15,0 0-18 0,0 0 4 0,-17 5 1 16,0 0 31-16,6 10 6 0,0-10 2 0,-1 10 0 16,1 15-42-16,5 0-8 0,1 5-1 15,-1 11-1-15,12-1 39 0,-6 10 8 0,5 0 2 0,1 6 0 0,11-1-37 16,-6 5-7-16,1 11-2 0,5-1 0 0,-6-4 39 16,6-1 8-16,-6 5 2 0,6 6 0 15,-5-6-93-15,-7 1-18 0,-5-6-4 0,11 5-1040 16</inkml:trace>
        </inkml:traceGroup>
        <inkml:traceGroup>
          <inkml:annotationXML>
            <emma:emma xmlns:emma="http://www.w3.org/2003/04/emma" version="1.0">
              <emma:interpretation id="{173A6878-7603-4E57-85FD-7403619D3428}" emma:medium="tactile" emma:mode="ink">
                <msink:context xmlns:msink="http://schemas.microsoft.com/ink/2010/main" type="inkWord" rotatedBoundingBox="26056,744 32284,451 32354,1944 26126,223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9038.461">24188-320 288 0,'6'-5'25'0,"5"-5"-25"15,-5-5 0-15,5 0 0 0,0 0 210 0,-5 5 37 16,5-21 7-16,-5 11 2 0,-12 0-90 0,6-5-18 15,6 0-3-15,-12 0-1 0,6 10-85 0,-5-10-18 16,-7-6-3-16,7 16-1 0,-12-5-9 0,5 5-1 16,-5 5-1-16,0 0 0 0,-5 0 31 0,-1 5 7 15,1 5 0-15,-7 0 1 16,-5 0-91-16,-5 10-18 0,-1 5-4 0,-5 10-1 0,-6 10 41 0,-6 1 8 0,7 4 0 16,-7 10 0-16,-5 0 0 0,11 1 0 0,6-6 8 15,5 5-8-15,12-5-12 0,-1 1-6 0,13-6-1 0,10-5 0 16,0-5 19-16,6-5 0 0,6-5 0 0,0 6 0 15,5-16 23-15,6-5 8 0,0-10 1 0,11 5 1 16,-5-5-1-16,16-11-1 0,-5-4 0 0,11 0 0 16,6-10-31-16,-5-5 0 0,-1-5 0 0,6-6 0 15,0 1 37-15,0-10 2 0,5-5 0 0,-5-1 0 16,0 1-39-16,0 10 0 0,0-6 0 0,5 16 0 16,-5 5 0-16,-11 15 0 0,-1 0 0 0,-5 10 8 15,-11 5-38-15,-1 5-7 0,-5 5-2 16,-11 10 0-16,-6 20 60 0,-11 5 12 0,-6 5 3 0,-6 11 0 0,-5 9-7 0,-6 0-1 15,0 1 0-15,-6 9 0 0,-5 1-28 0,0 9 0 16,-6 6 0-16,6-6 0 16,-6 0-15-16,11-14-9 0,-5-1-1 0,6-4-1 0,-7-11 26 15,1-5 0-15,5-5 0 0,1-4 8 0,5-6 0 0,-6-10 1 16,1 5 0-16,-1-10 0 0,6-10 18 0,0-5 3 16,0 5 1-16,6-10 0 0,0 0-7 0,5 0 0 15,6-5-1-15,0-5 0 0,6 5 15 0,5-10 3 16,1 0 1-16,5-5 0 0,5 0-18 0,7-10-3 15,10 5-1-15,1-21 0 0,-1 11-20 0,12-10 0 16,6 0 0-16,5-6 0 16,12-4-27-16,-1 0-9 0,12-1-3 0,0 1 0 15,0 10-71-15,0-5-14 0,0-1-4 0,-6 6-921 0</inkml:trace>
          <inkml:trace contextRef="#ctx0" brushRef="#br0" timeOffset="29365.1776">24935-380 1958 0,'0'-21'87'0,"0"21"17"16,0 0-83-16,0 0-21 0,0 0 0 0,0 0 0 0,-12 16 36 16,7 4 2-16,-7 5 1 0,1 0 0 0,0 5-6 0,5 5-1 15,0 0 0-15,1 6 0 0,-1-1-7 0,0 0-1 16,6 5-1-16,0-4 0 0,0-6 9 0,0-5 1 15,6 0 1-15,-6-5 0 0,-6 0-34 0,6 6 0 16,0-21 0-16,0 0 0 0,0 5 34 0,0-15 0 16,0 0 0-16,0 0 0 0,0 0-3 0,12-10-1 15,-1-5 0-15,0 5 0 0,-5-11-30 0,5 1 0 16,1-10 0-16,5-5 0 0,-6 0 33 0,6 0 1 16,11-6 0-16,0 1 0 0,1 0-3 0,10-5-1 15,6 4 0-15,1-4 0 16,5 5-75-16,-6 0-15 0,6 0-4 0,-6 4 0 15,-5 6-51-15,-1 5-10 0,-5 5-3 0,-11 10-921 0</inkml:trace>
          <inkml:trace contextRef="#ctx0" brushRef="#br0" timeOffset="29782.0753">26286-230 921 0,'0'0'40'0,"6"-15"10"0,11 5-40 0,0-5-10 0,-12 0 0 0,7 0 0 15,-7-5 180-15,7 0 35 0,-12 0 6 0,0 0 2 16,-12-1-115-16,7 1-22 0,-1 5-5 0,-5 0-1 0,-6 0-25 0,0 5-6 16,0 0-1-16,0 10 0 15,-6 0-37-15,-5 5-11 0,-12 5 0 0,1 5 0 0,5 5 0 0,-6 5 0 16,1 6 0-16,5-1 0 0,11 0 0 0,-5 5 0 15,0 0 0-15,11 0 0 0,0 1 0 0,5-16 0 16,7 5 0-16,-1 0 0 0,6 0 19 16,0-10-1-16,11-5 0 0,1 0 0 0,5-5-6 0,0 0 0 15,11-10-1-15,6 0 0 0,5-5 4 0,7-5 1 16,-7 0 0-16,6-5 0 0,1-5 2 0,-1 0 1 16,-11 5 0-16,11-16 0 0,-5 6-19 0,-1 0 0 15,1 5 0-15,-1 5 0 0,-10-5 0 0,-1 10 0 16,-5 10 0-16,-6-5 0 0,-17 10 0 0,0 0 0 15,5 10 0-15,-5 10 0 0,0 0 0 0,-11 5 0 16,0 0 0-16,-1 5 0 0,1 11 0 0,5-11 0 16,-11 0 0-16,6 5 0 15,5 0-114-15,1 0-26 0,-1-4-6 0</inkml:trace>
          <inkml:trace contextRef="#ctx0" brushRef="#br0" timeOffset="30274.8645">27174-597 1958 0,'6'-10'43'0,"-6"-5"9"0,17 0 1 0,0 10 3 16,-6-5-45-16,0 10-11 0,1 5 0 0,5 0 0 16,-6 0 70-16,-5 0 12 0,5 15 2 0,-5 0 1 0,-1 6-33 0,-5 4-8 15,0 0 0-15,-5 0-1 0,5 10-43 0,-6-5 0 16,-5 6-16-16,-1-1 5 0,1 0 11 0,0 5 14 15,-6-9-3-15,-6 14-1 0,6 0 26 0,0 0 6 16,0-4 1-16,11 4 0 0,6-5-17 0,6 0-3 16,0 6-1-16,-1-6 0 0,7-10-6 0,-7 0-2 15,1-10 0-15,-6 1 0 0,-6-6-23 0,6-10-5 16,6 5-1-16,-6-15 0 0,0 0 50 0,0 0 9 16,0 0 3-16,6-10 0 0,11-5-24 0,-6 0-5 15,0-16-1-15,-5 1 0 0,0-5-17 0,-1 0 0 16,12 0 0-16,6-6 0 0,-6-9 0 0,5-5 0 15,12 5 0-15,6-6 0 0,0 1 0 0,5 0 0 16,0-1 0-16,17-4 0 0,0 5-10 0,1 5-6 16,-7-6 0-16,6 6-1 15,1 10-24-15,-7 10-5 0,-11-1-1 0,1 11 0 0,-7 5 47 0,1 0 13 0,-6 5 1 16,-6 10 0-16,-5 0-14 0,-1 5 0 0,1 10 0 16,-6-5 0-16,-6 10-16 0,-5 0 4 0,5 6 1 0,-11 4 0 15,0-5 11-15,-11 5 0 0,-6 0 0 0,-6 5 8 16,-5-4-8-16,-6-1 0 0,-17 5 0 0,6-5 0 15,-6 5 0-15,0-5 9 0,-11-4-9 0,0 4 0 16,-6 0 0-16,11 0 0 0,1 0-10 0,-1-5 10 16,1-5-131-1,10-4-18-15,7-1-4 0</inkml:trace>
          <inkml:trace contextRef="#ctx0" brushRef="#br0" timeOffset="30699.4472">29018-1039 1785 0,'34'-20'79'0,"-17"15"17"0,0 0-77 0,0 0-19 15,0 5 0-15,0 0 0 0,-6 5 81 0,6 5 13 16,-6 5 2-16,-5 10 1 0,5-5-41 0,-11 15-8 15,-6 6-1-15,1-1-1 0,-1 10-10 0,-5 5-3 16,-6 6 0-16,0-1 0 0,-6 5-14 0,1 1-3 16,-1-1-1-16,-5-5 0 0,5-4 3 0,0-1 1 15,7 0 0-15,-1 1 0 0,0-16-8 0,5 0-2 16,-5 0 0-16,12 1 0 0,5-21 0 0,-6 0 0 16,0-5 0-16,6 0 0 0,6-10-9 0,-6-5 12 0,0 0-12 0,0 0 12 15,11-15-12-15,6 0 12 0,-17 15-12 16,29-35 12-16,-1-1 41 0,0 1 9 0,6-5 2 15,6 0 0-15,-6 5-52 0,5-6-12 0,1 1 0 0,-1 5 0 16,7 10 0-16,-7 5-13 0,1 10 2 0,-6-5 1 16,0 15 10-16,-12 5 14 0,1 5-3 0,-1 5-1 15,1 10-10-15,-6 0 0 0,0 5 0 0,-6 5 0 16,-5 6 0-16,0-6 0 0,-6 10 0 0,0-5 0 16,0 5-110-16,-6-4-24 15,6-1-5-15,-6 10-1 0</inkml:trace>
        </inkml:traceGroup>
      </inkml:traceGroup>
      <inkml:traceGroup>
        <inkml:annotationXML>
          <emma:emma xmlns:emma="http://www.w3.org/2003/04/emma" version="1.0">
            <emma:interpretation id="{42D31F4E-8526-41B3-800D-D757E67E6636}" emma:medium="tactile" emma:mode="ink">
              <msink:context xmlns:msink="http://schemas.microsoft.com/ink/2010/main" type="line" rotatedBoundingBox="2510,3450 31638,2282 31733,4652 2605,5821"/>
            </emma:interpretation>
          </emma:emma>
        </inkml:annotationXML>
        <inkml:traceGroup>
          <inkml:annotationXML>
            <emma:emma xmlns:emma="http://www.w3.org/2003/04/emma" version="1.0">
              <emma:interpretation id="{D790D82F-363B-48C1-B5C6-7708B8AC4C88}" emma:medium="tactile" emma:mode="ink">
                <msink:context xmlns:msink="http://schemas.microsoft.com/ink/2010/main" type="inkWord" rotatedBoundingBox="2522,3754 6233,3605 6307,5447 2596,559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2611.8707">1363 2932 2336 0,'0'0'52'0,"0"0"10"0,0 0 2 0,0 0 1 0,0 0-52 0,0 0-13 0,0 0 0 0,0 0 0 15,0 16-66-15,0-1-16 0,0 0-3 0</inkml:trace>
          <inkml:trace contextRef="#ctx0" brushRef="#br0" timeOffset="32838.7959">1838 3204 806 0,'39'-10'36'0,"-22"5"7"0,6 0-35 0,-1-5-8 16,7 5 0-16,5-5 0 0,0 0 280 0,11 5 53 15,6 0 11-15,5 0 3 0,-5-1-223 0,6 1-45 16,-6-5-9-16,-1 5-2 0,1 10-45 0,0-5-10 16,-5 0-1-16,-7 0-1 15,-5 0-31-15,-6 0-5 0,1 0-2 0,-7 0-650 16,-10 0-131-16</inkml:trace>
          <inkml:trace contextRef="#ctx0" brushRef="#br0" timeOffset="33101.9069">2686 2224 1652 0,'-23'-15'73'0,"23"15"15"0,0 0-70 0,0 0-18 0,-5 5 0 0,-7 0 0 15,7 5 72-15,-12 5 12 0,0 5 1 0,0 5 1 16,-6 10-42-16,6 5-8 0,0 11-1 0,0 9-1 16,0 0 9-16,0 11 1 0,-5 9 1 0,-1 6 0 0,0-1-5 15,1 0 0-15,-1-4-1 0,1-6 0 16,-1 6-3-16,0-11 0 0,1 1 0 0,5-6 0 0,0-5-23 16,5-4-5-16,1-1 0 0,0-5-8 0,0-10 11 0,-1-5-11 15,1-4 10-15,-6-1-10 16,6-10-103-16,-1 0-26 0,1-5-6 0</inkml:trace>
          <inkml:trace contextRef="#ctx0" brushRef="#br0" timeOffset="33567.9746">3133 2088 2026 0,'0'0'44'0,"5"-5"10"0,7 0 2 0,-7 0 1 0,7 5-45 0,-1 0-12 0,-5 10 0 0,5 5 0 16,-5 0 52-16,5 10 9 0,-5 5 2 0,-6 6 0 16,0 14-34-16,-6 0-6 0,0 0-2 0,1 21 0 15,-7-1 3-15,1 0 0 0,-6 6 0 0,0-1 0 16,0 1-4-16,-6-1 0 0,6-5 0 0,0 6 0 15,-5-1-9-15,5-14-3 0,-11 4 0 0,5-5 0 16,0-4-8-16,1-11 0 0,-1-5 0 0,1-10 0 16,5-5 0-16,5 0 10 0,1-4-10 0,0-6 10 15,5 0-10-15,0-5 0 0,6-10 9 0,0 0-9 16,0 0 0-16,0 0 8 0,0 0-8 0,0 0 0 16,12-20 0-16,5 5 8 0,5-5-8 0,-5-1 0 0,6-4 0 0,-1-5 0 15,1 5 0-15,0 0 0 0,-1 0 0 0,1 0 0 16,-6 9 0-16,-6 1-8 0,0 10 8 0,-11 5 0 15,17 5 0-15,0 10 0 0,-5 1 16 0,-1 9 0 16,0 5-1-16,1 0 0 0,5 5-3 0,0 0-1 16,0 6 0-16,5-6 0 0,6-5-11 0,1 0-17 15,-7 0 4-15,12-5 1 16,12 1-155-16,-7-6-30 0,46 0-7 0,-40-15 0 0</inkml:trace>
          <inkml:trace contextRef="#ctx0" brushRef="#br0" timeOffset="32187.5623">-181 3294 1422 0,'11'-40'63'0,"-5"25"13"0,-6-5-61 0,11-5-15 0,0 0 0 0,0 5 0 16,1-6 66-16,-7 11 10 0,7-5 3 0,-1 5 0 0,-5 5-30 0,-1 0-5 15,1 5-2-15,-6 5 0 16,0 0 4-16,0 15 1 0,0 0 0 0,0 15 0 16,-6 6-23-16,-5 9-4 0,0 15 0 0,5 0-1 15,0 6-2-15,-5 4 0 0,0 6 0 0,0-1 0 0,5-10-6 16,6-4-2-16,-6-6 0 0,6-5 0 0,0-4 8 0,0-11 2 16,6-5 0-16,0-5 0 0,-1-10-19 0,1-5 0 15,-6-10 0-15,11-5 0 0,6 0 27 0,0-5 8 16,0-10 1-16,6-5 1 0,-1-5-8 0,1-6-1 15,0-9-1-15,5 5 0 0,-11 0-27 0,5-5 0 16,7-1 0-16,-12 1 0 0,-6 15 0 0,0 0 0 16,12-5 0-16,-6 9 0 0,0 6 0 0,-6 10 0 15,-11 10 9-15,11-5-9 0,6 10-12 0,-5 10-6 16,-7 5-2-16,7 11 0 0,-1-1 20 0,0 5 0 16,1 10-8-16,-7-5 8 0,7 1 0 0,-1-6 0 15,0 0 0-15,6-5 0 0,-11 0 0 0,11-10 0 16,-6-5 0-16,6 1 0 0,-6-6 0 0,-11-10 0 15,0 0 0-15,17-5 0 0,-5 0 9 0,-1-5-1 0,0-11 0 16,6 1 0-16,-5-10 7 0,5 0 1 0,-12-5 0 16,6 0 0-16,1 4-6 0,-7-4-1 0,7 0 0 15,-7 0 0-15,1 0-9 0,-6-1 0 0,6 1 0 16,-1 0 0 0,1 0-22-16,0 5-6 0,-6 10-2 0,0 5-1066 0</inkml:trace>
          <inkml:trace contextRef="#ctx0" brushRef="#br0" timeOffset="32463.6218">916 3606 1659 0,'0'0'73'0,"0"0"16"0,0 0-71 0,0 0-18 16,0 0 0-16,0 0 0 0,17 15 84 0,-12-5 14 16,-5 10 2-16,12 0 1 0,-1 1-29 0,0-1-5 15,1 5-2-15,-7 0 0 0,-5 0-30 0,0 0-7 16,6-5 0-16,-6 5-1 0,0 1-15 0,6-6-4 16,-1-5 0-16,-5 5 0 0,6 0-18 0,-6-5-4 15,0 0-1-15,6-5-682 16,5-5-137-16</inkml:trace>
        </inkml:traceGroup>
        <inkml:traceGroup>
          <inkml:annotationXML>
            <emma:emma xmlns:emma="http://www.w3.org/2003/04/emma" version="1.0">
              <emma:interpretation id="{94D3B0CB-8212-4423-8159-C4562BEA6E96}" emma:medium="tactile" emma:mode="ink">
                <msink:context xmlns:msink="http://schemas.microsoft.com/ink/2010/main" type="inkWord" rotatedBoundingBox="8573,4095 11977,3958 12022,5073 8618,521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7958.8677">6368 2751 230 0,'5'-10'20'0,"1"5"-20"16,0-5 0-16,-1 0 0 0,1 0 208 16,0 0 38-16,5 0 7 0,-5 0 2 0,10 0-105 0,-10 5-21 15,5-5-4-15,1 0-1 0,-1 0-46 0,0-5-10 16,-5 0-1-16,5 5-1 0,1 0-10 0,-7 5-1 15,-5-1-1-15,0 6 0 0,6-10-37 0,-6 10-7 16,0 0-2-16,0 0 0 0,0-10 4 0,0 5 0 16,0 0 0-16,0 5 0 0,0 0-4 0,0 0 0 15,-11-10 0-15,5 10 0 0,-11-5-8 0,6 5 0 16,-6 0 0-16,0 0-11 0,0 0 11 0,0 5 0 16,0 0 0-16,-6 0 0 0,1 10 0 0,-7-5 0 15,7 1 0-15,-7-1 0 0,1 5 0 0,6 0 8 16,-7 0-8-16,7-5 0 0,-12 10 0 0,5 0 8 15,1 0-8-15,6 5 0 0,-7 0 15 0,-5 11-2 0,0-1 0 16,12-5 0-16,-6 5-2 0,11-5-1 0,0 1 0 16,0 4 0-16,11 0-2 0,0 0-8 0,6 0 12 15,0 0-4-15,6-9 4 0,0 4 0 0,-1 5 0 0,12-5 0 16,-5 0-12-16,10 0-11 0,-5-9 3 0,6 4 0 31,5-5-26-31,0 0-5 0,1-5-1 0,10-5-604 0,1 0-122 0</inkml:trace>
          <inkml:trace contextRef="#ctx0" brushRef="#br0" timeOffset="38332.5233">7227 2902 806 0,'0'-10'72'0,"0"5"-58"16,0-5-14-16,0 10 0 0,0-5 146 0,0 5 26 15,-11-5 6-15,0-5 1 0,5 5-79 0,-5-5-16 16,-1 10-4-16,12 0 0 0,0 0-24 0,-11-5-4 15,-12 5-2-15,1 0 0 0,-6 5-7 0,5 0-2 16,-5 0 0-16,-1 5 0 0,1 0-17 0,0 5-4 16,0 0-1-16,-1 10 0 0,7-4-3 0,-7 4-1 15,7-5 0-15,5 5 0 0,0-5-15 0,5 5 8 16,1-10-8-16,5 5 0 0,6-5 0 0,0-5 0 16,0-10 0-16,6 16 0 0,0-6 16 0,5-5-2 15,-11-5-1-15,17 0 0 16,6 0-31-16,-1-5-6 0,1-5-2 0,5-6 0 0,-5 6 10 0,5-10 3 15,0-5 0-15,1 0 0 0,-1 0 13 0,6-5 0 0,-6 5-10 16,-5-1 10-16,-6 1 0 0,-6 5 0 0,0 0 0 0,1 5 0 16,-7 5 8-16,1 5 4 0,-6 5 0 0,0 0 0 15,0 0 16-15,6 10 3 0,-6 5 1 0,0 5 0 16,5 5-21-16,-5 0-11 0,0 6 12 0,6-6-12 16,5 5 0-16,1-5 0 0,-7-5 0 0,12 0-678 15,6 5-128-15</inkml:trace>
          <inkml:trace contextRef="#ctx0" brushRef="#br0" timeOffset="38780.6943">7787 2671 1792 0,'-6'-15'40'0,"12"10"8"0,5-5 1 0,1 5 1 0,-1 0-40 0,-5 5-10 15,5 0 0-15,0 5 0 0,6 0 73 0,-11 10 13 16,0 10 2-16,-6 0 1 0,0 5-30 0,-6 6-7 15,-5 4 0-15,-1 0-1 0,-5 0-15 0,0 5-2 16,0 1-1-16,-5-1 0 0,-1 0-5 0,1 5 0 16,5-4-1-16,0 4 0 0,-6-5-15 0,6-5-2 15,6 1-1-15,-6-6 0 0,5 0-9 0,7-5 0 16,-6-5 9-16,5 0-9 0,0 1 9 0,-5-6-9 16,11 0 12-16,0-10-12 0,-6 5 12 0,6-5-12 15,0-10 12-15,0 0-12 0,0 0 23 0,0 0-3 16,0 0 0-16,6-10 0 0,5-5 3 0,-11 0 0 0,12-5 0 15,-7-5 0-15,1-6-13 0,-1-4-2 0,1-10-8 0,5-5 12 16,1-1-12-16,5 1 0 0,5-5-12 16,7-11 12-16,10 1-18 0,6 0 3 0,1-6 1 15,10 1 0 1,-5 5-38-16,6 9-7 0,-1 6-1 0,1 10-1 16,-6 10 17-16,-12 10 3 0,1 5 1 0,-6 10 0 0,-12 10 28 0,1 5 12 0,-12 5-8 0,-5 10 8 15,0 0 0-15,-1 0 0 0,-10 10 0 0,-1 5 8 16,-5 1 3-16,-6-1 1 0,0 0 0 0,-6-5 0 15,-5 6-12-15,0-6 0 0,-12 0 0 0,0-5-11 16,1 0-1-16,5-5-1 0,-6-5 0 0,6-4 0 16,0-1-79-16,1-5-16 0,10-5-4 0,0-5-509 15,6 0-103-15</inkml:trace>
          <inkml:trace contextRef="#ctx0" brushRef="#br0" timeOffset="39194.8998">9099 2842 1555 0,'12'-15'138'0,"4"5"-110"16,-4-5-28-16,5 0 0 0,0-5 110 0,-6 4 17 16,0 1 3-16,1 0 1 0,-1 5-55 0,-11 10-12 15,0 0-1-15,-6-15-1 0,6 0-22 0,-5 5-5 16,-7 5-1-16,-10 5 0 0,-1 10-3 0,-11 0-1 0,-5 10 0 15,5 0 0-15,-6 5-18 0,6 1-3 0,-5 4-1 16,-1 5 0-16,0 0-8 0,1 0 0 0,16-10 0 0,-5 11 0 16,5-11 0-16,6 5 0 0,12-10 0 0,-1 0 0 15,0 0 0-15,6-10 0 0,0-10 0 0,12 10 8 16,-1 0-8-16,0-5-14 0,6-5 3 0,0 0 1 16,11-5-17-1,1-5-3-15,-12-5-1 0,11 0 0 0,6-5 21 0,6-5 10 0,-7 0-10 0,7-5 10 16,-6 0-11-16,6-1 11 0,-7 6-12 0,-4-5 12 15,-7 10 0-15,1 5 0 0,-6 5 0 0,-17 10 0 16,0 0 28-16,0 0 13 0,0 0 3 0,6 15 0 16,-1 5-26-16,-5 0-5 0,6 5-1 0,-6 5 0 15,-6-4-12-15,6-1 0 0,0 0 0 0,0 5 0 16,-5-10-9-16,5 0-5 0,0 0-1 0,0 0 0 16,0-5-161-16,5 6-33 0,7-6-7 0,5-5 0 0</inkml:trace>
        </inkml:traceGroup>
        <inkml:traceGroup>
          <inkml:annotationXML>
            <emma:emma xmlns:emma="http://www.w3.org/2003/04/emma" version="1.0">
              <emma:interpretation id="{393A6A7F-A00C-4E71-A03C-9F8AB909C51E}" emma:medium="tactile" emma:mode="ink">
                <msink:context xmlns:msink="http://schemas.microsoft.com/ink/2010/main" type="inkWord" rotatedBoundingBox="12625,3290 17036,3113 17096,4612 12685,478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9965.7528">11627 2505 1152 0,'45'-20'102'0,"-22"10"-82"0,11-5-20 0,0 5 0 16,11 0 151-16,0 0 25 0,6 0 6 0,6-5 1 15,-1 5-63-15,1-6-12 0,5 11-2 0,-5 0-1 16,-1 0-33-16,-5 5-6 0,6 0-2 0,-6-5 0 0,0 5-51 0,-12 0-13 16,-5 0 0-16,-6 0 0 15,-5 0-48-15,-6 5-13 0,-6-5-3 0,-11 0-947 16</inkml:trace>
          <inkml:trace contextRef="#ctx0" brushRef="#br0" timeOffset="40158.6203">12606 1676 1958 0,'5'-25'87'0,"-5"25"17"0,0-16-83 0,0 16-21 16,0 0 0-16,0 0 0 0,0 0 107 0,-5 16 17 15,-1-1 3-15,-5 15 1 0,-1 0-89 0,-5 15-18 16,-5 5-3-16,-1 6-1 0,-5 4 17 0,5-5 3 15,1 11 1-15,-7-1 0 0,1 0-26 0,0 1-4 16,-1-1-8-16,1 6 11 0,0 4 7 0,5 0 2 0,-11-4 0 0,6 4 0 31,5-5-93-31,-5 1-19 0,6-6-3 0,-7-4-1013 0</inkml:trace>
          <inkml:trace contextRef="#ctx0" brushRef="#br0" timeOffset="39460.7024">10417 2581 1378 0,'45'-51'61'0,"-22"31"13"0,5-5-59 0,0 5-15 16,6-5 0-16,-11 5 0 0,-12 0 118 0,1 4 21 15,-1 1 4-15,-6 5 1 0,-5 10-47 0,0 0-9 16,0 0-1-16,-22 5-1 0,-12 5-35 0,0 6-7 15,-11-1-2-15,0 15 0 0,-6 0-10 0,0 10-1 0,0 0-1 16,0 6 0-16,0-1 0 0,6 0 0 0,5 0 0 0,1 6 0 16,5-6-12-16,5 0-2 15,7 0-1-15,-1-4 0 0,6-11-15 0,6 5 11 0,11-5-11 0,-6-5 10 16,1 0-10-16,5-5-11 0,0 1 3 0,5-1 0 31,1 0-39-31,0 0-7 0,5-5-2 0,-6-5-685 0,7 5-138 0</inkml:trace>
          <inkml:trace contextRef="#ctx0" brushRef="#br0" timeOffset="39648.9566">10813 2827 1440 0,'17'-25'64'0,"-12"20"12"0,1 5-60 0,-6 0-16 16,0 0 0-16,0 0 0 0,0 0 186 0,0 0 34 16,11 10 8-16,-5 10 0 0,0-5-128 0,-6 5-25 15,-6 5-6-15,6 0-1 0,-6 0-23 0,1 1-5 16,-1-1 0-16,-5 0-1 0,5-5-18 0,6 0-3 15,-6 0-1-15,6-5 0 0,6 5-17 0,-6-5 0 16,0-4 0-16,6 4 0 16,-6-15-140-16,0 10-34 0,0-10-7 0,0 0-2 0</inkml:trace>
          <inkml:trace contextRef="#ctx0" brushRef="#br0" timeOffset="39765.9353">11169 2616 2026 0,'-11'-35'90'0,"11"24"18"0,0 11-86 0,0 0-22 16,11-10 0-16,-11 10 0 16,0 0-62-16,0 0-17 0,0 0-3 0,0 0-736 0</inkml:trace>
          <inkml:trace contextRef="#ctx0" brushRef="#br0" timeOffset="40754.0675">12662 3018 1720 0,'28'-10'76'0,"-16"5"16"15,10 5-73-15,1-5-19 0,0-5 0 0,5 5 0 0,-5 0 43 0,5-5 5 16,6 0 0-16,0 0 1 0,0-11-30 0,0 6-7 16,5-5 0-16,-5 0-1 0,6 0-11 0,-6-5 10 15,-6 0-10-15,6-5 10 0,-6-1-10 0,0 1 0 16,-5 0 0-16,5-5 8 0,-5 0-8 0,-6 0 12 15,-6-1-12-15,6 6 12 0,-6 5 5 0,1 0 2 16,-1 5 0-16,0 5 0 0,-5 0-3 0,0 5 0 16,-1-6 0-16,-5 16 0 0,0 0 5 0,0 0 1 15,0 0 0-15,0 0 0 0,0 0-22 0,0 0-10 16,-22 6 1-16,5 4 0 0,-12 5 9 0,-5 0 12 16,6 10-2-16,-6 0-1 0,0 10 7 0,0 5 2 15,-5 1 0-15,-1 4 0 0,6 0-29 0,0 0-5 16,6 1-2-16,5 4 0 0,7-10 51 0,-1 0 11 15,11-10 1-15,-5 6 1 0,11-6-7 0,0 0-2 16,5-10 0-16,1 0 0 0,0-5-20 0,11-5-4 16,5 0-1-16,-5-5 0 0,6 0 0 0,5-5 0 0,6-5 0 15,0 0 0-15,0-5-12 0,5 0 0 0,7-5 0 16,5 0 0-16,-1-10 0 0,1 0 0 0,0-5 0 0,11-6 0 16,-5-4-11-16,0 5 2 0,-1-10 0 0,6 0 0 15,-5 9 9-15,-1 1-8 0,-5-5 8 0,6 10-8 16,-1 0 8-16,-10 15 0 0,-1 0 0 0,-11 4 0 15,0 1 27-15,0 5 7 0,-17 10 2 0,5 5 0 16,-10-5-36-16,5 11 0 0,-6-1-10 0,0 0 10 16,-5 5 0-16,-6-5 0 0,6 5 9 0,-12 0-1 15,6 0 24-15,-6-5 4 0,1 0 2 0,-7 6 0 16,-5-6-12-16,0 0-2 0,-11 0-1 0,5 0 0 16,-5 0-6-16,-6 0-1 0,0 0 0 0,-5 5 0 0,-1-5 0 15,-5 0 0-15,0-5 0 0,-1 5 0 0,12-4-16 16,-5-1 8-16,-1 5-8 0,6-10 0 0,6 0 0 15,0-5-14-15,5 0 1 0,1 0 0 16,-1 0-110-16,6-5-21 0,-6-5-5 0</inkml:trace>
        </inkml:traceGroup>
        <inkml:traceGroup>
          <inkml:annotationXML>
            <emma:emma xmlns:emma="http://www.w3.org/2003/04/emma" version="1.0">
              <emma:interpretation id="{973A38AD-FCC3-4DBF-8326-03DA30A999DD}" emma:medium="tactile" emma:mode="ink">
                <msink:context xmlns:msink="http://schemas.microsoft.com/ink/2010/main" type="inkWord" rotatedBoundingBox="18660,3867 20482,3794 20514,4590 18692,466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1635.4652">16672 2309 1407 0,'-6'-5'31'0,"-5"5"6"0,0-5 2 0,-6 5 1 0,-6 0-32 16,0 0-8-16,-5 0 0 0,0 10 0 0,-6-5 46 0,6 5 8 0,-12 0 2 0,6 5 0 15,6 0 32-15,-6 5 8 0,-6 6 0 0,-5 9 1 16,11 0-77-16,-5 10-20 0,-1-5 0 0,0 6 0 16,12-1 52-16,-6 5 8 0,12-5 0 0,-1 6 1 15,6-6-46-15,0 0-15 0,11-5 8 0,1 1-8 16,10-11 0-16,1 0 0 0,0 0 0 0,11-10 0 15,0-5 12-15,5-5-2 0,6-5 0 0,1-5 0 0,10-5-10 0,1-10 10 16,0 0-10-16,-1 0 10 0,1-10-10 16,5 0 0-16,-5 0 9 0,-1-10-9 0,1-1 0 0,-6-9 9 15,0-5-9-15,-6-5 0 0,6 4-10 0,-12 1-9 16,1-5-1-16,-6 4-1 0,0 6 21 0,-11 5 0 16,-1 0 0-16,-5 10 0 0,0 4 47 0,-5 1 13 15,-12 5 4-15,0 5 0 0,-6 5-64 0,0 5 0 16,-5 0-14-16,0 5 2 0,-6 0-1 0,11 5-1 15,-11 0 0-15,12 5 0 16,-7 5-133-16,1 0-26 0,6 0-6 0,5-5-1 0</inkml:trace>
          <inkml:trace contextRef="#ctx0" brushRef="#br0" timeOffset="42005.3148">17102 2319 1440 0,'0'0'128'0,"0"0"-103"0,17 0-25 0,-6 5 0 16,6 5 120-16,0 0 20 0,0 5 3 0,0 5 1 15,0 6-64-15,-6 4-13 0,0 0-3 0,-5 5 0 16,-6 0-20-16,-6 6-4 0,1-6 0 0,-7 5-1 16,7-5-14-16,-12 0-2 0,0-10-1 0,6 1 0 15,-6-1-22-15,0-10 9 0,5 0-9 0,-5-5 0 16,6 0 38-16,0-5 1 0,11-5 0 0,0 0 0 0,0 0-27 15,0 0-4-15,0-5-8 0,0-5 11 0,5-10-11 0,7-5 12 16,5-5-12-16,0-1 12 0,5-4-12 0,7 5 12 16,10-5-12-16,6 0 12 0,-5-6-12 0,11 1 0 15,0 5 0-15,5 0 8 0,-10 10-8 0,-7 5 10 16,-11-1-10-16,1 11 10 0,5 10 22 0,-12 0 4 16,-10 5 0-16,-1 11 1 0,0-1-15 0,-5 0-3 15,-1 10-1-15,-10 5 0 0,-1 5-7 0,6 0-2 16,6 1 0-16,-1 4 0 0,-10-5-9 0,-1 0 0 15,12 0 0-15,5 6 0 16,-5-16-64-16,-1 0-14 0,7 5-3 0,5-5-1117 0</inkml:trace>
        </inkml:traceGroup>
        <inkml:traceGroup>
          <inkml:annotationXML>
            <emma:emma xmlns:emma="http://www.w3.org/2003/04/emma" version="1.0">
              <emma:interpretation id="{40EFC2BD-28FE-4EBF-9894-4577A45A8E2A}" emma:medium="tactile" emma:mode="ink">
                <msink:context xmlns:msink="http://schemas.microsoft.com/ink/2010/main" type="inkWord" rotatedBoundingBox="22014,2668 24205,2580 24282,4496 22091,458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2701.8094">19449 2405 1094 0,'0'0'97'0,"-12"0"-77"0,-5 5-20 0,0-5 0 16,1 0 93-16,4 5 15 0,1 0 4 0,5-5 0 0,6 0-4 15,0 0-1-15,12-5 0 0,10 0 0 0,6 5-38 0,12-5-7 16,5 0-2-16,6 0 0 16,0-6-25-16,6-4-6 0,-1 5-1 0,-5 0 0 0,6 0-28 0,-6 0 0 15,5-5 0-15,1 5 0 0,-1 0 0 0,-16 5 0 16,11 0 0-16,-6 0 0 16,0 0-147-16,-11 0-25 0,51-15-6 0,-40 5-1 0</inkml:trace>
          <inkml:trace contextRef="#ctx0" brushRef="#br0" timeOffset="42937.2795">20280 1555 1324 0,'-45'0'59'0,"28"0"12"0,-6 5-57 0,6 0-14 15,-11 0 0-15,5 15 0 0,-11 5 92 0,-5 11 16 0,5 4 4 0,0 15 0 16,-6 10-39-16,1 6-7 0,5 4-2 0,0 6 0 15,0-11 0-15,6 5 0 0,5 1 0 0,-5-1 0 16,5-4-51-16,1-6-13 0,-1-5 0 0,-5 1 0 16,-1-6 54-16,-5 5 8 0,12-10 2 0,-6 1 0 15,-6-6-52-15,0-5-12 0,5-5 0 0,12-9 0 32,6-1-120-32,-6-5-26 0,0-5-6 0,0 0-770 0</inkml:trace>
          <inkml:trace contextRef="#ctx0" brushRef="#br0" timeOffset="43729.911">20897 1213 1267 0,'16'-10'28'0,"1"-10"5"0,6 0 2 0,0 0 1 0,-6 5-36 0,0-5 0 15,-6 5 0-15,0-1 0 0,-5 1 58 0,0 5 5 16,-6 10 1-16,0 0 0 0,0 0 0 0,0 0 0 16,-23 0 0-16,0 5 0 0,1 0 0 0,-7 10 0 15,1 1 0-15,0-1 0 0,5 0 0 0,1 5 0 16,-1 0 0-16,6 0 0 0,6 5-52 0,-1 5-12 16,1-5 0-16,5 6 0 0,-5-1 0 0,5 0 0 15,1-5 0-15,-1 10 0 0,1-5 0 0,-1 1 0 16,0 4 0-16,-5 5 0 0,5 10 0 0,-5 1 0 15,-6 4 0-15,0 5 0 0,-6 6 54 0,1 4 8 16,-7 0 2-16,-4 6 0 0,-1-11-52 0,-6 5-12 0,6 1 0 16,-11 4 0-16,0-9 31 0,5-1 3 0,0 0 1 15,1 1 0-15,5-6-23 0,0-5-12 0,0-5 12 0,6-4-12 16,5-16 8-16,6 0-8 0,-5-5 0 0,10-10 0 16,1-5 13-16,11-10-4 0,0 0-1 0,0 0 0 15,0 0-8-15,0 0-11 0,0 0 3 0,0 0 0 16,0-10-28-16,6 0-6 15,-1-10-1-15,1-5 0 0,5 0 35 0,6-5 8 0,0-6 0 0,0 6 0 16,0-5 0-16,6 10 0 0,5-10 0 0,0 10 0 16,6 0 0-16,0 4 0 0,6 1 0 0,-1 10 0 15,-5-5-18-15,-6 5 2 0,1 10 0 0,-1 0 0 0,0 0 5 16,-5 15 2-16,0 5 0 0,-1 0 0 16,-5 1-23-16,6 4-5 0,-6 5-1 0,0 0 0 15,5-5 66-15,-5-5 14 0,6 0 2 0,-6 0 1 0,0 6-21 16,0-11-4-16,5-5 0 0,1 0-1 0,5-5-19 0,6-5 0 15,6 0 0-15,-1-10 0 0,-5 0 0 0,6 0-12 16,5-5 1-16,0-1 1 0,1-4 10 0,-1 5 0 16,-5 0 0-16,-1-10 0 0,1 0 0 0,-6-5 0 15,-6 0 0-15,6-1 0 0,-12-4 0 0,-5 0 0 16,6-5 0-16,-6 5-8 0,-6 5 8 0,-5 4 0 16,0 1 0-16,-1 0 0 0,-10 5 8 0,-1 5-8 15,-5 5 8-15,-1 0-8 0,-5 5 9 0,0 5-9 16,-5 0 12-16,-1 10-12 0,1 0 58 0,-7 5 5 15,1 10 1-15,-6 0 0 16,6 0-103-16,-6 6-20 0,0 4-4 0,6 0-1 0,-1 0 103 0,1-5 20 0,11 5 4 16,0 1 1-1,12 4-75-15,-1-5-14 0,-5-5-3 0,5 5-1 0,6-4 20 0,11-1 9 0,6 0-8 0,11-5 8 32,1 0-41-32,16-5-3 0,6 5-1 0,5-10-678 0,7 1-135 0</inkml:trace>
        </inkml:traceGroup>
        <inkml:traceGroup>
          <inkml:annotationXML>
            <emma:emma xmlns:emma="http://www.w3.org/2003/04/emma" version="1.0">
              <emma:interpretation id="{B2362A16-02C9-471B-9634-70E16B1388BB}" emma:medium="tactile" emma:mode="ink">
                <msink:context xmlns:msink="http://schemas.microsoft.com/ink/2010/main" type="inkWord" rotatedBoundingBox="25880,3018 31658,2786 31733,4652 25954,488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4933.9696">24867 2249 1688 0,'-23'-20'75'0,"6"15"15"0,6 0-72 0,-12 0-18 16,-5 0 0-16,-6 0 0 0,-6-1 79 0,1 6 12 15,5 0 2-15,-11 6 1 0,-6-6-53 0,5 5-10 16,-4 5-3-16,4 5 0 0,-5-5-8 0,0 10-3 15,1 0 0-15,-1 5 0 0,0 5-9 0,0 0-8 16,6 6 9-16,-1 4-9 0,7 0 18 0,-1 5-2 16,1-10-1-16,10 6 0 0,1-6 3 0,5 0 1 15,6-5 0-15,12 0 0 0,-6-4-10 0,11-6-1 16,5 0-8-16,6-5 12 0,-5-5-12 0,11 0 9 16,0-5-9-16,11-5 8 0,6-15-8 0,0 5 8 15,6-10-8-15,5-5 8 0,6-6-8 0,0-4 12 16,0-5-12-16,11-10 12 0,6-6-12 0,-6-4 0 15,0 0 9-15,6-11-9 0,0 6 0 0,-6-5 0 16,6-6 0-16,0-4 0 0,-12-1 0 0,7 6-12 16,-12 0 12-16,-1-1-12 0,-10 11 12 0,5 10-12 0,-11 4 12 15,-5 1-12-15,4 15 12 0,-16 5 0 16,0-1 0-16,-5 6 0 0,5 10 19 0,-6 0 2 0,-11 5 1 0,0 10 0 16,0 0-22-16,0 0-8 0,-11 10 0 0,-6 5 0 15,0 0 24-15,-6 10 4 0,0 1 2 0,1 9 0 16,-1-5-35-16,1 5-7 0,-1 5-2 0,0 1 0 15,1-1 40-15,-7 5 8 0,7 5 2 0,-6 6 0 16,5-1-8-16,0 5 0 0,-5 1-1 0,0-1 0 16,0 0-7-16,-1 1-2 0,7-6 0 0,-7 10 0 15,7-4-10-15,5-6 0 0,-6 0 0 0,6 0 0 16,0-9-93-16,12-6-21 16,-1 0-4-16,12-5-930 0</inkml:trace>
          <inkml:trace contextRef="#ctx0" brushRef="#br0" timeOffset="44461.3601">23170 2450 1497 0,'0'0'32'0,"0"0"8"0,0 0 0 0,11 15 4 0,1 0-36 0,-1-5-8 16,6 0 0-16,6 0 0 0,-1-5 52 0,6-5 8 16,6 0 1-16,6-5 1 0,-6-5 3 0,5-5 1 15,1 0 0-15,5 0 0 0,1 0-53 0,-13-5-13 16,1 5 0-16,0-11 0 0,0 6 0 0,-11 0 0 16,-6-5 0-16,0 0 0 0,0 0 40 0,-12-5 6 15,1 0 1-15,0-1 0 0,-1 6-32 0,-5 0-7 16,0 5 0-16,0 0-8 0,0 5 13 0,-5 5-4 15,-1 0-1-15,-5 5 0 0,-1 5-8 0,-10 5 0 16,-1 5 0-16,-11 5 8 0,12 10-8 0,-18 5 0 16,-11 0 0-16,0 10 0 0,0 6 46 0,1-6 7 0,4 5 2 15,7 0 0-15,5 1-26 0,0-1-5 0,6 0 0 16,5 0-1-16,6-4-23 0,6-1-18 0,-1-5 3 0,12 5 1 16,0-10 24-16,6 1 5 0,11-6 1 0,6 0-743 15,10-5-148-15</inkml:trace>
          <inkml:trace contextRef="#ctx0" brushRef="#br0" timeOffset="45884.4988">25596 2294 1458 0,'17'-5'32'0,"-6"0"6"0,1-10 2 0,-1 5 1 0,6-5-33 0,0 0-8 15,0 0 0-15,-6-1 0 0,-5 1 62 0,5 5 10 16,-5-5 3-16,0 5 0 0,-1 0 9 0,-5 10 3 15,0 0 0-15,-11-5 0 0,5-5-27 0,-11 10-6 16,-5-5-1-16,-1 5 0 0,0 5-31 0,-5 0-6 16,-17 0-2-16,5 10 0 0,12-5-2 0,-6 5 0 0,-5 5 0 0,-1-4 0 15,0 4-12-15,6-5 0 0,6 5 0 0,0 0 0 16,0 0 26-16,11-5-1 16,0 5 0-16,11-5 0 0,-5 0-40 0,11-5-8 0,0-10-1 0,5 11-1 31,1-1-11-31,5-5-3 0,6 0 0 0,12 0 0 0,5 0 39 0,-6-10 0 0,-6 0 0 0,12 5 0 15,0 0 0-15,6 10 0 0,-1-10 0 0,-5 10 0 16,-5 0-9-16,-1 5 9 0,-5 5 0 0,5 0 0 16,-17 5 0-16,6 0 0 0,-11 0 0 0,-1 6 0 15,-10-6 0-15,-1 5 11 0,-11 0-3 0,0-5-8 16,6 0 16-16,-12 1-4 0,-5-6-1 0,0 5 0 16,5-5-3-16,-5 0-8 0,-6 0 12 0,0-5-4 0,-6-5-8 15,6 0 0-15,0 0 0 0,6-5-11 0,0 5-10 16,0-5-3-16,11-5 0 0,-6 5 0 15,6-5-1-15,6 5-1 0,-1-5 0 16,7 6 0-16,5-6-15 0,0 0-3 0,0 0-1 0,0 0 0 16,0 0-3-16,0 0 0 0,0 0 0 0,17 0 0 15,5 0 14-15,1-6 2 0,11 1 1 0,0-5 0 0,-6 0 45 16,12-5 9-16,-1 0 1 0,7-5 1 16,-1 0-41-16,6 0-9 0,5-5-2 0,6 0 0 0,-5-6 43 0,5 1 9 15,6-5 2-15,11 0 0 0,0 5-27 0,-5 0 0 16,-12-1 0-16,12-4 0 0,-1 0 0 0,-5 5 0 15,-6-5 0-15,-5-1 0 0,-1 1 12 0,-10-5-4 16,-7 5 0-16,-5 0 0 0,0 5 6 0,-11-6 1 16,-1 6 0-16,-5 0 0 0,-5 5 21 0,-7 0 5 0,7 0 1 15,-7 5 0-15,-5 4-10 0,0 6-1 0,-11 0-1 16,0 0 0-16,-1 10 2 0,-10 0 1 0,-7 5 0 16,1 10 0-16,-6 0-33 0,0 1-11 0,0 4 0 0,0 0 0 15,-5 5 11-15,5 5 0 0,11 0 0 0,-11 0 0 16,12 1 8-16,-1 4-8 0,12-5 8 0,-1 10-8 15,-4-5 8-15,4 0-8 0,7 1 10 0,5-1-10 16,5-5 12-16,-5 0-4 0,0-5-8 0,6 0 12 16,5-4 1-16,0-11 0 0,6 0 0 0,0-5 0 15,0 5 5-15,0-5 1 0,12 0 0 0,-1-5 0 16,0-5-5-16,6-5-1 0,0 10 0 0,6-10 0 0,-6-10-5 16,5-1-8-16,6 1 11 0,6-5-11 0,6-5 12 15,5-5-12-15,6 0 12 0,5-6-12 0,1 6 0 16,5-5 0-16,6-5 0 0,-6 5 0 0,-11 4 0 0,6 1 0 15,5 0 0-15,0 0 0 0,0 5 0 0,-11 5 0 16,-6 4 0-16,6 11 0 0,0 0 11 0,-12 0-11 16,1 10 10-16,-17 10-10 0,-1 0 24 0,-5 5 0 15,-11 1-1-15,-6 9 0 0,-6-5-3 0,-5 5-1 16,-6-5 0-16,-12 10 0 0,-5-5 6 0,-11 0 2 16,-6-4 0-16,-5 4 0 0,-1-5 21 0,-11 0 5 15,-5 0 1-15,5 0 0 0,5 0-43 0,-5-5-11 16,-11 0 0-16,6 0 0 0,5-4 0 0,0-1 0 15,-11 0 0-15,5-5 0 16,12-5-49-16,-6 5-12 0,0 0-3 0,6 0-751 16,17-5-150-16</inkml:trace>
          <inkml:trace contextRef="#ctx0" brushRef="#br0" timeOffset="47405.5589">28758 2364 1058 0,'17'-10'23'0,"-6"5"5"0,-5 0 0 0,11 0 3 0,-6 0-31 0,6 0 0 15,0 0 0-15,5 0 0 0,1 5 155 0,-6 10 25 16,0 0 4-16,-6 10 2 0,-5 11-98 0,0 4-19 15,-18 10-4-15,-10 0-1 0,-18 5 15 0,-5 1 2 16,0 4 1-16,-1 5 0 0,-5 1-46 0,-5-1-10 16,-1-5-2-16,-5 6 0 15,0-6-80-15,-12 0-16 0,-5 1-3 0</inkml:trace>
        </inkml:traceGroup>
      </inkml:traceGroup>
    </inkml:traceGroup>
    <inkml:traceGroup>
      <inkml:annotationXML>
        <emma:emma xmlns:emma="http://www.w3.org/2003/04/emma" version="1.0">
          <emma:interpretation id="{AA4A1230-DAE2-45F9-8392-FE83A107CB44}" emma:medium="tactile" emma:mode="ink">
            <msink:context xmlns:msink="http://schemas.microsoft.com/ink/2010/main" type="paragraph" rotatedBoundingBox="2394,6209 31770,4511 32260,12991 2884,146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A31A5E-3A80-4F7F-849F-56849E19B62A}" emma:medium="tactile" emma:mode="ink">
              <msink:context xmlns:msink="http://schemas.microsoft.com/ink/2010/main" type="inkBullet" rotatedBoundingBox="2734,7464 2868,7460 2897,8251 2764,8255"/>
            </emma:interpretation>
            <emma:one-of disjunction-type="recognition" id="oneOf10">
              <emma:interpretation id="interp10" emma:lang="" emma:confidence="0">
                <emma:literal>•</emma:literal>
              </emma:interpretation>
            </emma:one-of>
          </emma:emma>
        </inkml:annotationXML>
        <inkml:trace contextRef="#ctx0" brushRef="#br0" timeOffset="61829.9585">28 6059 1346 0,'0'0'60'0,"5"-10"12"0,1-5-58 0,0 5-14 15,-6-5 0-15,5 5 0 0,7 0 74 0,-7-5 12 16,-5 15 2-16,0-10 1 0,12 0-41 0,-12 10-8 16,0 0-1-16,0 0-1 0,11-15-13 0,0 5-2 15,-11 10-1-15,0 0 0 0,0 0 14 0,6-5 4 0,5-5 0 0,-11 10 0 16,0 0-20-16,0 0-3 0,0 0-1 0,0 0 0 16,0 0 7-16,0 0 1 0,0 0 0 0,0 0 0 15,0 0 0-15,0 0 0 0,0 0 0 0,-5 15 0 16,5 5-12-16,-6 5-3 0,0 0 0 0,1 10 0 15,-1 0 3-15,-5 11 1 0,5-1 0 0,-5 0 0 16,-1 5 6-16,1-4 1 0,5 4 0 0,1-5 0 16,-1 0 6-16,1-9 2 0,-1-1 0 0,6 0 0 15,0-5-28-15,0-5 0 0,0 0 8 0,6-5-8 16,-1-4 0-16,1-1 0 0,-1-5 0 0,7-5 0 16,-12-5-32-16,11 10-9 15,0-5-2-15,6-10-676 0,0 0-135 0</inkml:trace>
      </inkml:traceGroup>
      <inkml:traceGroup>
        <inkml:annotationXML>
          <emma:emma xmlns:emma="http://www.w3.org/2003/04/emma" version="1.0">
            <emma:interpretation id="{8469AC8C-711B-445B-9F01-E1E210C6B491}" emma:medium="tactile" emma:mode="ink">
              <msink:context xmlns:msink="http://schemas.microsoft.com/ink/2010/main" type="line" rotatedBoundingBox="3126,5908 30053,4916 30147,7481 3220,8472"/>
            </emma:interpretation>
          </emma:emma>
        </inkml:annotationXML>
        <inkml:traceGroup>
          <inkml:annotationXML>
            <emma:emma xmlns:emma="http://www.w3.org/2003/04/emma" version="1.0">
              <emma:interpretation id="{D548B56A-CB8D-417C-AFBB-63EDABA3D673}" emma:medium="tactile" emma:mode="ink">
                <msink:context xmlns:msink="http://schemas.microsoft.com/ink/2010/main" type="inkWord" rotatedBoundingBox="3155,6695 3659,6676 3719,8317 3215,833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1992.3796">429 5285 1382 0,'-11'-10'123'0,"11"-5"-99"16,0 0-24-16,-6 5 0 0,6-10 148 0,0 5 25 15,0 0 5-15,-5 5 1 0,5 10-119 0,5-16-24 16,-10 6-5-16,5 10-1 15,0 0-228-15,5 15-46 0,-10 16-8 0,5-31-3 0</inkml:trace>
          <inkml:trace contextRef="#ctx0" brushRef="#br0" timeOffset="62452.8485">904 5848 1094 0,'12'-15'97'0,"-12"15"-77"0,0-10-20 0,5 0 0 0,1 0 131 0,-6-5 22 15,6 5 5-15,-6 0 1 0,-6-5-39 0,0 5-7 16,1 5-1-16,-7 0-1 0,-5 0-52 0,0 5-11 16,1 0-1-16,-7 10-1 0,0 0-30 0,1 10-7 15,-7 0-1-15,-5 10 0 0,12 0-8 0,-12 5 0 16,0 6 0-16,6-1 0 0,5-5 0 0,0 10 0 16,1 0 0-16,5-4 0 0,6 4 0 0,11-5 0 15,0-5 0-15,5 1 0 0,7-6 0 0,4 0 0 16,7-10-9-16,-6 0 9 0,6-5 0 0,5 0 0 15,-5-5 0-15,-1 0 0 0,6 5 8 0,-11-5 6 16,-5 1 1-16,5 4 0 0,-6-5 25 0,0 0 6 16,-11 5 1-16,0-5 0 0,-5 5 1 0,-1 5 1 15,-11 0 0-15,-6 5 0 0,1 0-27 0,-1 6-6 16,-5-6 0-16,0 0-1 16,-6 0-115-16,0 0-24 0,6-5-4 0</inkml:trace>
        </inkml:traceGroup>
        <inkml:traceGroup>
          <inkml:annotationXML>
            <emma:emma xmlns:emma="http://www.w3.org/2003/04/emma" version="1.0">
              <emma:interpretation id="{1D51FA5F-F2E1-4ABD-AB41-CA8766D54AD0}" emma:medium="tactile" emma:mode="ink">
                <msink:context xmlns:msink="http://schemas.microsoft.com/ink/2010/main" type="inkWord" rotatedBoundingBox="5814,6243 7047,6197 7111,7931 5878,7977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3666.173">4168 4978 806 0,'5'-15'72'0,"1"-5"-58"15,0 0-14-15,5-10 0 0,0 0 90 0,1 0 15 16,-1-6 3-16,0 6 1 0,6 0 4 0,-6 10 1 15,1 0 0-15,-7 0 0 0,1 5-29 0,0 5-5 16,-6 10-2-16,0 0 0 0,0 15-26 0,-6 5-4 16,0 15-2-16,1 5 0 0,-7 6-9 0,1 9-1 15,-6 5-1-15,0 16 0 0,0 4 2 0,0 5 1 16,0 6 0-16,-5-1 0 0,-1-4 5 0,6-6 1 16,-6 1 0-16,6 4 0 0,6-14-27 0,0-1-5 15,-6-5 0-15,6 6-1 0,-1-11-11 0,7 0 8 0,-1-4-8 16,0-1 8-16,-5-5-8 0,5-5 0 15,1-9 9-15,-1-6-9 16,-5-5-91-16,11-5-22 0,-6-10-5 0</inkml:trace>
          <inkml:trace contextRef="#ctx0" brushRef="#br0" timeOffset="63811.9472">3834 5682 1825 0,'0'0'80'0,"0"0"18"0,0 0-78 0,11 0-20 16,12 0 0-16,0 0 0 0,5 0 63 0,0 0 9 16,6 0 1-16,0 0 1 0,0-5-23 0,5-5-5 15,-5 5-1-15,6 0 0 0,-6 0-37 0,0 0-8 16,0-5 0-16,0 0-668 16,0-5-132-16</inkml:trace>
          <inkml:trace contextRef="#ctx0" brushRef="#br0" timeOffset="63177.1494">3155 5989 1587 0,'6'-25'35'0,"-6"15"7"0,6-5 2 0,-1 0 0 0,1-1-35 0,0 1-9 16,-1 0 0-16,1 0 0 0,0 5 111 0,-1 0 20 15,-5 10 4-15,0 0 1 0,0 0-58 0,0 0-11 16,0 10-3-16,0 5 0 0,-5 5-34 0,5 6-7 15,0-1-2-15,-6 10 0 0,6-5-11 0,-6 5-2 16,6-5-8-16,0 6 12 0,0-6-12 0,0 5 0 16,-5-5 0-16,5 0 0 15,-6 0-49-15,-5-4-3 0,5-6-1 0,0 5 0 16,1-10-135-16,-1 5-28 0,-11 5-4 0,17-25-2 0</inkml:trace>
          <inkml:trace contextRef="#ctx0" brushRef="#br0" timeOffset="64021.5489">3546 5034 1670 0,'0'0'74'0,"-6"-10"15"0,0-5-71 0,6 5-18 0,-5-6 0 0,5 6 0 15,0 10 111-15,0 0 18 0,5-10 4 0,-5 10 1 16,0 0-80-16,0 0-16 0,0 0-3 0,17 5-1 16,-5-5-177-1,4 5-35-15</inkml:trace>
        </inkml:traceGroup>
        <inkml:traceGroup>
          <inkml:annotationXML>
            <emma:emma xmlns:emma="http://www.w3.org/2003/04/emma" version="1.0">
              <emma:interpretation id="{B75E0ADB-CA29-4855-AA5B-8E5C0B872C4B}" emma:medium="tactile" emma:mode="ink">
                <msink:context xmlns:msink="http://schemas.microsoft.com/ink/2010/main" type="inkWord" rotatedBoundingBox="9204,5684 16828,5403 16923,7968 9299,8249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7081.7761">12679 3923 2419 0,'23'-10'107'0,"-12"5"22"0,6 5-103 0,0 5-26 15,0 5 0-15,0 5 0 0,-6 5 56 0,6 0 7 16,-5 0 1-16,-7 10 0 0,1 6-52 0,-1 4-12 16,-5 0 0-16,6 15 0 0,-12 1 54 0,6 4 8 15,-5 10 2-15,5 6 0 0,-6-1-52 0,1 0-12 0,5 6 0 0,-6-1 0 16,0 11 0-16,6-11 0 0,-5 6 0 0,-1 4 0 16,6 1 0-16,0-6 0 15,-6 1 0-15,1 4-851 0,5-4-172 0</inkml:trace>
          <inkml:trace contextRef="#ctx0" brushRef="#br0" timeOffset="67381.0474">13516 5652 1810 0,'0'0'80'0,"0"0"17"0,11 0-77 0,1 0-20 16,5-5 0-16,0 0 0 0,0 0 74 0,5 0 11 15,1-5 3-15,0 0 0 0,-1-5-33 0,1 0-7 16,-1-5 0-16,1-6-1 0,0-4-11 0,-1 0-1 15,-5-5-1-15,-5 0 0 0,-1-10-9 0,-6 4-1 16,1-4-1-16,0 0 0 0,-6 0 14 0,0-1 3 16,0 11 1-16,-6 5 0 0,-5 10-14 0,5 0-3 15,-5 10-1-15,5 5 0 0,-11 5-7 0,6 10 0 16,0 5-1-16,-6 10 0 0,0 5 9 0,0 5 1 16,0 0 1-16,5 6 0 15,-5 4-42-15,6 0-8 0,0 0-1 0,5 6-1 0,1-6 26 0,5-5 0 16,0 0 12-16,11 1-4 0,0-1-18 0,12-5-3 15,11-5-1-15,17 0 0 16,5-10-167-16,6 1-34 0,74 14-6 0,-11-20-783 0</inkml:trace>
          <inkml:trace contextRef="#ctx0" brushRef="#br0" timeOffset="65620.1705">9320 5275 2113 0,'28'-25'46'0,"-11"10"10"0,-11-5 1 0,5 5 3 16,-5 0-48-16,5 5-12 0,-5-6 0 0,-1 6 0 0,-5 0 56 0,-5 0 9 16,-1 0 2-16,-5 10 0 0,-6-5-39 0,-6 10-8 15,-5 0-2-15,-6 5 0 0,-6-5-32 0,6 10-6 0,-11 6-2 0,5-1 0 16,1 0 22-16,-1 0 0 0,6 5 0 0,0 0 0 15,12 0 0-15,5 0 0 0,0-5 0 16,6 6 0-16,5-6 0 0,12 0 0 0,-1 0 0 0,12 0 0 16,-5 0 0-16,16 5 0 0,0-5 0 0,0 1 0 15,1-1 0-15,-7-5 20 0,7 10-3 0,-13-5 0 16,-4 0 16-16,-1 0 3 0,-5 5 1 16,-6-5 0-16,-6 1 3 0,-11-1 1 0,0 5 0 0,0 0 0 15,-5 5-9-15,-1 0-3 0,-11-5 0 0,11 1 0 16,-5-6-53-1,6 0-10-15,5-5-2 0,0 0-1 0,5-5-138 0,12-10-27 16</inkml:trace>
          <inkml:trace contextRef="#ctx0" brushRef="#br0" timeOffset="66004.0234">10089 5144 1497 0,'34'-25'133'0,"-23"15"-106"15,6 0-27-15,0 0 0 0,0-5 108 0,-6 5 16 16,6-5 3-16,-5 10 1 0,-12 5-52 0,0 0-9 16,0 0-3-16,0 0 0 0,0 0-20 0,0 0-4 15,-17 0 0-15,0 5-1 0,-12 0-30 0,1 5-9 16,0 10 0-16,-6 5 0 0,-6-10 9 0,1 5-9 15,-6 5 0-15,11 6 9 0,-6-1-9 0,6-5 0 0,6 5 9 16,5 0-9-16,1 0 8 0,-1 1-8 0,12-1 8 16,-1-5-8-16,7 0 14 0,5 0-2 0,5 0 0 15,1-5 0-15,0 1-12 0,5-1 0 0,-5 5 0 0,5-10 0 16,0 5 57-16,-5-5 6 0,5 0 1 0,-5 5 0 16,-1-5-52-16,1 0-12 0,-6 0 0 0,6 1 0 15,-12-1 21-15,6-5 2 0,-6 5 0 0,-5 0 0 16,0 5-23-16,-6 0 0 0,0-5 0 0,0 5 0 15,-6 0-104-15,1-10-24 16,-7 6-6-16,7-11-1 0</inkml:trace>
          <inkml:trace contextRef="#ctx0" brushRef="#br0" timeOffset="66222.6303">10767 5366 2016 0,'0'0'89'0,"-6"10"19"0,-5 0-87 0,-1 5-21 16,1 5 0-16,0 0 0 0,-1 0 145 0,1 5 25 15,-6 5 5-15,6-4 1 0,-1-1-95 0,1 0-18 16,0 0-4-16,5 0-1 0,1-10-39 0,-1 5-8 16,0-5-2-16,1 10 0 0,-1-4-17 0,6-6-4 15,0 0-1-15,-6-5 0 16,6 0-123-16,-5 5-25 0,5-5-5 0</inkml:trace>
          <inkml:trace contextRef="#ctx0" brushRef="#br0" timeOffset="66371.9804">11118 4496 2545 0,'-5'-15'112'0,"5"15"24"0,0 0-108 16,0 0-28-16,0 0 0 0,0 0 0 15,0 0-54-15,0 10-16 0,0 10-3 0,0-5-984 16</inkml:trace>
          <inkml:trace contextRef="#ctx0" brushRef="#br0" timeOffset="66852.3583">11678 4074 1094 0,'23'-15'97'0,"5"-6"-77"16,0 1-20-16,6 5 0 0,-6 5 92 0,1 5 16 16,-1-5 2-16,-5 5 1 0,-1 0-35 0,-5 5-8 15,-5 0 0-15,-12 0-1 0,5 10-6 0,1 5-1 16,-6-15 0-16,6 20 0 0,-6 10 5 0,0 1 1 16,-6-1 0-16,0 15 0 0,-5 10 10 0,5 6 1 15,-5 4 1-15,0 5 0 0,-1 6-19 0,-5 4-4 16,0 6-1-16,6 4 0 0,-6-4 5 0,6 4 1 15,-6 11 0-15,0-1 0 0,0-9-47 0,6 4-13 16,-6-9 0-16,5-1 8 0,-5-9-8 0,6-6 9 16,-6-10-9-16,6-4 10 0,-6-6 2 0,5 0 0 15,1-20 0-15,0-10 0 0,-6-10-4 0,6-10 0 16,-1 0 0-16,12 0 0 0,-11-10 5 0,11-5 1 0,-6-5 0 0,12-5 0 16,0-10-3-16,11 0-1 0,11-11 0 0,6 6 0 15,0-5-22-15,11-5-5 0,0-1-1 0,12-4 0 31,-6 0-14-31,5 4-4 0,6 1 0 0,1 0 0 0,-7 15 16 0,1 5 4 0,-12-1 0 0,0 11 0 16,-11 5 28-16,-11 10 5 0,-6 10 2 0,-6 5 0 16,-5 10-35-16,-6 6-8 0,-6-1 0 0,0 5-1 15,-11 10 25-15,-5 5 11 0,-6 6-1 0,-6 4 0 16,-6-5-10-16,0 5 0 0,-5-4 9 0,-6-1-9 16,6-5 0-16,0 0 0 0,-6 1 0 0,0-6 0 15,0-10 0-15,-5 5 0 0,-1-5 0 0,0-4 0 16,7-11-127-16,4 0-26 0,12-10-6 15,6 0-1-15</inkml:trace>
          <inkml:trace contextRef="#ctx0" brushRef="#br0" timeOffset="64917.355">6933 5376 1465 0,'6'-5'32'0,"-6"-16"6"0,0-4 2 0,5 0 2 0,7 0-34 0,-7 0-8 16,1 0 0-16,0-5 0 0,-1 10 92 0,1 4 16 15,0 6 3-15,-6 10 1 0,0 0-48 0,0 20-10 16,0 6-2-16,0 14 0 0,0 5-38 0,-12 15-14 15,7 11 9-15,-12 9-9 0,5-4 12 0,-4 14-4 16,-7 6 0-16,-5 9 0 0,5-4 10 0,-5-11 2 16,-1 6 0-16,-5-11 0 0,6-9 12 0,0-6 2 15,5-10 1-15,-5-4 0 0,5-6 14 0,6-10 3 16,0-10 1-16,6-5 0 0,0 6-36 0,0-16-7 16,-1-5-2-16,7 0 0 0,5-10 0 0,0 0 0 15,0 0 0-15,0-10 0 0,0 0 0 0,0-5 0 16,0-11 0-16,0 1 0 0,5-5 0 0,1-5 0 15,5-5 0-15,1-26 0 0,4 1-8 0,1-5 0 0,6-6 0 16,0-9 8-16,5-1-18 0,0 1-4 0,6-1-1 16,6-4 0-1,-6-1-12-15,11 6-2 0,6 0-1 0,5 9 0 16,-10 11 2-16,5 4 0 0,5 6 0 0,1 5 0 0,-6 10 18 0,-6 4 10 0,0 11-10 0,-11 5 10 16,-6 5-12-16,1 10 3 0,-7 5 1 0,1 10 0 15,-6-5 8-15,0 5 0 0,-6 5 0 0,-5 10 0 16,-6 1 0-16,0 4-8 0,-6 0 8 0,-11 5-8 15,0 5 8-15,-11 1 0 0,-6 4 0 0,-11-5 0 16,-1-5 0-16,1 5 0 0,0-4 0 0,0-1 0 16,-1 0-13-16,1 0 2 0,-6-5 1 0,6 0 0 15,5 1-94-15,7-6-18 0,-1-5-4 16</inkml:trace>
          <inkml:trace contextRef="#ctx0" brushRef="#br0" timeOffset="65263.1236">7759 5441 1911 0,'17'-10'42'0,"5"0"9"0,-10 5 1 0,10 0 2 0,-5 0-43 0,-5 10-11 16,-1 0 0-16,-5 10 0 0,-6 0 34 0,0 10 5 0,-6-5 1 0,0 10 0 16,-5 1-29-16,0-1-11 15,-1 5 8-15,1 0-8 0,-6-5 8 0,0 5-8 16,6 1 8-16,0-1-8 0,-1 0 12 0,7 0-4 15,-1-5 0-15,6 6 0 0,0-6 0 0,6-5 0 0,5-5 0 0,0-5 0 16,6-5-8-16,6 5 0 0,-1-10 0 0,7 0 0 16,5-5 28-16,0-10 3 0,-1 0 1 15,-4 0 0-15,5-5-32 0,0-5-8 0,-6 0-1 0,6-10 0 16,-6-1 18-16,-5-4 4 0,-6 0 1 0,5-10 0 16,-10 5 4-16,-1-6 1 0,-5 1 0 0,-1 5 0 15,-5 0-9-15,0-1-2 0,-5 6 0 0,-1 5 0 16,-5 15 20-16,-1 0 3 0,-5 0 1 0,0 10 0 15,0 5-32-15,-11 0 0 0,-6 5 0 0,0 5 0 16,0 5-71-16,0 5-13 16,0 0-4-16</inkml:trace>
        </inkml:traceGroup>
        <inkml:traceGroup>
          <inkml:annotationXML>
            <emma:emma xmlns:emma="http://www.w3.org/2003/04/emma" version="1.0">
              <emma:interpretation id="{F31D58D6-6070-4812-9423-55885B33A31F}" emma:medium="tactile" emma:mode="ink">
                <msink:context xmlns:msink="http://schemas.microsoft.com/ink/2010/main" type="inkWord" rotatedBoundingBox="18780,5513 20495,5450 20569,7470 18854,753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8017.6248">16072 4948 1152 0,'29'5'51'0,"-29"-5"10"0,0 5-49 0,-12-5-12 0,7 0 0 0,-1 5 0 16,-5-5 139-16,11 0 25 0,0 0 4 0,0 0 2 15,17 5-93-15,11 0-18 0,0 0-4 0,18 0-1 16,4-10 1-16,13 0 0 0,10 0 0 0,23-5 0 16,0 0-37-16,6-5-7 0,0 10-2 0,0 0 0 15,-17-10-9-15,-1 5 0 0,1-5 0 0,-11 5 0 16,-12 0-52-16,-5 0-8 0,-6-5-3 15,-6 5-546-15,-11-5-110 0</inkml:trace>
          <inkml:trace contextRef="#ctx0" brushRef="#br0" timeOffset="68211.644">17271 3928 1036 0,'0'0'92'0,"0"0"-73"15,-11-5-19-15,0 5 0 0,5 0 154 0,-5 10 27 16,-6 0 6-16,0 5 1 0,0 0-56 0,-6 10-10 15,6 0-2-15,-5 5-1 0,-7 11-34 0,7-1-6 16,-7 10-2-16,1 5 0 0,6 6-41 0,-7 4-8 16,1 11-1-16,5 4-1 0,-5 0-1 0,0 1 0 15,-6-1 0-15,6 16 0 0,-6-1-13 0,11-4-2 16,-5-11-1-16,0 6 0 0,-1-6-9 0,1 1 0 0,0-1 0 16,-6-5 0-1,0-4-48-15,6-6-12 0,-6-5-3 0,5-4-680 0,1-11-136 16</inkml:trace>
          <inkml:trace contextRef="#ctx0" brushRef="#br0" timeOffset="68608.0491">17492 5305 1267 0,'0'0'56'0,"0"0"12"15,0 0-55-15,0 0-13 0,-17 15 0 0,-6 0 0 0,12 5 207 0,-12 6 38 16,-5-1 8-16,6 5 2 0,-12 0-203 0,11 10-41 15,-5-4-11-15,5 4 0 0,0-5 55 0,1 5 7 16,10-5 2-16,1 6 0 0,0-6-64 0,5 0-28 16,6-10 3-16,0 0 0 0,12 5 25 0,-1-5 0 15,0-9 0-15,6-6 8 0,11 0-8 0,-5-10 12 16,5-5-4-16,1 0 0 0,10 0 4 0,6-10 2 16,-5-1 0-16,-6-9 0 0,-11-5 18 0,5-5 4 15,11 0 1-15,-5-10 0 0,-17 4-18 0,6-9-4 16,5 0-1-16,6-6 0 0,-17 6 7 0,0 5 2 15,0 5 0-15,-6 5 0 0,6 4-23 0,-17 1-12 16,-5 10 2-16,5 5 0 0,0 0 10 0,-17 10 0 16,-12 0 0-16,-10 10 0 15,5 0-105-15,-11 5-19 0</inkml:trace>
        </inkml:traceGroup>
        <inkml:traceGroup>
          <inkml:annotationXML>
            <emma:emma xmlns:emma="http://www.w3.org/2003/04/emma" version="1.0">
              <emma:interpretation id="{99FA2D34-B256-4548-B5D7-1796095313FE}" emma:medium="tactile" emma:mode="ink">
                <msink:context xmlns:msink="http://schemas.microsoft.com/ink/2010/main" type="inkWord" rotatedBoundingBox="22912,5725 27022,5573 27083,7233 22973,7384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9278.2304">20891 4823 1094 0,'0'0'48'0,"0"-10"11"0,0-6-47 0,6 1-12 0,-1-5 0 0,1 0 0 16,5 0 156-16,-5 0 30 0,-1-5 6 0,1 0 0 16,-6 0-96-16,-6 9-20 0,-5-9-4 0,5 15-1 15,-10-5-37-15,-7 10-7 0,0 0-2 0,1 5 0 16,-12 5-2-16,0 0-1 0,-6 10 0 0,1 0 0 15,-7 5 7-15,1 6 2 0,-6 9 0 0,6-5 0 0,5 5-12 16,1 0-3-16,16 1 0 0,1 4 0 0,5-5-16 16,11 5 0-16,0-5 0 0,12 1 0 0,0-6 12 0,5 5-2 15,0-5 0-15,6 0 0 0,-6-5-10 0,1-5-9 16,5 1 9-16,-6-1-13 0,0 0 13 0,1-5 8 16,-7 0 0-16,7 5-8 0,-1 0 43 0,-5 0 1 15,-6 0 1-15,0 6 0 0,0-1-7 0,-6 5-2 16,-5 0 0-16,-1 0 0 0,1 0-19 0,-6 0-4 15,0-4-1-15,0-1 0 0,-5-5-12 0,-1 0-13 16,-5 5 2-16,5-10 1 16,-11 0-110-16,11-5-21 0,1-10-5 0,5 0-915 0</inkml:trace>
          <inkml:trace contextRef="#ctx0" brushRef="#br0" timeOffset="69585.3633">20874 5245 1497 0,'0'0'66'0,"0"0"14"0,17 0-64 0,5 0-16 0,1 0 0 0,0 0 0 16,-1 0 114-16,12 0 19 0,6 0 4 0,-1 0 1 15,1 0-69-15,5 0-13 0,1-5-4 0,-1 0 0 16,0-5-32-16,0 0-6 0,-5 0-2 0,-1-5 0 16,-5-6-12-16,0 1-13 0,-5 0 2 0,-1 0 1 15,-6-5 22-15,1 0 5 0,-12 0 1 0,1 0 0 16,-7 5 18-16,1-6 3 0,-6 1 1 0,-6 5 0 0,1 5 24 0,-7 0 4 15,1 5 2-15,-6 0 0 0,-5 10-50 0,-1 0-11 16,0 5-1-16,1 5-8 0,-7 0 0 0,1 10 0 16,0 0-10-16,0 10 10 15,5 1 0-15,0 4 0 0,1 5 0 0,-1 0 0 16,0 0 0-16,6 1 21 0,-5 4-2 0,5-5-1 0,0 5-18 0,0-10-19 16,11-4 4-16,-5 4 1 15,0-5-85-15,5 0-17 0,6-5-3 0</inkml:trace>
          <inkml:trace contextRef="#ctx0" brushRef="#br0" timeOffset="69917.0334">21994 5049 1728 0,'0'0'76'0,"0"0"16"0,0 0-73 0,5 5-19 15,-5-5 0-15,17 10 0 0,0 5 148 0,0 5 25 0,-5 0 6 0,-1 5 1 16,6 0-92-16,0 1-19 0,0 9-3 0,-6 0-1 15,0 0-33-15,-5 0-6 0,5 1-2 0,-11-6 0 16,-5 0-15-16,-1-5-9 0,-5 0 10 0,-1-5-10 16,7-5 12-16,-1 0-3 0,-5-4-1 0,-1-6 0 15,12-5 9-15,0 0 2 0,-5 5 0 0,5-5 0 16,0 0 8-16,5-16 1 0,1 1 1 0,5 0 0 16,1-5-12-16,-1-5-2 0,12-5-1 0,-1-5 0 15,1 0-6-15,5 4-8 0,0-4 11 0,6 5-11 16,0 0 8-16,0 0-8 0,0 5 0 0,0 4 0 15,-6-4-19 1,6 10-10-16,-5 5-3 0,-1 5 0 0,-5 5 32 0,-1 0 0 0,-5 5 0 0,0 10 0 0,0 0 0 16,-6 0 0-16,1 0 0 0,-7 6 0 15,1 4-84-15,-6 0-10 0,6 5-2 16,-12 5-1088-16</inkml:trace>
          <inkml:trace contextRef="#ctx0" brushRef="#br0" timeOffset="70400.3269">23600 5164 1958 0,'34'-55'43'0,"-23"30"9"0,0-5 1 0,12 5 3 0,0 5-45 0,-1-6-11 16,-5 1 0-16,-11 10 0 0,-6 0 46 0,-6 0 7 15,6 0 2-15,-11 0 0 0,-12 5-37 0,1 0-7 0,-12 5-2 16,0 0 0-16,-6 5 19 0,-5 5 4 0,-6 0 1 0,6 5 0 15,-6 10 10-15,11 0 1 0,1 5 1 0,5 10 0 16,0 1 4-16,6 4 1 0,5 0 0 0,6 0 0 31,0 0-69-31,11 1-13 0,1-1-4 0,5-5 0 0,-6 0 58 0,6-5 11 0,6-4 3 0,-1-1 0 16,-5-5-36-16,6-5 0 0,0 0 0 0,-1-10 0 16,7 5-14-1,-1-10-10-15,-11 0-1 0,17 0-1 0,0-10 38 0,6-5 8 0,-1-5 2 0,1-5 0 16,5-5-14-16,0-6-8 0,6 1 8 0,6-15-8 15,-1 0 0-15,1-11 0 0,0-4 0 0,5-5 0 16,0-1 0-16,6-4 0 0,0-6 0 0,5-14 0 16,1 4 24-16,0 1 1 0,-1-6 0 0,6 6 0 15,-5 14-25-15,-6 16-14 0,-12 10 2 0,1 10 0 16,-6 9-1-16,-11 16 0 0,-18 5 0 0,-5 10 0 0,6 15 13 0,-12 11 0 16,-11 9 0-16,0 10 0 0,-11 15 14 0,0 6 6 15,-1 4 0-15,-10 10 1 0,5-4-8 0,0-1-1 16,-6 1-1-16,12-1 0 0,5 6 17 0,7-1 3 15,-1 5 1-15,11 1 0 16,12-1-54-16,-1-4-10 0,7-6-3 0,4 6 0 16,7-11-114-16,0-10-23 0,22 56-5 0,-11-46-1 15</inkml:trace>
        </inkml:traceGroup>
        <inkml:traceGroup>
          <inkml:annotationXML>
            <emma:emma xmlns:emma="http://www.w3.org/2003/04/emma" version="1.0">
              <emma:interpretation id="{BCA81026-4CBA-432A-B7FD-13C6AB9ABA03}" emma:medium="tactile" emma:mode="ink">
                <msink:context xmlns:msink="http://schemas.microsoft.com/ink/2010/main" type="inkWord" rotatedBoundingBox="28940,6338 30103,6295 30139,7248 28975,7290"/>
              </emma:interpretation>
              <emma:one-of disjunction-type="recognition" id="oneOf16">
                <emma:interpretation id="interp16" emma:lang="" emma:confidence="1">
                  <emma:literal>a</emma:literal>
                </emma:interpretation>
                <emma:interpretation id="interp17" emma:lang="" emma:confidence="0">
                  <emma:literal>9</emma:literal>
                </emma:interpretation>
                <emma:interpretation id="interp18" emma:lang="" emma:confidence="0">
                  <emma:literal>A</emma:literal>
                </emma:interpretation>
                <emma:interpretation id="interp19" emma:lang="" emma:confidence="0">
                  <emma:literal>,</emma:literal>
                </emma:interpretation>
                <emma:interpretation id="interp20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71341.7291">27146 4983 1436 0,'0'0'64'0,"5"-10"12"0,-5 0-60 0,6 0-16 16,0 0 0-16,-1 0 0 0,1 0 16 0,-6-5 1 15,0 5 0-15,-6-5 0 16,1 0 38-16,-7 0 7 0,1 0 2 0,0 0 0 0,-12 5 0 0,1-6 0 16,-7 6 0-16,1 0 0 0,-6 5 0 0,-5 0 0 15,5 5 0-15,-6 0 0 0,0 5-52 0,-5 10-12 16,0-5 0-16,0 16 0 0,-6-1 40 0,-6 5 4 15,6 5 2-15,-11 20 0 0,11 6-37 0,6-6-9 16,0-5 0-16,5 6 0 0,12-6 16 0,5 0 2 16,6-10 0-16,6 1 0 0,0-1-18 0,16-10 0 15,1-5 0-15,0 0 0 16,-1-10-48-16,7-5-12 0,10 0-4 0,6-5 0 0,-5-10 52 16,11-5 12-16,6-5 0 0,5-5 0 0,-6 5 48 0,1-15 13 15,0-5 3-15,5 0 0 0,-6-1-52 0,1 1-12 16,0-15 0-16,-1 5 0 0,1 4 0 0,5-9 0 15,-5 5 0-15,5 5 0 0,-6-1 0 0,1 6 0 16,0 15 0-16,-6 0 0 0,-17 10 0 0,-6 5 0 0,6 5 0 16,-6 5 0-16,-11-5 54 0,-6 20 8 15,1 5 2-15,-6 10 0 0,11 6-52 0,-6 4-12 0,0 0 0 0,6 5 0 16,6 1 0-16,-6-1 0 0,6 5 0 0,5-4 0 16,0 4 0-16,12-10 0 0,-1 5 0 0,12 1 0 31,6-11-151-31,5-5-33 0,-5-5-6 0,5 0-2 0</inkml:trace>
        </inkml:traceGroup>
      </inkml:traceGroup>
      <inkml:traceGroup>
        <inkml:annotationXML>
          <emma:emma xmlns:emma="http://www.w3.org/2003/04/emma" version="1.0">
            <emma:interpretation id="{1C5C3795-5FE3-440B-B6B4-47C738F8A1CC}" emma:medium="tactile" emma:mode="ink">
              <msink:context xmlns:msink="http://schemas.microsoft.com/ink/2010/main" type="line" rotatedBoundingBox="2892,9844 26742,7941 26915,10112 3065,12014"/>
            </emma:interpretation>
          </emma:emma>
        </inkml:annotationXML>
        <inkml:traceGroup>
          <inkml:annotationXML>
            <emma:emma xmlns:emma="http://www.w3.org/2003/04/emma" version="1.0">
              <emma:interpretation id="{69CC4581-2CE5-4211-9E21-862ADF966E38}" emma:medium="tactile" emma:mode="ink">
                <msink:context xmlns:msink="http://schemas.microsoft.com/ink/2010/main" type="inkWord" rotatedBoundingBox="2892,9844 6689,9541 6852,11580 3055,1188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4376.9801">548 8990 864 0,'0'0'76'0,"0"0"-60"15,0 0-16-15,0 0 0 0,6-15 92 0,-1 10 15 16,1-5 3-16,0 0 1 0,-1 0-6 0,1 5-1 16,5-5 0-16,1 0 0 0,-1 0-37 0,6-5-8 15,0-1-2-15,11-4 0 0,0-5-30 0,6 0-7 16,0-10 0-16,6 0-1 0,5 5-8 0,-5-6-2 15,-1 1 0-15,1 5 0 0,0 0 11 0,-1 0 3 16,-5-6 0-16,-6 6 0 0,-5 5-23 0,-6 0 0 16,0 0 0-16,-6 5 0 0,-5-5 0 0,0 10 0 15,-6-6 0-15,0 6 0 0,-6 0 0 0,0 0 0 16,-5 5 0-16,0 0 0 0,5 0 0 0,-5 5 0 16,-12 0 0-16,6 0 0 0,17 5 11 0,-11 0-3 0,-1-5 0 15,-5 5 0-15,6 0-8 0,11 0 0 0,-11 0 0 0,0 5 0 16,-1-5 0-16,-5 0 0 0,6 0 0 0,11 0 0 15,-11 5 0-15,11-5 0 0,-12 0 0 0,12 0 0 16,0 0 0-16,0 0-11 0,0 0 3 0,0 0 0 16,0 0 8-16,0 0 11 0,0 0-3 0,0 0 0 15,0 0-8-15,0 0 0 0,0 0 0 0,0 0 0 16,0 0 0-16,0 0 0 0,0 0 0 0,0 0 0 16,0 0 0-16,0 0 0 0,0 0 0 0,0 0 0 15,0 0 0-15,0 0 8 0,0 0-8 0,0 0 0 0,0 0 0 16,0 0 0-16,-5 10 8 0,5-10-8 0,0 0 0 15,0 0 0-15,0 10 0 0,0-10 0 0,0 0 0 16,0 0 0-16,0 0 0 0,0 0 0 0,-12 10 0 0,12-10 0 16,0 0 0-16,0 0 0 0,0 0 0 0,0 0 8 15,0 0-8-15,0 0 8 0,0 0-8 0,0 0 8 16,0 0-8-16,0 0 8 0,0 0-8 0,0 0 0 16,0 0 0-16,0 0 0 0,0 0 0 0,0 0 0 15,0 0 0-15,0 0 0 0,-11 5 0 0,11-5 0 16,0 0 0-16,0 0 0 0,-11 0 11 0,11 0-3 15,0 0-8-15,0 0 12 0,0 0-12 0,0 0 0 16,0 0 0-16,0 0 0 0,0 0 0 0,0 0 0 16,0 0 0-16,0 0 0 0,0 0 0 0,0 0 0 15,0 0-9-15,0 0 9 0,0 0 0 0,-6 5 0 16,6-5 0-16,0 0 10 0,-11 5-10 0,11-5 0 0,0 0 0 16,0 0 0-16,-6 5 0 0,6-5 0 0,0 0 0 15,0 0 0-15,0 0 0 0,0 0 0 0,0 0 0 16,0 0 0-16,0 0 0 0,0 0 0 0,-6 10 0 15,6-10 0-15,0 0 0 0,0 0 0 0,0 0 0 0,-5 5 0 16,-7-5 0-16,12 0 0 0,0 0-9 0,0 0 9 16,-11 5 0-16,0-5 0 0,11 0 0 0,0 0 9 15,0 0-9-15,0 0 0 0,0 0 0 0,0 0 0 16,0 0 0-16,0 0 0 0,-11 5 0 0,11-5 0 16,0 0 0-16,0 0 0 0,-12 5 0 0,12-5 0 15,0 0 0-15,0 0 12 0,0 0-12 0,0 0 12 16,-5 5-12-16,5-5 0 0,0 0 0 0,0 0 0 15,-12 0 0-15,12 0 0 0,0 0 0 0,0 0-11 0,0 0 11 16,0 0 0-16,0 0 0 0,0 0-8 0,0 0 8 0,0 0 0 16,-5 6 0-16,-7-1-8 0,12-5 8 0,-5 10 0 15,-1 0 0-15,0 0 0 0,1 0 0 0,-1 0 0 16,0 5 0-16,6 0-8 0,-5 0 8 0,5 0 0 16,-6 10 0-16,6 0 0 0,0 1 8 0,0-1-8 15,0 0 8-15,0 5-8 0,11-5 0 0,-5 5 0 16,-6 0 0-16,0 11 0 0,11-6 12 0,-11 5-1 15,0 0-1-15,-5 11 0 0,-1-1 17 0,6 0 3 16,-6 10 1-16,-5 1 0 0,0 14 9 0,-1-4 3 16,1-1 0-16,0 10 0 0,-6-4-6 0,0-1-1 15,6-10 0-15,-1 6 0 0,-5-11-5 0,0-5-2 16,0 1 0-16,0-6 0 0,6-5-13 0,-12 1-2 0,1-1-1 16,5-5 0-16,0-5-1 0,0 0 0 15,0-4 0-15,-6-6 0 0,1-5-12 0,5 0-16 0,0 0 3 16,0-5 1-1,0-5-96-15,6 5-18 0,-1-10-4 0,7 0-1 16,-7 5-91-16,1-10-18 0,11 0-4 0,0 0-1 0</inkml:trace>
          <inkml:trace contextRef="#ctx0" brushRef="#br0" timeOffset="74531.7302">311 9905 403 0,'0'0'17'0,"0"0"5"0,0 0-22 0,0 0 0 16,0 0 0-16,5-5 0 15,18-5 282-15,0 0 52 0,-7-5 10 0,18 0 3 0,0 0-211 0,0 0-41 16,6-6-9-16,-1 1-2 16,-5 5-26-16,0-5-6 0,6 10 0 0,-6 0-1 15,-6 0-112-15,0 5-23 0,1 0-4 0</inkml:trace>
          <inkml:trace contextRef="#ctx0" brushRef="#br0" timeOffset="74957.3966">1702 8211 921 0,'0'0'82'0,"0"0"-66"0,0 0-16 0,0 0 0 16,0 0 195-16,0 0 35 0,0 0 7 0,0 0 2 16,-6 20-120-16,-5 0-24 0,0 5-5 0,-1 15-1 15,-5 6-21-15,0 14-5 0,-5 10-1 0,-1 11 0 16,0 4-2-16,-5 11 0 0,0-1 0 0,0 11 0 16,5-6-8-16,-5 1-3 0,-1 5 0 0,7 4 0 15,5-4-33-15,0-6-6 0,0 1-2 0,0-11 0 16,-6-4-44-16,12-1-10 15,-6-19-2-15,-6-1 0 0,1-10-83 0,5-10-17 0,6-14-3 16,5-6-1-16</inkml:trace>
          <inkml:trace contextRef="#ctx0" brushRef="#br0" timeOffset="75229.3149">2086 9342 1594 0,'-17'-5'71'0,"17"5"14"0,0 0-68 0,0 0-17 16,-11 0 0-16,0 10 0 0,-6-5 80 0,6 5 12 15,-1 0 2-15,1 10 1 0,0 5-50 0,-1 6-9 16,7 4-3-16,-7 10 0 0,7 5-17 0,-1 1-3 16,0-1-1-16,6 0 0 0,0-10 26 0,0 6 5 0,0-6 1 0,0-10 0 15,12 0-36-15,5-5-8 0,-6-10 0 0,0 0 0 16,-5-5 8-16,11-5 0 0,6-5 0 0,-7-5 0 15,1-5 0-15,6 0-8 0,-6-5 12 0,6-10-4 16,-6 0 10-16,0 0 2 0,0-5 0 0,0-6 0 16,-12-9-3-16,12 0 0 0,-11 0 0 0,-1-6 0 15,1 1 0-15,-6 0 0 0,0 5 0 0,6-1 0 16,-6 6-17-16,-6 0 0 0,6 5 0 0,-6 10 0 16,-5 10 14-16,5 0-4 0,-5 9-1 0,0 1 0 15,-6 16-9-15,-6 4-12 0,-5 10 2 0,0 10 1 16,-1-5-125-1,1 5-25-15,0 11-5 0</inkml:trace>
          <inkml:trace contextRef="#ctx0" brushRef="#br0" timeOffset="75711.9174">2810 9297 748 0,'0'0'67'0,"-11"-5"-54"16,0 5-13-16,11 0 0 0,0 0 305 0,0 0 59 15,0 10 11-15,0 10 2 0,0 5-271 0,0 0-54 16,5 5-12-16,-5 5-1 0,-5 11-27 0,-1-1-12 16,6 0 10-16,0 0-10 0,0 1 8 0,0-6-8 0,6-10 0 0,-1 0 0 15,1-5 8-15,0-10-8 0,-1 1 0 0,1-6 0 16,11 0 10-16,-6-10-10 0,6-10 10 0,0 0-10 15,6-11 13-15,5 1-3 0,0-5-1 16,1-5 0-16,-7-5-1 0,7-5-8 0,-1-1 12 16,-6 6-4-16,1 5 1 0,0 0 0 0,-1 0 0 0,1 10 0 15,-12 5 20-15,-11 15 4 0,0 0 1 0,23 10 0 16,-6 5-18-16,0 5-3 0,-6 5-1 0,6 5 0 16,6 10 0-16,-6 1-1 0,0-1 0 0,0-5 0 15,5 0-11-15,1 0 12 0,-6-5-12 0,5-4 12 16,-5-6-12-16,6-5 12 0,0-5-12 0,-1-5 12 15,1-5 19-15,5-5 4 0,-5-5 1 0,-1-5 0 16,7-5 9-16,-7-6 3 0,1-9 0 0,5 0 0 16,0-5-29-16,1 0-6 0,-1-6-1 0,0-4 0 0,1 5-12 0,-7 5 9 15,1-6-9-15,-1 11 8 0,-5 0-8 0,0 0 0 16,0 5 0-16,0 0 0 16,-5 4-41-16,-1 1-1 0,0 5 0 0,-5 5-817 15,-6-5-163-15</inkml:trace>
        </inkml:traceGroup>
        <inkml:traceGroup>
          <inkml:annotationXML>
            <emma:emma xmlns:emma="http://www.w3.org/2003/04/emma" version="1.0">
              <emma:interpretation id="{B0BE0DFA-4886-4667-BE1E-1E74DA90E5C9}" emma:medium="tactile" emma:mode="ink">
                <msink:context xmlns:msink="http://schemas.microsoft.com/ink/2010/main" type="inkWord" rotatedBoundingBox="9426,9587 11207,9445 11343,11152 9562,11294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8290.0469">7346 9171 1422 0,'0'0'31'0,"0"0"6"0,0-10 2 0,6 0 1 0,-6 5-32 0,5-5-8 0,-5 0 0 0,0 5 0 16,0-5 84-16,0 5 16 0,0-5 2 0,-5 0 1 16,-1 5-56-16,6 5-11 0,-6-5-3 0,-5-6 0 15,0 6-1-15,-1 5 0 0,-5-5 0 0,6 5 0 16,-6 5-11-16,6-5-2 0,-12 0-1 0,6 0 0 15,0 5-2-15,-5 6-1 0,-1-1 0 0,-5 0 0 16,5 5-3-16,-5 10 0 0,-6 0 0 0,6 0 0 16,-1 10-12-16,1 6 8 0,0-1-8 0,5 10 0 15,1-5 9-15,5 6-9 0,0-6 8 0,11 0-8 16,-5-5 0-16,5-10 0 0,0 1 8 0,1-6-8 16,5-5 0-16,0 0 8 0,5-5-8 0,1-10 8 15,5 0-8-15,1 0 10 0,5-10-10 0,5-5 10 0,1-10-10 16,5 0 0-16,0 0 0 0,6-10 0 0,-5-1 11 15,5-4-3-15,0 5-8 0,-1-10 12 0,-16 5-12 0,6-6 0 16,5 6 8-16,1-5-8 0,-7 5 0 0,6 0 0 16,1-1 0-16,-7 11 0 0,1 0 0 0,0 0 0 15,-6 10 0-15,-6 5 0 0,-5 0 0 0,-6 10-13 16,0 0 4-16,0 0 1 0,0 0 16 0,0 15 4 16,-12 0 1-16,7 5 0 0,-7 0-4 0,1 0-1 15,-6 0 0-15,0 6 0 0,6-6-8 0,-1 0 8 16,-5-10-8-16,6 5 8 0,0-5 0 0,5 0-8 15,6-10 12-15,-11 10-4 0,5-5-8 0,6-5 0 16,0 0 0-16,0 0 0 0,0 0 14 0,0 0-2 16,0 0-1-16,0 0 0 0,0 0-11 0,0 0 0 15,0 0 0-15,0-10-11 0,0 10 3 0,6-10 0 16,-6 0 0-16,0 10 0 0,6-10 8 0,-6 10 0 0,0 0 0 16,0 0 0-16,0 0 0 0,0 0 0 15,0 0 0-15,0 0 0 0,0 0 0 0,0 0 0 0,0 0 8 0,0 0-8 16,0 0 0-16,0 0 0 0,0 0 0 0,0 0 0 15,11-5 0-15,-11 5 0 0,0 0 0 0,0 0 0 16,0 0 0-16,5-5 0 0,-5 5 0 0,0 0 8 16,0 0-26-16,0 0-5 0,0 0-1 0,0 0 0 15,0 0-86-15,0 0-18 16,0 0-3-16</inkml:trace>
          <inkml:trace contextRef="#ctx0" brushRef="#br0" timeOffset="79187.3964">7216 9292 172 0,'0'0'8'0,"0"0"1"0,0 0-9 0,0 0 0 16,-11 0 0-16,11 0 0 0,0 0 206 0,0 0 39 15,0 0 8-15,0 0 2 0,0 0-140 0,0 0-28 16,0 0-6-16,0 0-1 0,11-5-22 0,0 0-5 15,1-5-1-15,-1 0 0 0,0 5 10 0,0-6 2 16,1 1 0-16,-1 0 0 0,6 0 0 0,-6 0 0 16,-5 0 0-16,-6 10 0 0,11-10-33 0,-5 0-7 15,5 0 0-15,-5-5-1 0,-6 5 1 0,6-5 1 0,-6 5 0 0,5-5 0 16,1 5 7-16,-6-5 0 16,0-1 1-16,0 6 0 0,6-10-15 0,-6 5-3 15,0 0-1-15,0-5 0 0,5 5-14 0,-5-5 11 0,0 0-11 0,6 0 10 16,-6-6-10-16,0 6 0 0,0 0 0 0,-6 0 8 15,6 5-8-15,-5-5 0 0,5 0 0 0,-6 10 0 16,0-5 0-16,-5 5 0 0,5 0 0 0,1 0 0 16,-7 5 0-16,1 0 0 0,0-6 0 0,-6 11 0 15,0-5 0-15,5 5 0 0,-4 0-12 0,4-5 12 16,1 5-8-16,0 5 8 0,-6-5 0 0,11 5 0 16,6-5 0-16,0 0 0 0,-11 5 0 0,11-5 0 15,0 0 0-15,-12 11 0 0,7-6 0 0,-7 0 0 0,7 5 0 16,-1 0 0-16,-5 0-9 0,11 5 9 0,-6 0 0 0,6 5 16 15,0 0-4-15,-6 5 0 0,-5 0 13 0,5 6 3 16,-5-1 0-16,11 0 0 0,-5-5-9 16,5 5-2-16,0-5 0 0,5-5 0 0,12-4-6 0,0-1-2 15,-6 0 0-15,12-5 0 0,5 0-9 16,6-5-17-16,6-5 4 0,-1 0-751 16,1 0-149-16</inkml:trace>
          <inkml:trace contextRef="#ctx0" brushRef="#br0" timeOffset="79877.3819">7702 9262 1555 0,'0'0'138'15,"12"-5"-110"-15,-1-1-28 0,12 1 0 0,5 5 68 16,6-5 8-16,5 0 1 0,7-5 1 0,-7 5-20 0,6-5-4 15,12-5-1-15,5 5 0 0,-5 0-42 0,-6-5-11 16,-6 5 0-16</inkml:trace>
          <inkml:trace contextRef="#ctx0" brushRef="#br0" timeOffset="79686.9418">8155 8864 1566 0,'0'0'69'0,"0"0"15"0,0 0-68 0,0 0-16 0,0 0 0 0,0 0 0 15,0 0 55-15,0 0 7 0,0 0 2 0,0 0 0 16,0 0 9-16,17-5 3 0,0-10 0 0,5 0 0 16,-5 0-20-16,12-5-3 0,-7 0-1 0,6 0 0 15,-5-10-29-15,5 5-7 0,-5-6 0 0,0 6-1 16,-1-10-15-16,-5 5 9 0,-6-5-9 0,1-1 8 0,-1 1-8 0,-5 0 8 15,-6 0-8-15,5-5 8 0,-5 5-8 0,0-6 10 16,-5-4-10-16,-1 5 10 0,0-5-2 0,1 4-8 16,-1 6 12-16,0 0-4 0,1 10-8 0,-1 0 0 15,1 0 0-15,-7 4 0 0,12 6 0 0,-5 5 13 16,-7-5 0-16,7 10 0 0,5 5-13 0,-17 5 0 16,5 5 0-16,-5 5 0 0,0 0 29 0,0 16 3 15,0 4 1-15,-5 10 0 0,-1 0-12 0,1 6-2 16,-1 4-1-16,0 10 0 0,1 1 18 0,-1 4 3 15,6 0 1-15,0 6 0 0,-5-1-10 0,10 6-2 16,-5-6 0-16,6 0 0 0,-6-4 0 0,6-6-1 16,-1 6 0-16,1-1 0 0,-6-5-17 0,6 1-10 15,-12-11 12-15,12 0-12 16,-6-5-15-16,0 1-9 0,-6-6-3 0,6 0 0 16,0-10-172-16,0 1-34 0,-5-11-7 0</inkml:trace>
        </inkml:traceGroup>
        <inkml:traceGroup>
          <inkml:annotationXML>
            <emma:emma xmlns:emma="http://www.w3.org/2003/04/emma" version="1.0">
              <emma:interpretation id="{F1023D72-0CEA-4883-A84B-97474801C3C8}" emma:medium="tactile" emma:mode="ink">
                <msink:context xmlns:msink="http://schemas.microsoft.com/ink/2010/main" type="inkWord" rotatedBoundingBox="13945,9052 16129,8878 16263,10554 14079,1072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1481.4889">12210 8075 1728 0,'-12'-5'153'16,"7"0"-122"-16,-1-5-31 0,0 5 0 15,1 0 72-15,5 5 9 0,-6-10 2 0,6 10 0 0,0 0-10 0,0 0-1 16,0 0-1-16,0 0 0 0,11-5-56 0,6 5-15 16,6 0 0-16,11 0 0 0,0 0 0 0,11 5 0 15,6-5 0-15,6 0 0 0,-1 0 0 16,6 0 0-16,1-5 0 0,10 0 0 0,-5 0 0 0,0-5-14 16,5 5 3-16,-5-5 1 15,-6 0-48-15,1 0-10 0,-7 0-1 0,1-1-1 16,-12 6-84-16,0-5-17 0,29-10-3 0,-23 10-1 0</inkml:trace>
          <inkml:trace contextRef="#ctx0" brushRef="#br0" timeOffset="81167.1296">11735 8678 403 0,'45'-5'36'0,"-45"5"-36"0,0 0 0 0,6-15 0 15,-6 15 148-15,5-10 22 0,-5 0 5 0,6-5 1 16,-6 5-90-16,0 0-18 0,0 0-3 0,0 10-1 16,0-10 52-16,0 0 9 0,-6 0 3 0,6 0 0 15,0 10-60-15,-5-10-12 0,5 0-3 0,0 10 0 16,-6-10-33-16,0 5-8 0,1 0 0 0,5 5-1 15,-12-6 29-15,7 1 5 0,-7 5 2 0,12 0 0 16,0 0-21-16,-11 5-4 0,0 6-1 0,-6-1 0 0,-6 5-21 16,0 5 0-16,1 5 0 0,-1 5-8 0,-11 10 8 15,12 1 0-15,-7 9 0 0,1 0 0 16,-6-5 29-16,6 6 8 0,-6-6 2 0,11 5 0 0,6-10-29 0,0-5-10 16,12 1 0-16,-1-11 9 0,0 0-9 0,12-15 8 15,5 0-8-15,6-5 8 0,6-5-8 0,5 0 0 16,1-15 0-16,5 0 0 0,11-10 0 0,0 0 0 15,0-11-12-15,6 6 12 0,-11-5 0 0,5-5 0 16,-5 0 0-16,-1-6 0 0,-11 6 0 0,1 0 0 16,-1 5 0-16,-5-5 0 0,-6 14 34 0,0-4 5 15,-1 5 1-15,-4 10 0 0,-7 5-32 0,-5 10-8 16,12-5 0-16,-12 5 0 0,0 0 0 0,5 10 0 16,-5 5 0-16,-5 10 0 0,-1 0 0 0,0 11 0 15,1 4 0-15,-1 0 0 0,0 0-8 0,1-5-4 16,-1 1 0-16,6-6 0 0,0-5 12 0,6 0 0 0,-6-5 0 15,5 0 0-15,1-5 0 0,5-5 0 0,1-5 0 0,-1 0-8 16,0-5 8-16,6 0 0 0,0-5-9 0,0 0 9 16,0-5 0-16,0 0 0 0,6-5 0 0,-1 0 0 15,7-5 0-15,-7-5 0 0,12-5 0 0,-5-5 0 16,-1-6 14-16,0 1-2 0,12-10-1 0,-1 0 0 16,-5-1-3-16,6-9 0 0,-6-5 0 0,5-6 0 15,1 1 0-15,-6-1-8 0,0-9 12 0,0-5-4 16,0 4-8-16,-12-4 0 0,7 4 0 0,-7 1 0 15,1 14 0-15,-6 1 0 0,-6 5 0 0,0 10 0 16,1-1 0-16,-1 16 18 0,0-5-3 0,-11 15-1 16,0 5-1-16,0 5 0 0,0-1 0 0,0 6 0 15,-11 5-13-15,11 5 9 0,0 0-9 0,0 0 8 0,-11 15-8 0,-1 1 0 16,-5 9 0-16,6 0 0 0,0 15 0 0,5 5 8 16,1 6-8-16,-1 9 0 0,0 0 18 0,1 6-2 15,-1 9 0-15,-5 0 0 0,5-4 12 0,-5 4 3 16,-1-4 0-16,7 4 0 0,-7-5-11 0,1 1-1 15,0-11-1-15,-1 10 0 0,1-9 1 0,0-1 0 16,-1-5 0-16,1-4 0 16,0-6-41-16,5-5-8 0,1-10-2 0,5 0 0 15,-6-4-51-15,6-6-10 0,6-5-3 0,5-5-685 16,-11-10-138-16</inkml:trace>
        </inkml:traceGroup>
        <inkml:traceGroup>
          <inkml:annotationXML>
            <emma:emma xmlns:emma="http://www.w3.org/2003/04/emma" version="1.0">
              <emma:interpretation id="{D2D66E92-803E-4FA4-B35C-91C7F74E637C}" emma:medium="tactile" emma:mode="ink">
                <msink:context xmlns:msink="http://schemas.microsoft.com/ink/2010/main" type="inkWord" rotatedBoundingBox="17971,8795 22708,8417 22869,10435 18132,1081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3574.2254">18561 7869 2437 0,'-34'-25'108'0,"23"20"22"0,11 5-104 0,0 0-26 16,-12-5 0-16,1 5 0 0,-6 5 20 0,0 5-2 16,0 5 0-16,-6 5 0 0,-5 5-5 0,-6 0-1 15,12 6 0-15,-7 4 0 0,1 0 0 0,5-5 0 16,1 5 0-16,5 0 0 0,0 1 4 0,0-1 1 15,11-5 0-15,1 5 0 0,-1-5 38 0,0 1 7 16,-5-1 2-16,5 0 0 0,1 0-52 0,-1 0-12 16,0-5 0-16,1 0 0 0,-7 1 28 0,1-1 2 15,5-5 1-15,-5 0 0 0,-6 0-31 0,0 0 0 16,6 0 0-16,5-5-10 16,-11 0-142-16,6 1-29 0,0-6-6 0</inkml:trace>
          <inkml:trace contextRef="#ctx0" brushRef="#br0" timeOffset="83671.2976">19002 7799 2599 0,'40'-20'115'0,"-24"15"24"0,1-6-111 0,6 6-28 0,5 0 0 0,6-5 0 15,12 5 40-15,4-10 4 0,-4 5 0 0,5-5 0 16,11 5-8-16,0-5-2 0,-5 5 0 0,-1-5 0 16,1 10-42-16,-1-5-9 0,-5 0-2 0,6 0 0 15,-6 0-77-15,-6 5-15 0,0-11-3 0,-11 6-650 16,-6 0-129-16</inkml:trace>
          <inkml:trace contextRef="#ctx0" brushRef="#br0" timeOffset="84028.3114">19907 6904 1555 0,'-17'-15'68'0,"11"10"16"0,-5 0-68 0,5 5-16 0,6 0 0 0,-5 10 0 15,-7 0 169-15,1 10 31 16,0 10 5-16,-1 10 2 0,-5 1-107 0,0-1-20 16,-5 10-5-16,5 5-1 0,-6 1-12 0,6 4-2 15,0 5-1-15,-5 16 0 0,-1-6-25 0,0 1-5 16,6 4-1-16,0 5 0 0,0-4 20 0,6-1 3 15,-6 1 1-15,6-1 0 0,0-4-32 0,-1-1-7 16,-10 0-1-16,5-4 0 0,5-1-28 0,1-10-7 0,-12 6-1 0,1-6 0 31,-1 0-137-31,6-9-28 0,6-11-6 0</inkml:trace>
          <inkml:trace contextRef="#ctx0" brushRef="#br0" timeOffset="82416.2391">15841 7527 1407 0,'0'-35'31'0,"5"20"6"0,1 0 2 0,-1-5 1 0,-5 5-32 0,0 0-8 16,6-1 0-16,-6 6 0 0,0 10 124 0,0 0 23 15,0 0 5-15,0 0 0 0,0 0-70 0,0 0-14 16,0 0-4-16,0 16 0 0,-6 9 0 0,6 5 0 16,-5 5 0-16,5 10 0 0,-6 11 0 0,1 4 0 15,-1 10 0-15,-5 11 0 0,-1 4-21 0,1 6-5 16,-6-1-1-16,-6 11 0 0,1-1-9 0,-1-4-1 15,0-1-1-15,1 1 0 0,5-1-5 0,-6-14-1 16,1-6 0-16,-1 1 0 0,0-6-20 0,1-10 0 16,-1-4 0-16,-5-6 0 15,5-5-119-15,1-15-28 0,-1 0-5 0,0-10-629 0,6 1-126 16</inkml:trace>
          <inkml:trace contextRef="#ctx0" brushRef="#br0" timeOffset="82804.7944">15835 8744 1749 0,'22'-5'77'0,"-10"5"17"0,5 0-75 0,0-5-19 16,5 0 0-16,7 0 0 0,10 0 58 0,-5 0 8 15,6-5 2-15,-1-1 0 0,7-4-9 0,-1 5-2 16,-6-5 0-16,7-5 0 0,-7 0-18 0,6 0-4 15,-5 0-1-15,0 0 0 0,-12-5-22 0,6 4-12 16,0-4 12-16,-6 0-12 0,0 0 39 0,-5 0 1 16,-6 0 0-16,0 0 0 0,-6 0-20 0,1-1-3 15,-1 1-1-15,0 0 0 0,-5 0-8 0,-6 0-8 16,5 5 12-16,-5 5-12 0,0-5 25 0,-5 4-1 16,-7 6-1-16,1 0 0 0,-6 5-34 0,-5 5-6 15,-1 0-2-15,-5 0 0 0,-6 10 31 0,-6 0 5 16,6 6 2-16,0-1 0 0,0 5-19 0,0 0 0 15,1 0 0-15,-1 5 0 0,5 5-12 0,1 0-5 16,5 6-2-16,1 4 0 0,-1-5 31 0,6 0 5 16,6 5 2-16,0 1 0 0,5 4-31 0,0-5-7 15,6-5-1-15,0 5 0 16,6 1-29-16,5-11-7 0,1 0 0 0,5 0-674 0,-6-10-134 0</inkml:trace>
          <inkml:trace contextRef="#ctx0" brushRef="#br0" timeOffset="83257.3743">17322 8402 1612 0,'29'-20'72'0,"-18"10"14"15,-5-5-69-15,-1 5-17 0,12-5 0 0,-11 4 0 16,-1-4 121-16,1 10 21 0,-6 5 4 0,0 0 1 16,0 0-81-16,0 0-16 0,-17-5-3 0,6 5-1 0,-6 10-32 0,0 0-6 15,-11 1-8-15,5 4 11 0,-5 5-11 0,-1 5 0 16,-5 5 0-16,6 0 0 0,0 0 0 0,5 0 0 15,-5 6 9-15,5-1-9 0,6-5 12 0,0 0-3 16,1 0 0-16,4-10 0 0,7 1-9 0,-1-6 0 16,0-5 0-16,6-10 0 0,6 10 0 0,-6-10-12 15,0 0 4-15,23 0 8 0,-1-5-20 0,1-5 3 16,5-5 1-16,0-6 0 0,6 1 4 0,6-5 2 16,-6 0 0-16,0-5 0 0,-6-10 10 0,6 5 0 15,11-1 0-15,-5 6 0 0,-18-5 0 0,7 10 8 16,-1 0-8-16,-5 10 11 0,-1 0 34 0,-11 5 7 15,1 4 2-15,-1 6 0 0,12 0-18 0,-18 11-4 16,-10-1-1-16,-1 5 0 0,12 5-31 0,-6 0 8 16,-6 10-8-16,-5 0 0 0,-6 0 0 0,5 1-13 15,7-6 2-15,-6 5-748 0,-12 0-149 16</inkml:trace>
        </inkml:traceGroup>
        <inkml:traceGroup>
          <inkml:annotationXML>
            <emma:emma xmlns:emma="http://www.w3.org/2003/04/emma" version="1.0">
              <emma:interpretation id="{AA42BD30-3136-40C2-B60A-1BC126576659}" emma:medium="tactile" emma:mode="ink">
                <msink:context xmlns:msink="http://schemas.microsoft.com/ink/2010/main" type="inkWord" rotatedBoundingBox="25101,8107 26744,7976 26903,9969 25260,10100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0546.3106">22474 8100 666 0,'0'0'14'0,"0"0"3"0,0 0 1 0,0 0 2 0,0 0-20 0,0 0 0 0,0 0 0 0,0 0 0 15,0 0 0-15,0 0 0 0,0 0 0 0,0 0 0 16</inkml:trace>
          <inkml:trace contextRef="#ctx0" brushRef="#br0" timeOffset="91364.9959">22474 8100 403 0,'0'0'36'0,"0"0"-36"16,0 0 0-16,0 0 0 0,0 0 163 0,0 0 25 16,0 0 6-16,0 0 1 0,0 0-89 0,0 0-18 15,0 0-3-15,0 0-1 0,0 0-16 0,0 0-3 16,0 0-1-16,0 0 0 0,0 0-9 0,0 0-3 15,0 0 0-15,0 0 0 0,0 0-21 0,0 0-5 16,0 0-1-16,0 0 0 0,0 0 11 0,17 0 3 16,6-5 0-16,0 0 0 0,11-5 13 0,5 0 4 15,1-5 0-15,-1-5 0 0,7 0-25 0,-1 0-5 16,6-10-1-16,0 4 0 0,-1-4 0 0,1 0 0 16,0 0 0-16,-5 0 0 0,-1-5-25 0,-6-1 0 15,7 1 0-15,-1-5-11 0,0 5 31 0,0-10 5 16,6 4 2-16,0-9 0 15,0 0-43-15,0-6-9 0,-6 1-2 0,6-5 0 0,-6 0 27 0,6-1 0 0,-11 1 0 16,-1 0 0-16,-10 9 0 0,5 1 0 0,-6-5 0 0,-5 4 0 16,-7 11 0-16,1 0 0 0,0 0 0 0,-5 5 0 15,-7 4 0-15,-5 6 0 0,6 0 0 0,-6 10 0 16,-6-5 16-16,6 0 8 0,-11 5 1 0,5 0 1 16,1 0-26-16,-7 5 0 0,1-5 0 0,0 9 0 15,5 1 0-15,-5 0 0 0,5 0 0 0,-5 0 0 16,0 0-18-16,11 5-6 0,-6 0 0 0,-5 0-1 15,-1 0 25-15,1 0 0 0,0 5 0 0,5-5 0 0,-5 5 11 16,-1 5 7-16,-5-10 2 0,6 11 0 0,5-6-20 0,-5 5 0 16,-6 0 0-16,6 5 0 0,-6 0 0 15,0 0 0-15,6 0 0 0,-12 5 0 0,6 0 0 16,-6 5 10-16,1 0-10 0,5 6 12 0,-6-1 21 0,1 0 5 16,5 10 1-16,-6-5 0 15,0 1-53-15,6 4-10 0,-5 5-3 0,-1 15 0 0,1-4 27 16,-7 9 16-16,7 10-3 0,-7 6 0 0,1-1 1 0,-6 6 0 15,-5 9 0-15,-1 1 0 0,-5-1 11 0,-1-4 3 16,1-1 0-16,-11 1 0 0,5-16-19 0,0 1-9 16,6-6 10-16,5-5-10 0,0-14 11 0,7-6-11 15,-1-5 12-15,5 0-12 0,12-15 16 0,0-5-3 16,0-4-1-16,6-6 0 0,11-10-12 0,0 0 0 16,0 0 0-16,0 0 0 0,0 0 28 0,0 0 4 15,6-15 0-15,-1-6 0 0,12-4-32 0,0-5 0 0,12-5 0 0,-1-5 0 16,12-6-9-16,10 1-8 0,13-5-2 15,-1 0 0-15,-6-1 19 0,7 1 0 0,4 0 0 0,1 10 0 16,-5 4 0-16,-7 11-10 0,-5 5 10 0,0 5-8 16,-6 5 8-16,-5 10 0 0,-12 10 0 0,-5 10-8 15,-1 0 8-15,-5 5 0 0,-11 6 0 16,0-1 0-16,-1 5 23 0,1 5 0 0,-1-5 0 0,1 1 0 16,-12-1-23-16,6-5 0 0,12 0 0 0,-1 0 0 15,-5-5 0-15,5 1 0 0,0-1 0 0,6-5 0 16,6 0-37-16,5 0-12 0,-11-10-3 15,11 5-790-15,1-5-158 0</inkml:trace>
        </inkml:traceGroup>
      </inkml:traceGroup>
      <inkml:traceGroup>
        <inkml:annotationXML>
          <emma:emma xmlns:emma="http://www.w3.org/2003/04/emma" version="1.0">
            <emma:interpretation id="{D80FC867-A978-43BB-B0A8-0FEF337CA971}" emma:medium="tactile" emma:mode="ink">
              <msink:context xmlns:msink="http://schemas.microsoft.com/ink/2010/main" type="line" rotatedBoundingBox="2764,12619 32140,10921 32260,12991 2884,14689"/>
            </emma:interpretation>
          </emma:emma>
        </inkml:annotationXML>
        <inkml:traceGroup>
          <inkml:annotationXML>
            <emma:emma xmlns:emma="http://www.w3.org/2003/04/emma" version="1.0">
              <emma:interpretation id="{0B3EA449-DE26-43BC-ACA0-5EA6403596AC}" emma:medium="tactile" emma:mode="ink">
                <msink:context xmlns:msink="http://schemas.microsoft.com/ink/2010/main" type="inkWord" rotatedBoundingBox="2775,12799 7254,12540 7354,14273 2875,14532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93990.9696">1153 12092 1681 0,'0'0'74'0,"12"15"16"0,5 0-72 0,5 5-18 15,1 5 0-15,-6 0 0 0,0 0 107 0,0 6 17 16,0 9 4-16,-6-5 1 0,-5 5-48 0,-1 0-9 16,1-4-3-16,-6-1 0 0,0 0-21 0,-6 0-5 15,1-10-1-15,-1 0 0 0,0 1 5 0,1-11 1 16,-7 0 0-16,7-5 0 0,-1 0-29 0,0-10-6 16,1 0-1-16,5 0 0 0,-6-10 2 0,6-10 0 15,0 0 0-15,0-11 0 0,6 1-6 0,5-5-8 16,0-5 11-16,12 0-11 0,0-6 0 0,5-4 0 15,6 0 0-15,0 10 0 0,0 4 0 0,-6 1 0 16,0 10 0-16,0 0 0 0,-5 15 16 0,0 5-3 16,-6 5-1-16,0 5 0 0,-6 10 4 0,-5 5 1 0,5 5 0 15,-5 0 0-15,-6 1-9 0,0 4-8 0,5 0 12 16,-5 0-12-16,0-5 0 0,6 5 0 0,0-5 0 0,-6 6-9 31,5-11-112-31,-5 5-23 0,6-10-4 0,-6 5-633 0,11-5-127 0</inkml:trace>
          <inkml:trace contextRef="#ctx0" brushRef="#br0" timeOffset="94177.6172">2228 12187 1497 0,'0'0'133'0,"0"0"-106"15,0 0-27-15,0 0 0 0,0 0 213 0,0 0 38 16,5 15 7-16,-5 5 2 0,0 6-131 0,0 4-25 15,-5 0-6-15,5 5-1 0,0 0-57 0,5 1-11 16,-5 4-2-16,0 0-1 0,6-5-26 0,-6 0 0 16,0 1 8-16,0-6-8 15,6 0-27-15,-6-10-7 0,11-5-2 0,-5 0 0 16,-6-15-105-16,11 0-22 0,0-10-4 0,6-5-887 0</inkml:trace>
          <inkml:trace contextRef="#ctx0" brushRef="#br0" timeOffset="94288.4749">2545 11770 1324 0,'0'0'59'0,"0"0"12"0,-17-5-57 0,5-5-14 0,12 10 0 16,0 0 0-16,0 0 209 0,0 0 39 0,0 0 8 0,0 0 2 31,0 0-306-31,-5 15-62 0</inkml:trace>
          <inkml:trace contextRef="#ctx0" brushRef="#br0" timeOffset="94489.365">2810 11916 2286 0,'0'0'50'0,"0"0"10"0,6-5 3 0,11-5 1 15,6 0-51-15,-1 0-13 0,12 0 0 0,0-5 0 16,11 4 65-16,6-9 11 0,0 0 1 0,11 0 1 0,1 0-46 16,-1 5-10-16,0-5-2 0,6 5 0 0,-6-5-20 0,0 10-8 15,-5-5 0-15,-6 4 0 16,-6 1-49-16,-5 5-10 15,-7 0-1-15,-10 5-664 0,0-5-133 0</inkml:trace>
          <inkml:trace contextRef="#ctx0" brushRef="#br0" timeOffset="94688.5696">3529 11051 1382 0,'0'0'61'0,"0"0"13"0,0 0-59 0,0 0-15 16,5 10 0-16,1 10 0 0,-6 5 247 0,-6 6 46 15,-5 14 10-15,-6 5 1 0,0 5-183 0,-6 11-37 16,-11 4-7-16,6 1-1 0,0 4-20 0,-6 0-4 0,0 6-1 0,6-6 0 16,-1 1-27-16,1-1-4 0,6 0-2 0,-1-9 0 15,0-6-18-15,6-5-9 0,6-9 1 0,0-6 0 32,-1-5-135-32,7-5-26 0,-1-5-6 0,0-5-969 0</inkml:trace>
          <inkml:trace contextRef="#ctx0" brushRef="#br0" timeOffset="93623.6075">271 12077 864 0,'0'0'38'0,"-11"-10"8"0,5 0-37 0,6 0-9 16,0-11 0-16,0 6 0 0,0 0 227 0,0 5 43 16,0 0 9-16,0 10 1 0,0 0-183 0,0 0-37 15,0 0-7-15,0 0-1 0,-6 15-34 0,-5 10-6 16,-6 6-2-16,11 14 0 0,-5 10 12 0,0 10 2 15,-6-4 1-15,0-1 0 0,6 5 7 0,-1 1 2 16,7-11 0-16,-7 0 0 0,1-4 10 0,11-6 3 16,6-5 0-16,-1-5 0 0,1-10-30 0,5-4-5 0,6-6-2 15,-5-10 0-15,-1-5 11 0,0-5 3 16,0-5 0-16,6-6 0 0,12-9 7 0,-1-5 1 0,0-5 1 0,1-5 0 16,10 0-23-16,1-1-10 0,-12 1 8 0,6-5-8 15,-6-5 9-15,6 4-9 0,0 6 10 0,-6-5-10 16,-5 5 0-16,0 5-10 0,5-1 0 0,0 6 0 15,-11 0-94 1,6 5-18-16,-6 0-4 0,0 5-954 0</inkml:trace>
          <inkml:trace contextRef="#ctx0" brushRef="#br0" timeOffset="95897.0661">4518 11810 1342 0,'0'0'60'0,"6"-10"12"0,0 0-58 0,-1-5-14 16,1 5 0-16,-6 0 0 0,6-5 132 0,-6 5 24 16,-6 0 5-16,0 0 1 0,-5 0-58 0,0 0-11 15,-6 10-2-15,0 0-1 0,0 0-46 0,0 5-10 16,-6 5-2-16,1 0 0 0,-7 10-7 0,7 0-1 15,-1 5-1-15,0 0 0 0,1 5-11 0,-1 1-1 16,6 4-1-16,0-5 0 0,6-5-10 0,5 5 0 16,1-5 0-16,10-5-11 0,1 1 11 0,0-1 0 15,11-5-9-15,-1 0 9 0,7 0 0 0,5-5 8 16,1 0 0-16,-1 0 0 0,6 5-8 0,-6-5 0 16,0 5 0-16,-5 5 0 0,-6 1 0 0,0 4 0 0,-17 5 0 15,0 0 0-15,-6 5 25 0,-5 0 7 0,-12 6 0 16,1-1 1-16,-7 0 15 0,1-5 4 0,0 0 0 15,-6 1 0-15,6-6-30 0,-6 0-6 0,11-5 0 0,-5-5-1 16,5-5-15-16,1 0-16 0,-1-10 3 0,0 0-823 16,1-5-164-16</inkml:trace>
        </inkml:traceGroup>
        <inkml:traceGroup>
          <inkml:annotationXML>
            <emma:emma xmlns:emma="http://www.w3.org/2003/04/emma" version="1.0">
              <emma:interpretation id="{F519FAB1-A4BD-42EC-9D01-D1F5B6662B23}" emma:medium="tactile" emma:mode="ink">
                <msink:context xmlns:msink="http://schemas.microsoft.com/ink/2010/main" type="inkWord" rotatedBoundingBox="9781,12214 13744,11985 13857,13938 9894,14167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97075.7415">8245 11755 1796 0,'0'0'40'0,"0"0"8"0,0 0 1 0,0 0 1 0,17 10-40 0,0 0-10 16,-6 0 0-16,1 5 0 0,-1 0 111 0,0 10 20 15,-5 1 4-15,5-1 1 0,-5 10-48 0,-6 0-10 16,0 0-2-16,0 5 0 0,-6 1-25 0,-5-1-6 0,5-5-1 0,-5 0 0 16,5-5-35-16,-5 1-9 15,5-11 0-15,-5 0 0 0,0-10 12 0,5 5 0 0,1-5 0 0,5-10 0 16,0 0 0-16,0 0 0 0,0 0 0 0,-6-10 0 15,6 5-4-15,0-10 0 0,0-5 0 16,0-5 0-16,11-6-8 0,-5-4 0 16,5-5 0-16,0 5 0 0,6-5 25 0,0-1 7 0,6-9 0 0,0 5 1 15,-1 0-52-15,7-1-10 16,-7-4-3-16,12 5 0 0,0 5-1 16,-6-1-1-16,6 6 0 0,0 5 0 0,-6 5-234 0,6 5-46 15</inkml:trace>
          <inkml:trace contextRef="#ctx0" brushRef="#br0" timeOffset="97383.4439">9060 11624 1209 0,'0'0'108'0,"11"5"-87"15,0 5-21-15,1 5 0 0,-7 6 141 0,1-1 24 16,-6 10 5-16,-6 5 1 0,1 10-92 0,-7 0-19 16,7-4-3-16,-12 4-1 0,0 5 7 0,5-10 1 15,7 6 0-15,-1-6 0 0,0-5-37 0,6-10-7 16,-5 5-2-16,5-10 0 0,5-4-5 0,1-6-1 15,-6-10 0-15,11 5 0 0,1-5 18 0,10-10 3 16,1-5 1-16,5-1 0 0,0-9-10 0,1 0-3 16,-7 0 0-16,7-5 0 0,-7 0 3 0,1 0 1 15,-1-6 0-15,-5 1 0 0,0 5 3 0,0-5 1 16,-5-5 0-16,-1 4 0 0,0 1 9 0,-5 5 2 16,-6 0 0-16,0 5 0 0,0 5-4 0,-6 0 0 15,-5 4 0-15,0 6 0 0,-1 5-23 0,-5 5-5 16,-5 5 0-16,-6 0-8 0,-1 5 0 0,-5 6-22 0,0 4 3 15,-5 0 1 1,-6 5-123-16,5 5-25 0,0-5-5 0,6 0-986 0</inkml:trace>
          <inkml:trace contextRef="#ctx0" brushRef="#br0" timeOffset="97937.9762">9840 11649 1670 0,'0'0'148'0,"6"-5"-118"0,5 5-30 0,0 5 0 0,1-5 98 0,-1 5 14 16,0 5 2-16,1 6 1 0,-1-6-28 0,-5 10-6 15,5 0-1-15,0 5 0 0,-5 0-28 0,-1 5-7 16,1 5-1-16,0-4 0 0,-1 4-19 0,1-5-4 16,-6-5-1-16,6 0 0 0,-6-5 8 0,0 0 2 15,-6-4 0-15,6-6 0 0,0-10-13 0,0 10-2 16,0-10-1-16,0 0 0 0,0 0 5 0,0 0 1 15,0 0 0-15,0 0 0 0,0-15 9 0,6-1 3 16,-1 1 0-16,1-5 0 0,0 0-32 0,5-5 0 16,0 5 0-16,6 0 0 0,6-10 0 0,-6 5 0 15,6 4 0-15,-1-4 0 0,1 0 0 0,5 10 0 16,-5-5 0-16,-1 10 0 0,1 5 0 0,-6 5 0 16,6 0-12-16,-7 10 12 0,1 5-8 0,-5 5 8 15,5 0 0-15,0 10 0 0,-6 1-8 0,-5 4 8 0,-1-5 0 16,1 10 0-16,-6-5 0 0,6 6 0 0,-6-6 0 15,0 0 0-15,0-5 0 0,-6 0 0 0,6-5 0 16,0-5 0-16,0-4 0 0,0-1 0 16,0-15 0-16,0 0 0 0,0 0 13 0,0 0-3 0,0 0-1 0,0 0 0 15,6-5 2-15,5-10 0 0,-5-6 0 0,5 1 0 16,0-10-11-16,6-5 10 0,0-5-10 0,6-5 10 16,-1-1-10-16,1-4 0 0,0 0 0 0,5-1 0 15,6 1 0-15,-6 10 0 0,12 0-8 0,-1 10 8 16,-5 4 0-16,0 6 15 0,-6 10-3 0,1 5 0 15,-1 5 4-15,-5 10 0 0,-1 5 0 0,1 0 0 16,-1 11 0-16,-5 4 1 0,-5 5 0 0,5 0 0 16,-6 5-9-16,-5-4-8 0,5 4 9 0,-5 0-9 0,-1 0 0 15,1 0 0-15,0-4-8 0,-1 4 8 16,-5-5-136-16,6 0-20 0,0-5-4 0,-6 1-1082 16</inkml:trace>
          <inkml:trace contextRef="#ctx0" brushRef="#br0" timeOffset="96776.4396">7114 12087 1152 0,'0'-25'51'0,"0"15"10"15,11-6-49-15,1-4-12 0,-1 5 0 0,-5-5 0 0,5 5 196 16,0-5 37-16,6 5 7 0,12 0 2 0,5-10-130 0,5 10-25 15,1 5-6-15,11-6-1 0,-1 6-34 0,1 0-7 16,0 5-2-16,0 5 0 16,-6 0-37-16,6 5 0 0,-5 5-9 0,-1-5-711 15,-6 0-143-15</inkml:trace>
          <inkml:trace contextRef="#ctx0" brushRef="#br0" timeOffset="96634.8695">7521 11594 748 0,'0'0'33'0,"6"-10"7"0,5 5-32 0,1-5-8 0,-7-5 0 0,12 5 0 16,6-10 156-16,-6 0 30 0,11 0 6 0,-5-6 0 15,5-4-84-15,0 5-16 0,1-10-4 0,-7 5-1 16,1 0-28-16,-1-1-6 0,1-9-1 0,-12 5 0 0,1 5 3 15,-1-5 0-15,-5-6 0 0,-1 1 0 0,-5 5 4 0,0 0 1 16,-5 0 0-16,-7-6 0 0,1 11-14 0,0-5-2 16,-6 0-1-16,0 10 0 0,5-5-27 0,1 9-6 15,-6-4-1-15,12 0 0 0,-7 10-9 0,1 0 0 16,0 0 0-16,5 10 0 0,-5 0 0 0,5 5 0 16,6 0-8-16,0 0 8 0,-11 5-8 0,-1 10 8 15,1 0-10-15,0 0 10 0,5 10 0 0,0 5 0 16,1 6 0-16,-7 4 0 0,7 10 0 0,5 5 8 15,0 11 1-15,-6 4 0 0,0 6 21 0,1 4 4 16,5 0 1-16,-6 1 0 0,-5-1 5 0,5 1 0 16,1-6 1-16,-7 1 0 0,1 4-9 0,5 0-3 15,-5-9 0-15,5 4 0 0,-5-9-9 0,5-6-3 16,-5 0 0-16,5-10 0 0,-5 1-17 0,5-1 10 16,-5-10-10-16,0 0 8 0,5-4-8 0,-5-1 0 15,-1-10-12-15,-4 5 12 16,-1-5-156-16,0 0-24 0,0-10-5 0,-6 1-952 0</inkml:trace>
        </inkml:traceGroup>
        <inkml:traceGroup>
          <inkml:annotationXML>
            <emma:emma xmlns:emma="http://www.w3.org/2003/04/emma" version="1.0">
              <emma:interpretation id="{4317742F-BB3D-45D9-B634-FD7B3671C246}" emma:medium="tactile" emma:mode="ink">
                <msink:context xmlns:msink="http://schemas.microsoft.com/ink/2010/main" type="inkWord" rotatedBoundingBox="16685,12963 17647,12907 17674,13382 16713,13437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02135.7014">14647 11539 990 0,'0'0'21'0,"0"0"5"0,0 0 1 0,0 0 1 15,0 0-28-15,0 0 0 0,12-10 0 0,-12 10 0 0,0 0 89 0,0 0 12 16,11-10 3-16,-11 10 0 15,0 0-55-15,0 0-10 0,0 0-3 0,0 0 0 0,0 0-14 16,0 0-3-16,5-10-1 0,-5 10 0 0,0 0 3 0,0 0 1 16,0-10 0-16,0 10 0 0,0 0 17 0,0 0 3 15,0-10 1-15,0 10 0 0,-5-11-13 0,-1 1-2 16,1 0-1-16,5 5 0 0,0 5-17 0,-6-10-10 16,-5 0 12-16,-1 5-12 0,7-5 42 0,-7 0 2 15,1 5 0-15,-6-5 0 0,6 10-26 0,-1-5-5 16,-5 0-1-16,6 5 0 0,-6 5-3 0,0 0-1 15,0 0 0-15,0 0 0 0,-5 10-8 0,-7-5 0 16,1 10 0-16,-6 0 0 0,-5 1 0 0,-1 4 0 16,0 5 0-16,1 0 0 0,5 0 0 0,0 5 0 15,6-4 0-15,-6-1 0 0,11 0 9 0,0 0-9 16,1 0 10-16,11-5-10 0,-1 0 11 0,7-4-11 16,5-11 12-16,-6 5-12 0,6-15 23 0,0 0-3 15,17 5 0-15,-6-10 0 0,-11-5-20 0,23 0 0 16,11-11 0-16,11-4 0 0,0 0 0 0,0-5 0 0,6 5 0 15,0-10 0-15,-5 5 11 0,-1-6-3 0,6 11 0 0,-6-5 0 16,-6 0-8-16,1 5 8 0,-6-5-8 0,-6 4 8 16,1 6 4-16,-7 0 0 0,-5 5 0 0,0 5 0 15,-17 10 28-15,0 0 7 0,0 0 1 0,0 0 0 16,0 0-20-16,0 0-3 0,-6 10-1 0,6 5 0 16,6 5-24-16,-6 0 0 0,0 1 0 0,6-1 0 15,5 5 0-15,0-5 0 0,1 5 0 0,5 0 0 16,5-5 0-16,-5 5 0 0,0-9-14 0,6 9 5 15,-6 0-55-15,0-5-10 0,5 0-2 16,-5 0-1-16,-11 0-152 0,5 0-31 16</inkml:trace>
        </inkml:traceGroup>
        <inkml:traceGroup>
          <inkml:annotationXML>
            <emma:emma xmlns:emma="http://www.w3.org/2003/04/emma" version="1.0">
              <emma:interpretation id="{6DDD16BB-DC25-4F59-A9D2-0E7D60D5AF33}" emma:medium="tactile" emma:mode="ink">
                <msink:context xmlns:msink="http://schemas.microsoft.com/ink/2010/main" type="inkWord" rotatedBoundingBox="20231,11720 25993,11387 26088,13032 20326,13365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03694.9974">18414 11539 230 0,'45'-5'20'0,"-5"0"-20"16,-12-5 0-16,6 0 0 0,5 0 260 0,7 0 47 15,-7-11 9-15,1 6 3 0,-1-10-179 0,1 5-36 0,11-5-8 0,-6-5 0 16,-11-5-25-16,6 4-5 0,11 1-1 0,-1-5 0 16,1 5-1-16,-11 0 0 0,-17-5 0 0,5 4 0 15,0 6 16-15,-11 0 2 0,-17 10 1 0,11-5 0 16,1 10-40-16,-12 0-8 0,-17 5-2 0,0 5 0 16,0 10 7-16,0 0 2 0,-11 5 0 0,-1 10 0 15,-10 0-26-15,5 5-4 0,11 1-2 0,-11 4 0 16,6 0-10-16,0 0 8 0,5-5-8 0,6 6 8 15,0-6 0-15,0-5 0 0,0 0 0 0,6-5 0 16,11 0-8-16,-6 0-11 0,1 0 3 0,-1-5 0 16,12 1-138-16,-1-1-27 15,1-5-6-15,-6-10-887 0</inkml:trace>
          <inkml:trace contextRef="#ctx0" brushRef="#br0" timeOffset="104054.183">19641 11021 1612 0,'-23'5'144'0,"23"-5"-116"16,0 0-28-16,0 0 0 0,-5 10 94 0,5 5 13 15,0 0 2-15,5 0 1 0,-5 10-26 0,6-4-4 16,-6-1-2-16,6 5 0 0,-1 0-34 0,1 5-6 16,0 0-2-16,-1-5 0 0,-5 1-13 0,6-1-3 15,0-5-1-15,-1 0 0 0,-5 0 21 0,0-5 4 16,0-15 0-16,0 15 1 0,0-15-36 0,0 0-9 0,0 0 0 0,0 0 0 15,0 0 53-15,0 0 9 0,0 0 2 0,0 0 0 16,0 0-51-16,0 0-13 0,0 0 0 0,12-5 0 16,-1-5 0-16,0 0 0 0,1-5 0 0,4 0 0 15,1 0 15-15,0-5 1 0,6-5 0 16,0 4 0-16,5 1-26 0,-5-5-5 0,10 0-1 16,-4 0 0-16,5 0-1 0,0 0-1 0,5-5 0 0,-5 4-825 15,0 1-165-15</inkml:trace>
          <inkml:trace contextRef="#ctx0" brushRef="#br0" timeOffset="104155.6673">20529 10765 1152 0,'23'-15'102'0,"-12"10"-82"16,6-6-20-16,11 6 0 0,0-5 125 0,1 0 21 15,-1 0 4-15,6 5 1 0,0 0-11 0,5 0-3 16,1-5 0-16,5 5 0 0,-5 0-47 0,5 5-10 15,0-5-1-15,1 0-1 0,-7 0-78 0,6 0 0 16,-5 0-18-16,5 0 3 0,-5 0 0 0,-6 0 0 16,0 0 0-16,0 0 0 15,0 0-194-15,-6 0-39 0</inkml:trace>
          <inkml:trace contextRef="#ctx0" brushRef="#br0" timeOffset="103387.9475">17543 11232 1094 0,'22'-25'48'0,"-5"15"11"15,-11-5-47-15,11 0-12 0,6 0 0 0,-6-5 0 0,0 0 92 0,5-1 16 0,18 1 3 0,-6-5 1 16,-6 5-12-16,6 5-1 0,0-5-1 0,-6 10 0 16,-5 5-54-16,-6 0-12 0,-6 10-1 0,6 5-1 15,-11 5 8-15,-1 5 2 0,-10 10 0 0,-1 5 0 16,-11 11-5-16,0-1-1 0,0 10 0 0,-6-5 0 15,1 6 2-15,5-1 0 0,6-5 0 0,-6-4 0 16,-6-6-15-16,12 0-2 0,5-5-1 0,0-10 0 16,1 0-18-16,5-9 0 0,0-6 0 0,5 0 0 0,7 0 44 15,-12-10 6-15,0 0 1 0,17-10 0 0,5-5 0 16,1-6 0-16,-6-4 0 0,0 0 0 0,5-10-23 0,1 0-4 16,0-5 0-16,5-6-1 0,-5-9-12 0,5 5-3 15,6-1 0-15,11 1 0 0,-5 0-8 0,11 5 0 16,5-6 0-16,6 11 0 15,-5 5-56-15,-6 5-9 0,0 5-3 0,0 10 0 16,-6 10-120-16,-6 5-24 0,-22 5-4 0,0 15-744 0</inkml:trace>
          <inkml:trace contextRef="#ctx0" brushRef="#br0" timeOffset="104476.6304">21541 9940 1209 0,'0'0'53'0,"0"0"12"0,0 0-52 0,-5 5-13 0,-7 10 0 0,1 5 0 16,0 6 169-16,-6 9 31 0,0 0 7 0,0 5 1 15,-6 10-60-15,1 1-12 0,-12-1-3 0,0 15 0 16,0 1-44-16,0-1-9 0,-6 5-1 0,1 6-1 16,-1-6-26-16,12 6-6 0,-6-1-1 0,0 5 0 15,11-4-36-15,1-6-9 0,5-4 0 0,-6 4 0 16,6-5-100-16,0-4-23 15,0-11-4-15,6 5-1025 0</inkml:trace>
          <inkml:trace contextRef="#ctx0" brushRef="#br0" timeOffset="104838.9358">21570 11162 1958 0,'0'0'87'0,"0"0"17"0,0 0-83 0,16 5-21 16,1-5 0-16,-5 5 0 0,5-5 56 0,0 5 6 15,0-5 2-15,5 5 0 0,1-5-52 0,5-5-12 16,0 5 0-16,6-5 0 0,0-5 20 0,-5 5 0 16,-1-5 1-16,0-5 0 0,6-5-21 0,-6-6 8 15,1 1-8-15,-1-5 0 0,0 0 29 0,-5 0 2 16,5-5 0-16,-5-1 0 0,-1 6 9 0,-5 0 1 16,6-5 1-16,-6 5 0 0,-6 0-8 0,1 4-2 15,-1 1 0-15,0 5 0 0,-5 10-32 0,-1 0 0 16,-5 10 0-16,0 0 0 0,0 0 0 0,-17 10 0 15,-5 0 0-15,-6 10 0 0,-1 5 0 0,-5 6 0 16,0-1 0-16,-5 5 0 0,-1 5 0 0,12-5 0 16,5 6 0-16,1-6 0 0,-1 0 0 0,12-5 0 15,-1-5 0-15,12-5 0 0,0 0 0 0,6-4 0 16,-6-1 0-16,11-10 0 0,12 5 0 0,0-10 0 0,-1 0 0 16,7 0 0-16,10-10 0 0,1 0 0 0,-1 0 0 0,7-6 0 15,-7-4 0-15,12 0 0 0,-6 0 0 0,6-5 0 16,0 5 58-16,6 0 5 0,-1 5 1 0,1 5 0 15,-12 0-34-15,0 5-6 0,-5 5-2 0,-6 5 0 16,0 0 16-16,-6 10 3 0,-5 0 1 0,-1 10 0 16,1 0-42-16,-6 0-11 0,-6 0-1 0,-5 0 0 15,-1 11 12-15,7-6 0 0,-1 5 0 0,-5-5 8 16,5 0-8-16,-5 0-16 0,5-4 4 0,0-1 0 16,1 0-80-16,-1-5-16 0,0 0-3 15,-5-5-1-15,5 0-100 0,1-5-20 0</inkml:trace>
          <inkml:trace contextRef="#ctx0" brushRef="#br0" timeOffset="105135.1945">23294 10709 1785 0,'0'0'79'0,"0"0"17"0,0 0-77 0,0 0-19 15,0 0 0-15,-11 15 0 0,0 1 136 0,-6 4 24 16,-6 5 5-16,6 10 1 0,-11 0-62 0,5 5-12 15,-11 1-2-15,0 9-1 0,-5-10-47 0,-6 5-10 0,-1 1-1 16,1-1-1-16,6 0-17 0,-1 0-3 0,-11-5-1 0,0 1 0 31,12-6-50-31,-1 0-11 0,6 0-1 0,0-5-1 16,6-4-110-16,0-1-23 0,11-10-4 0</inkml:trace>
        </inkml:traceGroup>
        <inkml:traceGroup>
          <inkml:annotationXML>
            <emma:emma xmlns:emma="http://www.w3.org/2003/04/emma" version="1.0">
              <emma:interpretation id="{7657EE4B-D7CD-4BE3-8B78-44A1771EE544}" emma:medium="tactile" emma:mode="ink">
                <msink:context xmlns:msink="http://schemas.microsoft.com/ink/2010/main" type="inkWord" rotatedBoundingBox="27673,11950 28676,11892 28738,12957 27735,13015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05874.97">25800 10543 172 0,'0'0'16'0,"11"-5"-16"0,-5 0 0 0,5-5 0 0,0 0 121 0,1 5 22 16,-1-5 4-16,6 0 1 0,-6 0 4 0,1-5 0 15,-1 0 1-15,0 5 0 0,-11-5-17 0,6 5-4 16,-6 0-1-16,0 10 0 0,-11-10-54 0,-1 0-10 16,-5 0-3-16,-5-1 0 0,-7 11 27 0,-5-5 5 15,1 5 0-15,4 0 1 0,-5 5-49 0,0 1-9 16,-11-1-3-16,6 5 0 0,-1 0-20 0,-5 10-4 16,-6 0 0-16,-11 10-1 0,-1 0-11 0,18 0 0 15,0 1 0-15,11-1 0 0,0 0 0 0,11-5 0 16,1-5 0-16,10 0 0 0,12 0-12 0,0 5 12 15,6 1-12-15,5-6 12 0,1 0-13 0,10 0 5 16,1 5 8-16,5-5-13 0,6 5 13 0,6-5 0 16,-6 0 0-16,-6 11 0 0,0-6 0 0,1 5 0 15,-7-5 0-15,-5 5 10 0,-6 0 11 0,1 1 3 16,-7-6 0-16,-16 10 0 0,0-5 21 0,-6 0 5 0,0 0 1 16,0 1 0-16,-11-6 0 0,-1-5 0 0,1 0 0 15,0-5 0-15,0 5-25 0,-1-5-5 0,-5-5-1 0,6 5 0 16,5-10-20-16,1 0 0 0,-6 0 0 15,-1 0 8 1,1-5-90-16,0 5-18 0,-1-5-3 0</inkml:trace>
        </inkml:traceGroup>
        <inkml:traceGroup>
          <inkml:annotationXML>
            <emma:emma xmlns:emma="http://www.w3.org/2003/04/emma" version="1.0">
              <emma:interpretation id="{834127B2-FDD3-4738-9EBE-067FE3048175}" emma:medium="tactile" emma:mode="ink">
                <msink:context xmlns:msink="http://schemas.microsoft.com/ink/2010/main" type="inkWord" rotatedBoundingBox="30318,11078 32143,10973 32260,12991 30434,13096"/>
              </emma:interpretation>
              <emma:one-of disjunction-type="recognition" id="oneOf27">
                <emma:interpretation id="interp31" emma:lang="" emma:confidence="0">
                  <emma:literal>to</emma:literal>
                </emma:interpretation>
                <emma:interpretation id="interp32" emma:lang="" emma:confidence="0">
                  <emma:literal>%</emma:literal>
                </emma:interpretation>
                <emma:interpretation id="interp33" emma:lang="" emma:confidence="0">
                  <emma:literal>so</emma:literal>
                </emma:interpretation>
                <emma:interpretation id="interp34" emma:lang="" emma:confidence="0">
                  <emma:literal>lo</emma:literal>
                </emma:interpretation>
                <emma:interpretation id="interp35" emma:lang="" emma:confidence="0">
                  <emma:literal>10</emma:literal>
                </emma:interpretation>
              </emma:one-of>
            </emma:emma>
          </inkml:annotationXML>
          <inkml:trace contextRef="#ctx0" brushRef="#br0" timeOffset="107515.973">28944 9453 1836 0,'0'0'40'0,"0"0"9"0,0 0 2 0,0 0 0 0,-11 5-41 0,0 5-10 16,-1 0 0-16,1 10 0 0,0 0 80 0,-12 5 15 16,-5 5 2-16,-6 15 1 0,6-4-24 0,-12 14-5 0,0 0-1 0,1 11 0 15,-1-1-17-15,6 10-4 0,-5 6-1 0,-1 9 0 16,1-9-18-16,5 4-3 0,0 1-1 0,-6-1 0 15,0-4-13-15,1-1-3 0,-6 0-8 0,-1 1 12 32,1-6-74-32,0 6-15 0,0-11-3 0,-1 5-675 0,1-4-134 0</inkml:trace>
          <inkml:trace contextRef="#ctx0" brushRef="#br0" timeOffset="107750.347">29069 10976 2127 0,'0'0'94'0,"0"0"20"0,0 0-91 0,0 0-23 15,-6-5 0-15,6 5 0 0,-11 0 56 0,-1 10 6 16,-5 0 2-16,0 5 0 0,-5 0-43 0,-1 5-8 16,1 0-1-16,-7 10-1 0,12 1-11 0,0-6 0 15,6 5 0-15,-6 5 0 0,0 0 0 0,11 0 0 16,6-9 0-16,-5 4 0 0,5-5 0 0,5-5 12 15,1 0-12-15,5-5 12 0,1 5-12 0,10-10 0 16,1 0 0-16,5 0 0 0,6-5 32 0,0-5 4 16,0 0 0-16,0-5 1 0,0-5-4 0,0 0-1 15,0-5 0-15,0-5 0 0,-6 0-32 0,0-5 0 16,6-5 0-16,-5-5-9 0,-7-1 48 0,1 1 9 16,-1 0 3-16,1 0 0 0,-6-5-27 0,0 4-4 0,0 6-2 15,-6 0 0-15,-5 0-1 0,0 10 0 16,-6 0 0-16,-6 0 0 0,0 4-17 0,1 1 0 0,-7 0 0 0,-10 10 0 31,-1 0-124-31,-5 10-18 0,-6 0-4 0,0 0-1 0</inkml:trace>
          <inkml:trace contextRef="#ctx0" brushRef="#br0" timeOffset="107104.2875">27632 10639 403 0,'0'0'36'0,"0"0"-36"0,0 0 0 0,0 0 0 0,0-10 152 0,0 5 24 0,0 5 5 0,0-10 1 15,0 0-48-15,6 5-10 0,-6-5-1 0,11 0-1 16,-5 0-26-16,11 5-6 0,0-11-1 0,11 6 0 16,-5 0-40-16,11 0-8 0,-1-5-1 0,13 5-1 15,5-5-5-15,-12 5-1 0,12 0 0 0,0-5 0 16,6 5-9-16,-1 5-1 0,-5-10-1 0,6 10 0 16,-7-5-14-16,18 0-8 0,-5 0 10 0,-1 0-10 15,-6-1 0-15,-5 6-12 0,0 0 1 0,-6 0 0 16,-5 0-51-16,-6-5-10 15,5 10-3-15</inkml:trace>
        </inkml:traceGroup>
      </inkml:traceGroup>
    </inkml:traceGroup>
    <inkml:traceGroup>
      <inkml:annotationXML>
        <emma:emma xmlns:emma="http://www.w3.org/2003/04/emma" version="1.0">
          <emma:interpretation id="{24D5512C-BCAD-401A-93A5-A95096841CE3}" emma:medium="tactile" emma:mode="ink">
            <msink:context xmlns:msink="http://schemas.microsoft.com/ink/2010/main" type="paragraph" rotatedBoundingBox="3272,15111 23432,14008 23601,17102 3441,18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5ABDF9-5ABE-43F0-966B-5C3A7537DD66}" emma:medium="tactile" emma:mode="ink">
              <msink:context xmlns:msink="http://schemas.microsoft.com/ink/2010/main" type="line" rotatedBoundingBox="3272,15111 23432,14008 23601,17102 3441,18205"/>
            </emma:interpretation>
          </emma:emma>
        </inkml:annotationXML>
        <inkml:traceGroup>
          <inkml:annotationXML>
            <emma:emma xmlns:emma="http://www.w3.org/2003/04/emma" version="1.0">
              <emma:interpretation id="{58486F4C-8870-4B18-BFB2-222A0CC35675}" emma:medium="tactile" emma:mode="ink">
                <msink:context xmlns:msink="http://schemas.microsoft.com/ink/2010/main" type="inkWord" rotatedBoundingBox="3272,15111 9210,14786 9319,16765 3380,17090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9606.8052">1815 14796 1882 0,'11'-30'84'0,"1"15"16"0,-1 0-80 0,6 0-20 0,5-5 0 0,-5 10 0 16,-17 10 95-16,0 0 14 0,0 0 3 0,29 5 1 15,-7 5-41-15,-5 10-9 0,0 5-2 0,-5 5 0 16,-7 5-41-16,-5 1-8 0,6-1-1 0,-6 5-1 15,-6-5-2-15,-5 0 0 0,0 1 0 0,-1-1 0 0,1-5 0 0,0-5 0 16,-1 0 0-16,1-5 0 16,-6 0-8-16,6-4 0 0,5-6 0 0,6-10 0 15,0 0 0-15,0 0 0 0,0 0 0 0,0 0 0 16,6-15 13-16,11-1 1 0,0-4 0 0,5-10 0 0,7 0-14 0,-1-5 8 16,11-10-8-16,-5-1 0 0,6 1 0 15,0-5 0-15,-1 0 0 0,1 4-10 0,-6 1 10 0,0 5 0 16,-12 5 0-16,7 15 0 0,-12 4 0 0,-1 6 11 15,1 10-3-15,-11 10 0 0,0 1 16 0,-1 14 2 16,-5 0 1-16,0 10 0 0,0 5-12 0,0 0-3 16,0 6 0-16,6-1 0 0,-6 0-12 0,0 0 0 15,0 1 0-15,0-1 0 16,6 0-86-16,-6 5-23 0,-6-4-5 0,6-1-1024 0</inkml:trace>
          <inkml:trace contextRef="#ctx0" brushRef="#br0" timeOffset="109899.6565">2946 14862 1670 0,'0'0'74'0,"0"0"15"0,-6-10-71 0,6 10-18 0,0 0 0 0,0 0 0 16,0 0 160-16,0 0 29 0,0 0 6 0,0 0 1 15,0 0-146-15,-5 20-29 0,-1 0-5 0,-5 5-2 16,5 0 2-16,6 10 1 0,-11 1 0 0,5-1 0 15,6 0-17-15,-5 0 0 0,5 0 0 0,0-5 0 16,5 1 0-16,1-1 10 0,5-10-10 0,6 0 12 16,-6 0-12-16,6-10-9 0,0-5 9 0,6 0-13 15,0-5 13-15,-1-10 0 0,1 0 9 0,-1 0-9 16,1-10 14-16,0-5-3 0,-1 0-1 0,1 0 0 0,-12-1 11 16,6-9 3-16,0 0 0 0,-11 0 0 0,-1 0 2 15,1-1 1-15,-6 1 0 0,-6 10 0 0,-5-5-7 16,0 10-2-16,0-5 0 0,-12 10 0 0,0 5 5 15,-5 5 1-15,0 0 0 0,-6 5 0 0,0 0-24 0,0 10 0 16,-6 5-10-16,6-5 10 16,6 10-140-16,6-5-20 0,-7 5-5 0,7 0-935 15</inkml:trace>
          <inkml:trace contextRef="#ctx0" brushRef="#br0" timeOffset="110125.2612">3710 14600 2329 0,'0'0'103'0,"0"0"21"0,22-10-99 0,1 5-25 0,5 0 0 0,12-5 0 16,-1 0 58-16,12 5 6 0,-6-5 2 0,6 0 0 16,6 0-37-16,-1-5-7 0,1 0-2 0,-6 0 0 15,0 5-20-15,5-5-13 0,-5 4 1 0,0-4 1 16,-11 10-16-16,5-5-3 0,-5 0-1 0,-1 5 0 31,-16 0-173-31,-1 0-36 0,12-5-6 0,-17 5-2 0</inkml:trace>
          <inkml:trace contextRef="#ctx0" brushRef="#br0" timeOffset="110335.4081">4552 13806 2235 0,'0'0'99'0,"0"0"21"0,0 0-96 0,6 15-24 15,-6 0 0-15,-6 10 0 0,6 11 70 0,-11 4 10 16,0 10 1-16,-6 10 1 0,-12 6-25 0,1 9-5 16,0 6 0-16,-6 4-1 0,0-5-40 0,-6 6-11 15,6-1 0-15,-5-4 0 0,5-1 12 0,0-4-3 16,0-6 0-16,0-5 0 0,0 1-9 0,0-11 0 16,6-5 9-16,0 1-9 15,-1-11-127-15,12-5-29 0,6-15-7 0</inkml:trace>
          <inkml:trace contextRef="#ctx0" brushRef="#br0" timeOffset="109190.356">1046 14786 1393 0,'0'0'30'0,"0"0"6"0,0 0 2 0,11-10 2 0,-5 0-32 0,-6 0-8 0,-6 0 0 0,6-5 0 16,6 5 75-16,-6 0 13 0,-6-5 2 0,0 5 1 16,18 0-22-16,-12-5-4 0,5 5-1 0,-5-6 0 15,0 1-18-15,6 0-4 0,0 5-1 0,-6 0 0 16,0 0-18-16,-6 0-4 0,0 5-1 0,6 5 0 16,0 0 5-16,0 0 1 0,-17 15 0 0,-5 0 0 15,-1 5-24-15,-5 5 0 0,-12 6 0 0,6 9 8 16,0 5-8-16,1 0-15 0,-7 6 4 0,6 4 1 15,0 5 10-15,6-4 0 0,0 4 0 0,5 0 0 16,6 1 11-16,6-6-3 0,11-10 0 0,0 0 0 16,0-4-8-16,5-1 0 0,7-5 9 0,-1-10-9 15,0 0 0-15,6-10 0 0,-5-5 0 0,4-5 0 0,1-10 0 16,6 0-8-16,-6-10 0 0,6-5 0 0,5-5 8 16,0-5 0-16,0-5 0 0,1-6 0 0,-1-4 0 0,0-5 0 15,-5-10 0-15,5 4 8 0,-5-4-8 16,-1 0 0-16,7-1 0 0,-1 1 0 0,-5 0 0 15,5 9 0-15,-5 6 0 0,-1 10 8 0,-5 10 20 0,0 5 5 16,-11 5 1-16,-6 15 0 0,11 5 13 0,0 5 2 16,-5 15 1-16,-6 5 0 0,-6 10-30 0,-5 0-5 15,0 6-2-15,-6-1 0 0,5 5-13 0,-4 0 0 16,16 1 8-16,-6-1-8 16,0 0-130-16,1-4-29 0,5-6-5 0,5-5-2 0</inkml:trace>
          <inkml:trace contextRef="#ctx0" brushRef="#br0" timeOffset="111180.6798">5593 13288 1440 0,'0'0'64'0,"0"0"12"0,0 0-60 0,0 0-16 0,0 0 0 0,0 0 0 15,0 0 133-15,-6 10 24 0,-5 0 5 0,-6 5 1 16,-11 11-70-16,5 4-13 0,-5 10-4 0,-6 15 0 0,-6 16-14 0,-5 9-3 16,5 6-1-16,-5 9 0 15,0 1-15-15,5 4-3 0,-5 1-1 0,5 4 0 16,7 11-13-16,-7-6-2 0,0-4-1 0,6-5 0 16,0-6-14-16,1-4-9 0,-1-16 12 0,0-5-12 15,5-4 13-15,-5-16-4 0,12-5-1 0,-6-5 0 16,5-4-8-16,0-11 12 0,6-5-12 0,0-10 12 0,6 0-12 15,0-10 0-15,-1-5 0 0,7-10-11 0,-1-5-1 0,6-5 0 16,0-11 0-16,6-4 0 0,11-5 1 0,0-5 0 16,5-1 0-16,7 6 0 15,-1 5-13-15,6 0-2 0,-6 5-1 0,0 9 0 0,1 6 27 0,-7 10-10 16,1 5 10-16,-6 10 0 0,0 5 0 0,0 10 0 16,-6 0 0-16,6 6 0 0,-6-1 8 0,1 0-8 15,5 0 0-15,-6 0 0 0,6-5 0 0,0 0-20 16,-6-5 4-16,12-4 0 15,-1-6-13-15,1 0-3 0,-6-10 0 0,11 0 0 0,1-6 12 0,10-4 1 16,1 0 1-16,-6-5 0 0,5-5 8 0,1 0 2 0,5-5 0 16,6-5 0-16,-6-1 8 0,1 1-8 0,-1 0 8 15,-6 5-8-15,1-5 8 0,-6 4 0 0,-11-4 0 0,-1 5 0 16,-5 0 13-16,-6 0-1 0,-5 10-1 16,-6 0 0-16,0 5 21 0,-6 4 5 0,-5 1 1 0,-6 5 0 15,0 0-13-15,-5 5-2 0,-1 5-1 0,-5 0 0 16,-1 5-22-16,-5 1 0 0,6-1 0 0,-6 5 0 15,0 0 0-15,6 5 0 0,-6 0 0 0,11 5 0 16,6 5 0-16,1 0-8 0,-1 6 8 0,5-1-12 16,1 0 12-16,5 0 0 0,-5 0 0 0,11 1 0 15,0-6 0-15,6 5 0 0,5-10 0 0,-5 0 0 16,-6-10 0-16,11 0 0 0,12-5 0 0,-1 0 0 16,6-10 0-16,12 0 0 0,-6-10 0 0,11 0 11 15,0-10 7-15,12 0 2 0,-6-5 0 0,5-5 0 0,7 0-20 16,-1-11 0-16,6-4 8 0,0 0-8 0,-1 0 12 0,7 10 0 15,-12 9-1-15,0 6 0 0,-11 5 18 0,-11 0 4 16,-1 15 1-16,-10 0 0 0,-7 15 26 0,-5-5 4 16,-5 10 2-16,-7 11 0 0,1-1-23 0,-12 5-5 15,6 0-1-15,-11 0 0 0,5 5-29 0,1-4-8 16,-1-6 0-16,6 0 0 16,0-5-24-16,6 0-7 0,-1-5-1 0,7 0 0 15,-7-4-120-15,7-1-24 0,5-5-4 0,-6 0-1011 16</inkml:trace>
        </inkml:traceGroup>
        <inkml:traceGroup>
          <inkml:annotationXML>
            <emma:emma xmlns:emma="http://www.w3.org/2003/04/emma" version="1.0">
              <emma:interpretation id="{2C1D727B-2456-4190-93AC-5326ACF7FAEC}" emma:medium="tactile" emma:mode="ink">
                <msink:context xmlns:msink="http://schemas.microsoft.com/ink/2010/main" type="inkWord" rotatedBoundingBox="11588,14877 17172,14572 17288,16686 11703,16991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12344.665">10145 14832 345 0,'0'0'31'0,"0"0"-31"0,0 0 0 0,17-5 0 16,6-1 253-16,0 1 45 0,-1-10 9 0,12 0 1 15,-5-5-176-15,4 0-36 0,7 0-8 0,-6-5 0 0,6 0-28 0,-1 0-6 16,1-6-1-16,-12 6 0 0,-11 0-5 15,6 0-2-15,-6-5 0 0,0 0 0 0,5 0-4 0,-11-1-1 16,-5 6 0-16,0 0 0 0,-6 0 14 0,-6 5 2 16,0 0 1-16,-5 5 0 0,5 0-26 0,-5-1-4 15,-6 11-2-15,0 0 0 0,-5 0-13 0,-7 10-2 16,7 0-1-16,-12 6 0 0,0 4-10 0,0 5 0 16,0 5 9-16,0 10-9 0,0 5 0 0,6 0 9 15,-6 6-9-15,11-1 0 0,1 0 10 0,5-5-10 16,5 1 8-16,1-1-8 0,11-5 0 0,0-5 0 15,0 0 8-15,6 1-8 16,-1-11-24-16,12 0-8 0,0-10 0 0,6 0-1115 0</inkml:trace>
          <inkml:trace contextRef="#ctx0" brushRef="#br0" timeOffset="112538.9269">11135 14284 1900 0,'0'0'84'0,"0"0"18"0,0 0-82 0,0 0-20 0,0 15 0 0,0 5 0 16,0 5 120-16,0 5 19 0,0 0 4 0,0 10 1 15,0-4-75-15,0 4-14 0,-5 0-3 0,-1 5-1 16,-5-4-15-16,5-1-4 0,-5-5 0 0,5-5 0 16,-5-5-9-16,5 0-3 0,-5-10 0 0,5 1 0 15,-5-11 20-15,11-5 3 0,0 0 1 0,0 0 0 16,0 0-12-16,0-10-1 0,5-1-1 0,1-9 0 0,0-5 2 0,-1-5 0 15,7 0 0-15,-1-5 0 0,0 0-32 0,12-6 0 16,-1 1 0-16,7 0 0 0,-1-5 0 16,6-1-18-16,17 6 2 0,-6-5 1 15,-5 5-154-15,11-1-31 0,0 6-7 0</inkml:trace>
          <inkml:trace contextRef="#ctx0" brushRef="#br0" timeOffset="111937.59">8907 14590 2120 0,'0'0'47'0,"11"-10"9"0,6-5 3 0,6-5 0 0,5 0-47 0,6-5-12 16,6 0 0-16,-1-6 0 0,1 11 54 0,5 0 9 15,-5 5 1-15,-1 0 1 0,-5 10-41 0,-6 10-8 16,-5 5-1-16,0 10-1 0,-6 10-6 0,-6 11-8 16,-5 4 11-16,-12 10-11 0,6 11 24 0,-11-1-3 15,-6 0 0-15,-6 1 0 0,6-6-3 0,-6 5-1 16,1-9 0-16,-1-1 0 0,6-15-17 0,6 0 8 16,0-10-8-16,11-9 0 0,0-1 13 0,0-20-4 15,0 0-1-15,0 0 0 0,5 0 26 0,12-10 5 16,6-10 1-16,-12-1 0 0,6 1-17 0,6-10-3 15,-1-5-1-15,7-5 0 0,-1-1 0 0,6-4 0 16,0-5 0-16,22-15 0 0,1-1-6 0,-6 11-1 16,0-5 0-16,5-1 0 0,1 6-4 0,-1 5-8 15,1-1 11-15,-1 1-11 16,-5 10-28-16,-5 0-13 0,-1 10-3 0,0-1 0 16,-5 6-138-16,-1 5-28 0</inkml:trace>
          <inkml:trace contextRef="#ctx0" brushRef="#br0" timeOffset="113004.9337">12583 13127 1785 0,'0'0'159'15,"0"0"-127"-15,-11 15-32 0,-1 1 0 0,1 4 187 16,-6 10 31-16,0 5 6 0,0 5 2 0,-5 0-104 0,-1 6-21 15,-5 9-4-15,5 0-1 16,-5 6-45-16,-1 4-10 0,1 5-1 0,-6 11-1 0,6-6-17 0,0 1-3 16,-6-1-1-16,5 5 0 0,1-4-8 0,0 4-2 15,-6-4 0-15,6 9 0 16,-1 1-57-16,1-11-12 0,6 0-3 0,-1 1 0 16,0-16-127-16,-5-5-25 0,17-4-6 0</inkml:trace>
          <inkml:trace contextRef="#ctx0" brushRef="#br0" timeOffset="112719.0817">11859 14037 2311 0,'0'0'102'0,"0"0"22"0,11-5-100 0,6 5-24 15,6-5 0-15,0 0 0 0,5 5 64 0,6-5 7 16,0-5 1-16,5 5 1 0,1-5-26 0,5 5-6 0,-5-5-1 0,11 0 0 16,0 0-32-16,-1 0-8 0,1 0 0 0,0 5 0 31,-11 0-30-31,5 0-8 0,-11 0-2 0,0 0-741 0,-6 0-149 0</inkml:trace>
          <inkml:trace contextRef="#ctx0" brushRef="#br0" timeOffset="113471.1525">12623 14696 2347 0,'0'0'52'0,"0"0"10"0,0 0 2 0,0 0 2 0,11-5-53 0,0-5-13 15,6 5 0-15,0-5 0 0,11 0 34 0,1-11 4 0,10 1 1 0,1 0 0 16,-1-5-39-16,12 0 0 0,-5 0-14 0,4-5 4 16,-4-5 22-16,-12-1 4 0,0-4 0 0,-6 5 1 15,11-5-1-15,-10 5 0 0,-7-6 0 0,1 1 0 16,-6 0 20-16,-11 10 3 0,-1-5 1 0,-10 9 0 16,-1 1-23-16,0 5-4 0,-5 5-1 0,-6 5 0 15,0 10-12-15,-6 5 0 0,-5 5 8 0,0 5-8 16,0 10 0-16,-6 5 0 0,0 11 0 0,-6-1 0 15,12 0 0-15,0 10 0 0,-1-4 0 0,1 4 0 0,5-5 0 16,6 0 0-16,6-4 0 0,5-1 0 0,1 0 0 16,5-10 0-16,0 0 0 0,5-10 0 0,7 1 0 0,-1-6 0 15,6-10 0-15,0 0 0 0,11 0 0 0,-5-10 8 16,5 0-8-16,6-5 12 0,0-5 1 16,0-1 0-16,0-4 0 0,11 0 0 0,6 0-13 0,6-5 0 15,-6 0 0-15,5-5 0 0,-5 5 26 0,0-1 6 16,-12 6 0-16,7 0 1 0,-18 10-10 0,6 0-3 15,-11 10 0-15,-1 0 0 16,-5 10 19-16,6 5 3 0,-6 0 1 0,0 5 0 0,0 6-34 0,-6 4-9 16,0 5 0-16,6 10 0 0,-5-5 9 0,5 1-9 15,-6-1 12-15,6 0-12 16,-12-5-18-16,12-5-10 0,-5 1-3 0,-1-6 0 16,0-5-169-16,1 0-35 0</inkml:trace>
          <inkml:trace contextRef="#ctx0" brushRef="#br0" timeOffset="113666.3711">14472 13922 2487 0,'0'0'55'16,"-11"5"11"-16,-1 0 2 0,1 10 2 0,-6 5-56 0,-6 10-14 0,-5 5 0 0,-6 5 0 15,-11 11 64-15,0-1 9 0,-6 5 3 0,0 11 0 16,-6-6-13-16,6 10-3 0,-5-4 0 0,-1 4 0 15,-5 0-30-15,6-4-6 0,5-1-2 0,-6-5 0 16,1-4-22-16,5-1 8 0,0-5-8 0,0 1 0 0,6-11-8 16,-1-5-7-16,1-5-1 0,17 0 0 15,5-10-159-15,6 1-32 16</inkml:trace>
        </inkml:traceGroup>
        <inkml:traceGroup>
          <inkml:annotationXML>
            <emma:emma xmlns:emma="http://www.w3.org/2003/04/emma" version="1.0">
              <emma:interpretation id="{743FBD1C-892E-4D2A-9E5F-E816AB0845E8}" emma:medium="tactile" emma:mode="ink">
                <msink:context xmlns:msink="http://schemas.microsoft.com/ink/2010/main" type="inkWord" rotatedBoundingBox="19292,14351 21043,14255 21162,16426 19411,16522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14342.6424">16604 13927 1609 0,'0'0'71'0,"0"0"15"0,0 0-69 0,0 0-17 0,0 0 0 0,0 0 0 16,0 0 96-16,17-5 16 0,6-5 4 0,11 0 0 15,-1-1-74-15,18-4-14 0,6 5-4 0,11-5 0 16,0-5 23-16,5 0 4 0,6-5 1 0,17 0 0 16,12 5 6-16,-12 0 2 0,-11-6 0 0,5 1 0 15,-10 10-4-15,-7-5 0 0,-11 0 0 0,1 10 0 16,-13-5-35-16,7 5-7 0,-12 5-2 0,6 0 0 16,-17 0-12-16,11 0 0 0,1 0 0 0,-1 5-10 31,-11 0-136-31,0 0-27 0,5 5-6 0</inkml:trace>
          <inkml:trace contextRef="#ctx0" brushRef="#br0" timeOffset="114616.7122">18120 12740 2044 0,'-12'-20'91'0,"12"20"18"0,0 0-87 0,0 0-22 15,0 0 0-15,0 0 0 0,0 0 73 0,0 10 11 16,6 10 1-16,-6 10 1 0,-6 1-14 0,1 9-2 16,-12 10-1-16,5 10 0 0,1 6-8 0,-11 4-1 15,-12 1-1-15,0 19 0 0,5-4-7 0,-16 9 0 16,0-9-1-16,0 14 0 0,-6-4-11 0,5-1-3 16,7-4 0-16,-12 4 0 0,-6 1-17 0,12-11-3 0,6 1-1 15,-1-6 0-15,6-5-16 0,0-4 10 16,12-1-10-16,-1-5 8 0,6-4-8 0,6-6-14 15,-1-5 3-15,7-9 1 16,5-1-163-16,0-5-33 0,5-5-6 0</inkml:trace>
        </inkml:traceGroup>
        <inkml:traceGroup>
          <inkml:annotationXML>
            <emma:emma xmlns:emma="http://www.w3.org/2003/04/emma" version="1.0">
              <emma:interpretation id="{3C483305-6102-4DF4-BB95-0CA6D548BF64}" emma:medium="tactile" emma:mode="ink">
                <msink:context xmlns:msink="http://schemas.microsoft.com/ink/2010/main" type="inkWord" rotatedBoundingBox="22654,14827 23474,14782 23601,17102 22781,17147"/>
              </emma:interpretation>
              <emma:one-of disjunction-type="recognition" id="oneOf31">
                <emma:interpretation id="interp39" emma:lang="" emma:confidence="1">
                  <emma:literal>?</emma:literal>
                </emma:interpretation>
                <emma:interpretation id="interp40" emma:lang="" emma:confidence="0">
                  <emma:literal>!</emma:literal>
                </emma:interpretation>
                <emma:interpretation id="interp41" emma:lang="" emma:confidence="0">
                  <emma:literal>7</emma:literal>
                </emma:interpretation>
                <emma:interpretation id="interp42" emma:lang="" emma:confidence="0">
                  <emma:literal>p</emma:literal>
                </emma:interpretation>
                <emma:interpretation id="interp43" emma:lang="" emma:confidence="0">
                  <emma:literal>7,</emma:literal>
                </emma:interpretation>
              </emma:one-of>
            </emma:emma>
          </inkml:annotationXML>
          <inkml:trace contextRef="#ctx0" brushRef="#br0" timeOffset="115283.7939">19969 13821 1958 0,'0'-10'43'0,"0"0"9"0,-6 0 1 0,1-5 3 0,-1 5-45 0,-5 0-11 0,5-10 0 0,0 5 0 16,6-6 90-16,0 1 16 0,0-5 3 0,0 0 1 15,6-5-22-15,5 0-5 0,1 5-1 0,5-6 0 16,5 1-66-16,1 0-16 0,5 0 0 0,6 5 0 15,-6-5 0-15,12 10 0 0,11-1 0 0,-6 1 0 16,0 0 0-16,1 10 0 0,-1-5 0 0,0 10 0 16,0 0 0-16,-5 0 0 0,0 10 0 0,-7-5 0 15,1 10 0-15,0-5 0 0,-5 10 0 0,-12 0 0 16,0 5 0-16,-6 11 0 0,-5 4 0 0,-6 5 0 0,-6 0 0 16,-11 5 0-16,6 16 0 0,-18 4 0 0,1 0 55 15,0 1 7-15,-1 4 2 0,-10-4 0 0,-1-1 0 0,6-5 0 16,6-4 0-16,0 4 0 0,5-5-52 0,1 0-12 15,-1-4 0-15,6-6 0 0,0 0 0 0,0 5 0 16,6-4 0-16,-1-1 0 16,-5 0-19-16,6 5-6 0,-6-4-2 0,0 4 0 15,6-5-194-15,-12 0-39 0</inkml:trace>
          <inkml:trace contextRef="#ctx0" brushRef="#br0" timeOffset="115497.6948">20399 15410 2833 0,'0'0'62'0,"0"10"13"0,-6 5 2 0,6-5 3 0,-5 10-64 0,5 0-16 0,-6-5 0 0,6 5 0 15,-6-5 56-15,6-5 7 0,0 0 1 0,0-10 1 16,0 0-52-16,6 11-13 0,0-1 0 0,5-5 0 15,-11-5-142-15,0 0-31 0,0 0-7 0,5 0-1002 16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34:56.6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489D14-27BC-4144-8F98-B96FDEB11165}" emma:medium="tactile" emma:mode="ink">
          <msink:context xmlns:msink="http://schemas.microsoft.com/ink/2010/main" type="writingRegion" rotatedBoundingBox="20752,789 24148,1421 23555,4608 20159,3976"/>
        </emma:interpretation>
      </emma:emma>
    </inkml:annotationXML>
    <inkml:traceGroup>
      <inkml:annotationXML>
        <emma:emma xmlns:emma="http://www.w3.org/2003/04/emma" version="1.0">
          <emma:interpretation id="{D339C6C8-A915-4779-B3C2-E19D240F605D}" emma:medium="tactile" emma:mode="ink">
            <msink:context xmlns:msink="http://schemas.microsoft.com/ink/2010/main" type="paragraph" rotatedBoundingBox="20752,789 24148,1421 23555,4608 20159,3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89FCE4-15DB-48A7-85FE-B52C44511EE3}" emma:medium="tactile" emma:mode="ink">
              <msink:context xmlns:msink="http://schemas.microsoft.com/ink/2010/main" type="line" rotatedBoundingBox="20752,789 24148,1421 23555,4608 20159,3976"/>
            </emma:interpretation>
          </emma:emma>
        </inkml:annotationXML>
        <inkml:traceGroup>
          <inkml:annotationXML>
            <emma:emma xmlns:emma="http://www.w3.org/2003/04/emma" version="1.0">
              <emma:interpretation id="{35EFE504-BCFE-4DEA-ABE5-828D76DF58CC}" emma:medium="tactile" emma:mode="ink">
                <msink:context xmlns:msink="http://schemas.microsoft.com/ink/2010/main" type="inkWord" rotatedBoundingBox="20587,1678 20652,1690 20224,3989 20159,397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364 152 288 0,'12'-20'25'0,"-12"10"-25"16,-6-5 0-16,6 0 0 0,11-5 212 0,1 5 38 15,-12 0 7-15,0 5 2 0,5-6-163 0,-5 16-32 16,0 0-6-16,0-10-2 0,-11-5-3 0,11 15-1 15,0 0 0-15,0 0 0 0,0 0 0 0,0 0-1 16,0 0 0-16,0 0 0 0,0 0-28 0,0 0-6 16,0 0-1-16,0 0 0 0,0 0 17 0,11 10 3 15,-16 16 1-15,10-6 0 0,-5 15 15 0,0 15 2 16,-5 0 1-16,-7 21 0 0,1 4 8 0,0 16 1 0,-6 4 1 0,-12 21 0 16,-5-1-11-16,1 6-2 15,10-5-1-15,-5 14 0 0,-6-4-7 0,11-5 0 16,0-11-1-16,1 1 0 0,11-6-27 0,-6-9-4 15,-6-11-2-15,12-9 0 0,5-11-2 0,0 1-8 0,1-11 12 0,-1-15-4 32,6 0-73-32,6-10-15 0,-12-4-4 0,6-11 0 0,-6-5-135 0,12 0-27 0,11-10-6 0,-17 0 0 0</inkml:trace>
        </inkml:traceGroup>
        <inkml:traceGroup>
          <inkml:annotationXML>
            <emma:emma xmlns:emma="http://www.w3.org/2003/04/emma" version="1.0">
              <emma:interpretation id="{EDFAA06F-872A-499E-B397-EC42DAB63437}" emma:medium="tactile" emma:mode="ink">
                <msink:context xmlns:msink="http://schemas.microsoft.com/ink/2010/main" type="inkWord" rotatedBoundingBox="21755,976 23856,1366 23722,2083 21622,169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20.6179">1450 11 748 0,'-17'-25'67'0,"12"15"-54"15,5 10-13-15,0 0 0 0,0 0 67 0,5-10 10 16,-5 0 3-16,6 0 0 0,-1 0 8 0,-5 10 1 15,0 0 1-15,0 0 0 0,0 0-46 0,6-10-8 16,11 5-3-16,0-5 0 0,-6 10 11 0,18-5 1 16,10 0 1-16,12 0 0 0,11 5 14 0,12-5 4 15,5 0 0-15,17 0 0 0,0 5-12 0,6-5-1 16,0-5-1-16,17 5 0 0,-6-5-30 0,0 0-7 16,0-1-1-16,6 1 0 0,-17-5-12 0,-6 0 0 15,0 0 0-15,0 0 0 0,-11 5 0 0,-12-5 0 0,-5 5 0 0,-6 0-10 16,-5 0-41-16,-17 0-8 0,-6 0-1 0,-6 5-1 15,-11 5-111-15,-17 0-21 0,0 0-5 0,0 0-1 0</inkml:trace>
        </inkml:traceGroup>
        <inkml:traceGroup>
          <inkml:annotationXML>
            <emma:emma xmlns:emma="http://www.w3.org/2003/04/emma" version="1.0">
              <emma:interpretation id="{0C62C88B-CAE9-4B7B-9FDB-1ECAE6D0D171}" emma:medium="tactile" emma:mode="ink">
                <msink:context xmlns:msink="http://schemas.microsoft.com/ink/2010/main" type="inkWord" rotatedBoundingBox="21856,1688 24023,2092 23570,4526 21403,4123"/>
              </emma:interpretation>
              <emma:one-of disjunction-type="recognition" id="oneOf2">
                <emma:interpretation id="interp2" emma:lang="" emma:confidence="1">
                  <emma:literal>,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b</emma:literal>
                </emma:interpretation>
                <emma:interpretation id="interp5" emma:lang="" emma:confidence="0">
                  <emma:literal>s</emma:literal>
                </emma:interpretation>
                <emma:interpretation id="interp6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2225.8954">1812 37 115 0,'0'0'10'0,"0"0"-10"0,0 0 0 0,0 0 0 0,0 0 32 0,0 0 4 15,0 0 0-15,0 0 1 16,0 0-23-16,0 0-5 0,0 0-1 0,0 0 0 15,11 10 18-15,-11-10 3 0,0 0 1 0,0 0 0 16,12 5 57-16,-12-5 11 0,0 0 2 0,0 0 1 16,0 0-29-16,0 0-5 0,0 0-2 0,0 0 0 15,-17-5-15-15,5 5-3 0,12 0-1 0,0 0 0 0,17 0-18 0,-17 0-3 16,0 0-1-16,0 0 0 0,0 0 4 0,0 0 0 16,0 0 0-16,0 0 0 0,-17 0-13 15,17 0-3-15,0 0 0 0,0 0 0 0,17-5 10 0,-17 5 2 16,0 0 0-16,0 0 0 0,0 0 11 0,0 0 2 15,0 0 1-15,0 0 0 0,-17-5 12 0,17 5 2 16,12-5 1-16,-12 5 0 0,0 0-33 0,0 0-6 16,0 0-2-16,0 15 0 0,5 5 8 0,-5 5 2 15,-17 5 0-15,0 0 0 0,12 10 13 0,-7 6 2 16,-4-1 1-16,-7 10 0 0,-5 6-1 0,5-11 0 16,6 10 0-16,-6 0 0 0,1-4-1 0,-1-1-1 15,6 5 0-15,-5-9 0 0,-1-1-9 0,-5 0-2 16,11-5 0-16,11 1 0 0,0-11-12 0,1 0-4 15,-7-5 0-15,1 0 0 0,11-4-8 0,0-6 0 16,-6-5 9-16,1 0-9 0,10 0 0 0,-5-15 9 0,-5 10-9 0,5-10 0 16,0 10 11-16,0-10-11 0,0 0 10 0,0 0-10 15,0 0 11-15,0 0-11 0,0 0 12 0,0 0-12 16,0 0 15-16,0 0-4 0,0 0-1 0,0 0 0 16,0 0 3-16,0 0 1 0,17 0 0 0,-6-5 0 15,6 0-6-15,0-5 0 0,0 0-8 0,0-5 12 16,0 5-12-16,11-10 8 0,6-1-8 0,0 1 0 15,-6 0 0-15,12 0 0 0,11 0 0 0,0 0 0 16,-6 5 0-16,6-5 0 0,5 10 0 0,7-5 0 16,-12 5 0-16,5-6 0 0,-5 6 0 0,6 0 0 15,-1 0 0-15,-5 0-13 0,11 5 4 0,6 0 1 16,-6 0-1-16,1 5 0 0,4 0 0 0,1 5 0 0,-6 5 9 0,1 0 0 16,-1 0-9-16,-6 5 9 0,1 1 0 0,-12 4 0 15,0 0-9-15,1 10 9 0,-1-5 0 0,-5 5 0 16,-1 0 0-16,-5 6 0 0,0 4 0 0,0 0 0 15,-6 10 0-15,0 1 0 0,1-1 0 0,-1 5 9 16,-17 5 1-16,1 1 0 0,-12-6 12 0,0 0 2 16,5 11 1-16,-5-1 0 0,0-5 3 0,-5 1 1 15,-7-1 0-15,-5-5 0 0,-11 6 3 0,-6-6 1 16,6 5 0-16,-12-9 0 0,1-1 7 0,-12 0 2 16,-6-15 0-16,1 11 0 0,-12-6-16 0,-6-5-3 0,-11-5-1 0,-5-5 0 15,0-5-8-15,-1 0-2 16,-5-4 0-16,5-11 0 0,-10-5-2 0,4-5-1 15,-10-1 0-15,11-9 0 16,5 0-81-16,12 0-17 0,0 0-3 0,11-10-793 16,12-5-159-16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36:43.22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F868BF0-1591-4BAC-97A9-7A2BB61FD501}" emma:medium="tactile" emma:mode="ink">
          <msink:context xmlns:msink="http://schemas.microsoft.com/ink/2010/main" type="writingRegion" rotatedBoundingBox="2469,688 32827,-133 32992,5931 2634,6753"/>
        </emma:interpretation>
      </emma:emma>
    </inkml:annotationXML>
    <inkml:traceGroup>
      <inkml:annotationXML>
        <emma:emma xmlns:emma="http://www.w3.org/2003/04/emma" version="1.0">
          <emma:interpretation id="{FABD3D1B-B52B-47CF-A190-EEFEA5DD073C}" emma:medium="tactile" emma:mode="ink">
            <msink:context xmlns:msink="http://schemas.microsoft.com/ink/2010/main" type="paragraph" rotatedBoundingBox="2518,687 32827,-133 32904,2699 2595,3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CBE064-3F61-4CB3-BF97-AB8DE7F1614F}" emma:medium="tactile" emma:mode="ink">
              <msink:context xmlns:msink="http://schemas.microsoft.com/ink/2010/main" type="line" rotatedBoundingBox="2518,687 32827,-133 32904,2699 2595,3520"/>
            </emma:interpretation>
          </emma:emma>
        </inkml:annotationXML>
        <inkml:traceGroup>
          <inkml:annotationXML>
            <emma:emma xmlns:emma="http://www.w3.org/2003/04/emma" version="1.0">
              <emma:interpretation id="{572D8184-D8F7-43C6-A62E-A02624B59D4D}" emma:medium="tactile" emma:mode="ink">
                <msink:context xmlns:msink="http://schemas.microsoft.com/ink/2010/main" type="inkWord" rotatedBoundingBox="2524,922 8609,758 8674,3142 2589,330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2715-860 748 0,'-6'-30'33'0,"6"30"7"0,0 0-32 0,0-15-8 16,0 0 0-16,0 15 0 0,0 0 212 0,0 0 41 15,0 0 8-15,0 0 2 0,-11 0-166 0,11 0-33 16,0 0-6-16,-6 15-2 0,1 5-25 0,-7 10-6 16,7 16-1-16,-1 9 0 0,6 0 6 0,-6 16 1 15,-5 14 0-15,5 10 0 0,-5 16 13 0,0 5 2 16,-1 9 1-16,1 6 0 0,-11-5-4 15,5-11-1-15,-12-4 0 0,7-5 0 0,-1-6-3 0,-5-4-1 16,-1-11 0-16,-4 1 0 0,-1-6-12 0,0-10-2 16,0-4-1-16,0-11 0 0,5-5-1 0,7-4 0 15,5-11 0-15,0-5 0 0,11-10-22 0,-5-5 0 16,5 0 0-16,6-5-12 0,0-10 21 0,0 0 4 16,0 0 1-16,0 0 0 0,0-15-3 0,12-5-1 15,5-5 0-15,5-5 0 0,6-10-10 0,1-11 0 16,10 1 0-16,1-10 8 0,0-6-8 0,-1 1 0 15,-5 5 0-15,6-1 8 0,-6 1-8 0,0 5 0 16,-6 9 0-16,0 6 0 0,0 10 0 0,-5 5 0 0,0 10 0 16,-6 5 0-16,-6 5 0 0,0 10 0 0,6 0-9 15,-5 10 9-15,-1 0 0 0,0 5 9 0,1 5-1 0,4 0 0 16,1 6 5-16,-5-1 1 0,5 0 0 0,0 0 0 16,11 5 7-16,-5 0 2 0,-6 1 0 0,0-1 0 15,0 0-23-15,0 5-20 0,-1-10 4 16,1 1 1-16,0-6 15 0,6 0 0 0,-6 0 0 0,0-5 0 31,0-5-20-31,-6-5-10 0,1 0-2 0,5 0-1 0,-12-5-163 0,12 0-33 16,0-10-7-16</inkml:trace>
          <inkml:trace contextRef="#ctx0" brushRef="#br0" timeOffset="-665.0262">0 161 1566 0,'0'0'34'0,"5"-15"7"0,1 0 2 0,0 0 1 0,-6-1-35 0,5 1-9 0,1 5 0 0,-6-5 0 15,0 5 65-15,0 10 11 0,0-10 3 0,0 10 0 16,0 0-23-16,0 0-4 0,0 0 0 0,0 0-1 15,0 0-26-15,0 0-5 0,0 0 0 0,0 0-1 16,0 0-19-16,6 10 8 0,-6 5-8 0,5-5 0 16,1 10 10-16,5 1-10 0,0-1 8 0,-5 0-8 0,-6 5 15 0,11 5-3 15,1 5 0-15,5 5 0 16,-6 1 15-16,6 14 2 0,0 15 1 0,6 1 0 0,-6 4 2 0,5 6 0 16,-10 4 0-16,10-4 0 0,1-1-8 0,-1-5 0 15,-5-4-1-15,0-6 0 0,6-5-8 0,-6 1-2 16,-11-11 0-16,11 0 0 0,-12-9 1 0,7-6 0 15,-1-5 0-15,-5-5 0 0,-6 0-6 0,0-10-8 16,0-15 11-16,0 0-11 0,0 0 33 0,0 0 0 16,5-15 0-16,1 0 0 0,0-10-17 0,-6-10-4 15,5 0-1-15,1-11 0 0,-1-4-3 0,7-5 0 16,-7-6 0-16,7-9 0 0,5 0-8 0,-6-1 0 16,0 1 0-16,12 5 0 0,-6 4 0 0,6 6 0 15,-1 5 0-15,7 4 0 0,-13 11 0 0,1 10 0 16,0 0 0-16,0 0 0 0,-5 10 0 0,5 0 0 0,-6 0 0 15,0 9 0-15,-5-4-8 0,-6 10 8 16,0 0 0-16,17 5 0 0,0 0 0 0,0 6-9 0,0 9 9 16,0 10 0-16,-6 10-16 0,0 10 4 0,1 11 1 0,-1-1 0 15,-5 5 11-15,-6 6 0 0,11-6 0 0,0-5-8 16,-5 1 8-16,5-11 0 0,1 0 0 0,-1-10 0 16,0 6 0-16,1-6 0 0,-7-10 0 0,-5 0 0 15,12-10 0-15,-7 0 9 0,1-14-9 0,-6 4 10 16,11-5 3-16,-11-5 1 0,0 0 0 0,11-10 0 15,1-1 3-15,-1-9 1 0,0-10 0 0,6-10 0 16,0 5-2-16,6-10-1 0,5-11 0 0,6-9 0 16,0-5-15-16,6-1 0 0,5 1 0 0,6-6 0 15,-6 1 8-15,6 5-8 0,0-1 0 0,-6 1 9 0,1 4-9 16,-1 1 10-16,-17 5-10 0,6 9 10 0,0 1-10 16,-11 0 0-16,-6 15 0 0,0 0 0 0,-6 4-11 0,0 6-7 15,0 0-2-15,1 10 0 16,-7 5-197-16,1 0-40 0</inkml:trace>
          <inkml:trace contextRef="#ctx0" brushRef="#br0" timeOffset="193.5052">3428 829 1810 0,'0'0'40'0,"0"0"8"0,0 0 1 0,0 0 3 0,0 0-42 0,0 0-10 15,0 0 0-15,0 0 0 0,0 0 116 0,0 10 22 16,0-10 4-16,0 16 1 0,0-1-49 0,5 10-10 16,1-5-1-16,-6 0-1 0,6 5-34 0,-1 0-8 15,1 0 0-15,5-4-1 0,-5 4-23 0,0-5-4 16,-1 0 0-16,7 0-1 0,-1-5-11 0,0 0 8 16,1-5-8-16,-1 0 8 15,0-5-100-15,1 5-20 0,-12-10-4 0</inkml:trace>
          <inkml:trace contextRef="#ctx0" brushRef="#br0" timeOffset="338.1359">3937 80 2408 0,'-11'-20'107'0,"11"10"21"0,-6 10-102 0,6 0-26 0,0 0 0 0,0 0 0 15,0 0 39-15,0 0 2 0,0 0 1 0,0 0 0 16,0 10-206-16,6 0-40 0</inkml:trace>
          <inkml:trace contextRef="#ctx0" brushRef="#br0" timeOffset="721.3049">4921 407 2156 0,'0'-10'48'0,"0"-5"9"0,-5 0 3 0,5 0 0 0,0 5-48 0,-6 0-12 15,6 0 0-15,-6-5 0 0,1 5 40 0,-7-1 5 16,1 1 2-16,-6 5 0 0,6 0-18 0,-12 5-3 15,6 0-1-15,-6 5 0 0,6 0 3 0,0 11 0 16,-5 9 0-16,-1-5 0 0,-11 5 0 0,6 10 0 16,-6 5 0-16,0 6 0 0,0 4 5 0,0-5 2 0,0 5 0 0,6 6 0 15,0 4-19-15,-1-5-4 0,12 1-1 16,0-6 0-16,6 0-11 0,0 0 12 0,11-9-12 16,6-1 12-16,-1-10-12 0,6 5 0 0,1-5 0 0,5-5 0 31,5-4-48-31,7-6-4 0,-1 0-2 0,12-5 0 0,-1-10-124 15,-5 0-25-15,6-10-5 0,-1 5 0 0</inkml:trace>
          <inkml:trace contextRef="#ctx0" brushRef="#br0" timeOffset="1151.0826">5572-639 806 0,'5'-30'36'0,"1"15"7"0,5-5-35 0,6 5-8 15,-11-5 0-15,5 5 0 0,1-5 314 0,-1 5 61 16,0 5 12-16,1-11 2 0,-1 11-241 0,0 5-49 16,1-5-10-16,-12 10-1 0,11 5-55 0,0 5-10 15,-5 5-3-15,-1 6 0 0,1 4 12 0,-6 10 1 16,-6 5 1-16,1 15 0 0,-12 1-21 0,6 19-4 16,-6 6-1-16,0-1 0 0,0 11 6 0,0-1 1 15,0 6 0-15,5 9 0 0,-5-9 19 0,0 4 4 16,0-9 1-16,0-6 0 0,-5 1-23 0,5-6-5 15,-6-5-1-15,6-4 0 0,-5-6-10 0,5-4 0 16,11-11 0-16,-5-5 0 0,-1-10 8 0,7-5-8 16,-1-10 8-16,0-4-8 0,6-6 11 0,0-10-3 15,0 0-8-15,0 0 12 0,0 0-4 0,0 0-8 0,6-15 11 16,0-6-11-16,5-4 0 0,6-5 0 0,0 0 0 16,6-5 0-16,5 0 0 0,0-6 0 0,0 6 0 0,6-5 0 15,0 5 0-15,6 10 0 0,-6-1 0 0,0 6 0 16,0 10 0-16,0 5 0 0,-12 5 0 0,1 10-9 15,5 10 9-15,-5 6 0 0,-6-1 0 0,5 5 0 16,-5 5 0-16,0 0 0 0,0 0 0 0,0 6 0 16,0-1 0-16,6 0 0 0,-6 0 0 0,6-4 8 15,-1-1-208-15,1 0-42 16</inkml:trace>
        </inkml:traceGroup>
        <inkml:traceGroup>
          <inkml:annotationXML>
            <emma:emma xmlns:emma="http://www.w3.org/2003/04/emma" version="1.0">
              <emma:interpretation id="{E738A301-1D65-4CE5-93E3-000832389D89}" emma:medium="tactile" emma:mode="ink">
                <msink:context xmlns:msink="http://schemas.microsoft.com/ink/2010/main" type="inkWord" rotatedBoundingBox="11735,897 13622,845 13682,3045 11794,309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66.7192">10425 784 1785 0,'-17'-15'159'0,"12"5"-127"0,-1 0-32 0,-5-5 0 16,5 5 84-16,1 0 12 0,-7-10 1 0,7 10 1 15,-1-5-45-15,-5 4-9 0,11 1-1 0,-6 0-1 16,6-5-31-16,0 15-11 0,0 0 0 0,0 0 9 15,23 0-9-15,-1-5 0 0,12 10-10 0,6-5 10 0,11 10-12 0,0-5 3 16,11 0 1-16,0-5 0 16,6 0-20-16,-6-5-4 0,6 0-1 0,6-5-936 15</inkml:trace>
          <inkml:trace contextRef="#ctx0" brushRef="#br0" timeOffset="2148.5551">9735 322 1119 0,'17'-25'49'0,"-5"14"11"0,-7-4-48 0,1 5-12 0,-6 0 0 0,6-5 0 15,-6-5 110-15,5 5 19 0,-5-10 4 0,0 10 1 16,0 0-22-16,0 5-4 0,0-5 0 0,-5 5-1 16,5-6-51-16,-6 6-9 0,0 0-3 0,1 5 0 15,-7 0-17-15,1 5-4 0,0 0-1 0,-1 10 0 16,-5 5-1-16,0 11 0 0,-5-6 0 0,-7 5 0 16,1 10-5-16,0 5-2 0,-6 10 0 0,-6 1 0 15,6-1-6-15,-5 5 0 0,5 6-8 0,0 4 12 16,0-10-12-16,6 6 8 0,-1-6-8 0,12 0 0 15,0-10 12-15,12-4-3 0,5 4-1 0,5-10 0 0,7 0-8 0,-1-15 0 16,6 1 0-16,6-6 0 0,-1-5 0 0,1 0-14 16,5-10 3-16,1 0 1 0,4-10 10 15,7-5-12-15,-6-11 12 0,6 1-12 0,-1 0 12 0,1-10 9 16,-6-5-1-16,5 0-8 0,7-11 30 0,-7 1-1 16,1-5 0-16,-1-1 0 0,1-4-10 0,-6 0-3 0,0-6 0 0,0 6 0 15,0 0 10-15,-17 9 2 16,-6-4 0-16,0 5 0 0,-11 5-7 0,0 4-1 15,-11 1 0-15,-6 5 0 0,0 10-6 0,-6 0-2 16,1 10 0-16,-6 10 0 0,5 0-12 0,-5 10 0 16,-6 10 0-16,5 10 0 15,1 0-95-15,6 10-15 0,-1-5-3 0,0 6-997 0</inkml:trace>
          <inkml:trace contextRef="#ctx0" brushRef="#br0" timeOffset="2554.021">10618 95 2055 0,'11'-20'45'0,"0"5"10"0,12 0 1 0,-6-5 2 0,6 5-46 0,5-5-12 0,6-5 0 0,-6 5 0 15,-5-16 32-15,-1 1 4 0,1 0 0 0,5 0 1 0,1 0 22 0,-1-1 4 16,-5-4 1-16,-1 0 0 0,1 5-26 0,-1-10-5 15,-10-1-1-15,-1-4 0 0,0 5 0 0,-11 0 0 16,6-11 0-16,-6 6 0 0,-6 5-32 0,6 10 0 16,-5-1 0-16,-7 11 0 0,1 5 0 0,0 5 0 15,-6 5 0-15,5 0 0 0,1 5 0 0,-6 5 0 16,0 0 0-16,0 10 0 0,0 0 0 0,6 10 0 16,-12-5 0-16,12 10 0 0,0 0 0 0,5 16 0 15,0-16 0-15,1 20 0 0,-1-5 0 0,6 11 0 16,0 4 0-16,0 5 0 0,0 11 0 0,0-6 0 15,6 10-15-15,-6 11 5 0,5-6 10 0,-5 6 12 16,0 4-2-16,-5 6-1 0,-1-6 34 0,-5 1 6 16,-1-6 2-16,1 6 0 0,-12-1-15 0,7-4-4 15,-7-1 0-15,-5-9 0 0,5-1-32 0,-5-10 0 16,5 1 0-16,0-6 0 16,1-5-98-16,-1-4-23 0,6-11-5 0,0-5-1056 0</inkml:trace>
        </inkml:traceGroup>
        <inkml:traceGroup>
          <inkml:annotationXML>
            <emma:emma xmlns:emma="http://www.w3.org/2003/04/emma" version="1.0">
              <emma:interpretation id="{A7DD1992-AFE6-4C08-A819-7C9633901796}" emma:medium="tactile" emma:mode="ink">
                <msink:context xmlns:msink="http://schemas.microsoft.com/ink/2010/main" type="inkWord" rotatedBoundingBox="16102,319 22234,153 22307,2853 16175,301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92.8603">14917-1101 1958 0,'0'0'43'0,"0"0"9"0,11-5 1 0,1-5 3 0,-12 10-45 0,0 0-11 0,0 0 0 0,0 0 0 16,0 0 53-16,5 10 9 0,-5 5 2 0,0 10 0 15,-11 5-27-15,0 11-5 0,-18 9 0 0,1 10-1 16,0 10 1-16,-12 11 1 0,1 9 0 0,-7 11 0 16,-4 5 15-16,-1 9 2 0,-6-4 1 0,0 19 0 15,7-14-6-15,4 0-1 0,7-6 0 0,-1-4 0 16,0-6-29-16,1-4-7 0,5-1 0 0,6-4-8 15,-6-6 9-15,5-9-9 0,-4-6 0 0,4-9 9 16,12-11-43 0,-5 0-9-16,-1-15-1 0,6-5-1 0,0-9-155 15,6-6-32-15</inkml:trace>
          <inkml:trace contextRef="#ctx0" brushRef="#br0" timeOffset="3581.4483">13627 121 1094 0,'-28'0'97'0,"28"0"-77"0,-6-5-20 0,6 5 0 15,0 0 57-15,0 0 8 0,0-5 2 0,17-6 0 16,0 11-4-16,6-10-1 0,11 0 0 0,5 0 0 0,1 0-17 0,11 0-3 16,0-5-1-16,11 5 0 0,0-10 39 0,6 5 7 15,11 0 1-15,1 5 1 0,4 5-20 0,-4 5-4 16,-1 0-1-16,0 0 0 0,-11 0-41 0,-6 0-9 16,0-5-2-16,-11 5 0 0,-5 10-12 0,-7-10 0 15,1 5-9-15,-6 0-671 16,-12-5-133-16</inkml:trace>
          <inkml:trace contextRef="#ctx0" brushRef="#br0" timeOffset="5258.3573">16027-1468 1497 0,'12'-15'133'0,"4"5"-106"0,1-10-27 0,0 15 0 15,-17 5 50-15,0 0 5 0,0 0 1 0,6 10 0 16,-12 5 12-16,1 5 4 0,-7 5 0 0,1 0 0 15,0 5-28-15,-6 6-6 0,6-1-1 0,-6 5 0 16,-6 5-8-16,0 0-1 0,1 6-1 0,-1 9 0 16,-5 0-27-16,5 11 0 0,-5-1 0 0,5 11 0 15,-5-1 49-15,5 0 5 0,1 6 1 0,-6 9 0 16,-6 6 14-16,5-6 3 0,-5 6 1 0,6 5 0 16,-6-6-73-16,-5 1 0 0,-1-11-16 0,0 6 2 15,-11-16 37-15,6 1 7 0,-11-6 2 0,10-10 0 16,1 1-32-16,6-16 0 0,-1 0-8 0,0-15 8 0,7-4 0 0,4-6 0 15,7-10 8-15,-1-10-8 16,6 0 9-16,0-10-9 0,6-5 8 0,5-10-8 16,-5 5 0-16,11-11 0 0,5-4 0 0,7-10 0 0,5-5 0 15,11 0-14-15,6-1 5 0,11-9 1 0,0 10 8 16,6 0 8-16,0 4-8 0,6 11 11 16,-12 0-35-16,0 10-6 0,-5 5-2 0,-6 10 0 0,0 0 32 15,-6 5 0-15,6 10 0 0,-11 5 0 0,5 5 0 0,0 5 0 16,0 0 0-16,1 5 0 0,-1 6 0 0,6-11 0 15,0 5 0-15,5 0 0 0,7-10 0 0,-1-5 0 16,-6-5-8-16,12-5 8 0,6 5-8 0,-1-10 8 16,1-10-13-16,11-5 5 0,-6 0 8 0,0 0 0 15,1-5 0-15,-1-5 0 0,0 0 0 0,0-5 0 16,0-11 0-16,6 6 0 0,-11 0 0 0,-1 0 0 16,-5-10-9-16,6-1 9 0,-6-4 0 0,0 0 0 15,-6-1 0-15,0 1 0 0,-5 5 8 0,-6 0-8 16,0 10 8-16,-6-6-8 0,-11 6 19 0,0 5-2 15,-12 0 0-15,-5 10 0 0,0 5-17 0,-5 0 0 16,-7 9 0-16,1 1 0 0,-6 5 0 0,-5 5 0 0,-1 1 0 16,-5 9 0-16,5 0 0 0,-11 5 0 0,6 10 0 0,0 0 0 15,-1 5-9-15,1 1-6 0,5 4-1 0,1 10 0 16,5-5 26-16,0 11 5 0,0-1 1 0,11 0 0 16,-5-5-16-16,0 1-18 0,5-1 4 0,0 0 1 15,1-5 13-15,-1-9 0 0,12 4-10 0,-1-5 10 16,1-5 21-16,0 0 9 0,5-9 2 0,0-1 0 15,6-5-24-15,0-5-8 0,0-5 0 0,6 0 9 16,-1 0 3-16,1-10 0 0,11 0 0 0,0-10 0 16,5-5-4-16,-5-1 0 0,6-4 0 0,5-5 0 0,0 0-8 15,6-5 0-15,-5 0 0 0,16-6 0 0,6 6 0 16,-12 0 0-16,-11 0 9 0,1 0-9 16,-1-1 0-16,0 6 0 0,6 0 0 0,-11 0 8 0,-6 0 0 15,-1 5 0-15,13 0 0 0,-7 4 0 0,-5 1-8 0,0 10 0 16,6 0 0-16,-1 5 0 0,-5 0 0 0,0 0 19 15,-11 5-3-15,5 5-1 0,6 5-15 0,-11 5 0 16,-1-5 0-16,-5 5 0 0,0 1-12 0,0 4-6 16,-5-5-1-16,-1 5 0 0,-11 0 19 0,0 5 0 15,5 0 11-15,-5 0-11 0,-16 0 32 0,4 6 0 16,7-6 0-16,-7 5 0 0,-5-5-20 0,0 0-4 16,-11 0 0-16,0 6-8 0,5-6 9 0,-5-5-9 15,5 0 0-15,6 0 9 0,0 0-9 0,-5-5 0 16,5-5 0-16,-6 5 0 0,-5-10 0 0,11 0 0 15,-6 0 0-15,-5 0 0 0,-6 0 0 0,6 0 0 16,5-10 0-16,-11 5 0 0,0-10 0 0,0 5 0 0,6 0 0 16,5 0 0-16,1-5-14 0,-6 0 5 0,-1 5 1 15,1-5 0 1,17 5-19-16,-1 0-3 0,-5 0-1 0,6 0 0 0,11 5 15 0,0 0 4 0,0 0 0 16,0 0 0-16,0 0 0 0,0 0 0 0,11-10 0 0,6 5 0 15,-17 5 3-15,17 0 1 0,12-5 0 0,-12 0 0 16,0 5-9-16,11 0-2 0,6 5 0 0,11-5 0 15,0 10 19-15,0-5 8 0,-11 10-8 0,6 0 12 16,11-10-12-16,-12 5-8 0,1 5 8 0,5-5-13 16,1-5 35-16,-1-5 7 0,11 5 2 0,1-10 0 15,-12 0-16-15,12-5-3 0,-1 0-1 0,1-5 0 16,-6-5-11-16,5 0 0 0,1-5 0 0,-6 0 0 0,0 0 12 16,-6-6-4-16,-6-4 0 0,7 0 0 0,10-5-8 15,-11-5 0-15,1-16 0 0,10 1 0 0,12 0 0 16,-6-6 0-16,-5 6 0 0,-1 0 0 0,1 4 0 0,0 6 16 15,-12 10 0-15,-6 5-1 0,-5 9-15 0,-17 6 0 16,-5 0 0-16,-12 10-10 0,-12 5 10 0,-5 5 0 16,-11 0 10-16,0 10-10 0,5 5 0 0,-11 0 0 15,-11 5 0-15,-6 11 0 0,11-16 0 0,-5 10 0 16,-6 5 0-16,6 0 0 0,0 5 57 0,5 1 6 16,6-1 1-16,0 0 0 15,6 0-79-15,6 5-15 0,16 1-3 0,0-1-1 0,-5-5 34 0,11 0 0 16,11 5 0-16,6 11 0 0,11-21 0 0,1 10 0 15,5-5 0-15,22 5 0 0,12 1 0 0,-6-16-10 16,-5 10 10-16,16-5-8 16,12-15-148-16,-6 0-28 0,12-5-7 0</inkml:trace>
        </inkml:traceGroup>
        <inkml:traceGroup>
          <inkml:annotationXML>
            <emma:emma xmlns:emma="http://www.w3.org/2003/04/emma" version="1.0">
              <emma:interpretation id="{448F7073-7F6B-4602-B2A1-887C5DF50C75}" emma:medium="tactile" emma:mode="ink">
                <msink:context xmlns:msink="http://schemas.microsoft.com/ink/2010/main" type="inkWord" rotatedBoundingBox="24423,631 32842,403 32904,2699 24485,292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267.4188">23176-231 1728 0,'0'0'76'0,"0"0"16"0,0 0-73 0,11 10-19 16,0-5 0-16,-5 10 0 0,0-5 55 0,-12 5 7 15,6 0 2-15,-6 10 0 0,1 10 0 0,-1-4 0 16,-5 9 0-16,5 0 0 0,-5 5-16 0,5 0-4 15,-5 1 0-15,5-1 0 0,0-5-19 0,1 5-4 16,-6-4-1-16,-1-11 0 0,1 0-20 0,5-10 0 16,-5 5 0-16,11-5 0 0,-11-5 34 0,11 0 2 15,0-15 1-15,0 0 0 0,0 0-18 0,0 0-4 16,0 0-1-16,0 0 0 0,0 0 23 0,0 0 5 0,-6-10 1 0,12-5 0 0,-1 0-18 16,1-5-3-16,0-5-1 0,5 0 0 15,6 0-21-15,5-10 0 0,-5-6 0 0,6-4 0 16,5-5 14-16,1 0-2 0,5-6 0 0,-1-4 0 0,7 5-12 0,5-1 0 15,-5-4 0-15,11 10 0 16,0 4-45 0,5 6-15-16,1 5-4 0,-6 5 0 0,-12 10-102 15,1 10-21-15,-6 0-4 0,-6 5-1 0</inkml:trace>
          <inkml:trace contextRef="#ctx0" brushRef="#br0" timeOffset="6876.1099">22322-228 1364 0,'11'-20'60'0,"0"10"13"0,-5 0-58 0,5 0-15 0,1 0 0 0,-1-5 0 15,0 5 99-15,1-5 17 0,-1 10 3 0,-5 0 1 16,-1-5-71-16,-5 10-13 0,0 0-4 0,0 0 0 15,0 0 7-15,0 0 1 0,0 0 0 0,0 0 0 16,0 0-26-16,0 0-5 0,0 0-1 0,-5 15 0 16,-1 10-8-16,0 5 0 0,-5 0 9 0,0 10-9 15,5 10 10-15,-11 10-2 0,-6 5-8 0,1 25 12 16,-7-4 3-16,1-1 0 0,-6 0 0 0,6 5 0 16,0-10 21-16,5 0 5 0,-5 0 1 0,5-5 0 15,1-5 2-15,-1-5 1 0,6-5 0 0,0-5 0 0,0-10-26 16,6-5-6-16,-6-15-1 0,11 0 0 0,-5 0 1 15,5-5 0-15,0-10 0 0,6-10 0 0,0 0 3 0,0 0 0 16,0 0 0-16,0 0 0 0,0 0 5 0,-5-10 2 16,-1-5 0-16,6 0 0 0,-5-10-11 0,5 0-1 15,5-10-1-15,-5-5 0 0,0 0-2 0,0-5-8 16,6-5 12-16,5-10-4 0,0-5-8 0,6-5-9 16,0 0 9-16,0-5-13 0,0-5-7 0,6 5 0 15,17 0-1-15,-7-5 0 16,7 10-6-16,-6-1-1 0,0 11 0 0,11 0 0 15,-5 5-12-15,5 0-4 0,0 5 0 0,6 0 0 0,0 5 36 16,0 5 8-16,5 0 0 0,1 0 0 0,5 10-20 0,-5 5-3 16,-1 5 0-16,1 0 0 0,-1 10 23 0,-10 0 0 15,-7 0-9-15,1 10 9 0,-12 5 16 0,0 5 8 0,-11 0 0 16,-11 0 1-16,0 5-40 0,-12 5-8 0,-11 5-1 0,-6 10-1 16,-10 0 25-16,-7 10 0 0,-11 5 0 15,-5 5 8-15,-1-5-8 0,-5 5 0 0,-6 5 0 16,6 5 0-16,-1-15 8 0,7 1 0 0,-6-6 0 0,5-5 0 15,1-5-16-15,10-5-4 0,1-10 0 0,6 5 0 16,-1-5-124-16,6-5-24 0,-23 0-6 16,29-10-702-16</inkml:trace>
          <inkml:trace contextRef="#ctx0" brushRef="#br0" timeOffset="7598.6467">24510-93 2026 0,'0'0'44'0,"0"0"10"0,-11 5 2 0,-6 10 1 0,0 0-45 0,0 10-12 15,0 0 0-15,-5-5 0 0,5 5 12 0,0 0 0 16,0-5 0-16,5 5 0 0,1-5-12 0,11 5 0 16,-6-10 0-16,6 6 0 0,6-6 0 0,5 0 0 15,6-5 0-15,0 5 0 0,-5-10 0 0,10 0 12 16,-5-5-12-16,6 0 12 0,-1-5-12 0,1 0 0 15,-6 0 0-15,6-5 8 0,-6 5-8 0,0-5 0 16,5 0 0-16,1-5 0 0,-6-6 8 0,0 1 4 16,5 0 0-16,-5-5 0 0,0 0 1 0,-5 0 1 15,-1-5 0-15,6 0 0 0,-6 0-14 0,-5 5 0 16,0 0 0-16,-6 0 0 0,0 0 46 0,-6-5 6 16,0 5 2-16,-5 0 0 0,0 10-35 0,5 0-7 0,6 0-2 15,-17 5 0-15,-6 5 17 0,-5 5 3 0,11 0 1 0,-11 10 0 16,-6 10-31-16,6-5-13 0,-6 5 1 15,-6 5-1101-15</inkml:trace>
          <inkml:trace contextRef="#ctx0" brushRef="#br0" timeOffset="8105.5745">25789-810 1958 0,'11'-30'87'0,"-5"15"17"0,-1 5-83 0,-5 10-21 15,0-10 0-15,0 10 0 0,6-10 92 0,-6 10 15 16,0 0 2-16,0 0 1 0,0 0-74 0,0 0-14 16,0 0-3-16,-6 15-1 0,-5 10 10 0,0 5 3 15,-1 11 0-15,7 4 0 0,-12 5 1 0,0 0 1 16,5 11 0-16,1-1 0 0,-6 5-33 0,0-4 0 15,0-1 0-15,11 5 0 0,-5-9 0 0,0-1 0 16,-6 5 0-16,6-4 0 0,5-11 31 0,-5 0-1 16,-1-5 0-16,1-4 0 0,-6-11-9 0,6-5-1 15,5 0-1-15,-5-10 0 0,5 5 11 0,6-15 2 16,0 0 1-16,0 0 0 0,-11-5-33 0,5-5 0 16,0-5 0-16,12-5 0 0,0-5 8 0,5-6 0 0,0-9 1 15,12 0 0-15,5 0-19 0,6-5-4 0,6-6-1 16,11 6 0-16,0 0 4 0,5 0 1 0,-5-1 0 15,11 6 0 1,-11 10-14-16,6 5-2 0,-6 5-1 0,0 10 0 0,-12-5 17 0,-5 15 10 0,0 0-12 0,-6 15 12 16,-5-10-10-16,-12 10 10 0,1 0-8 0,-1 5 8 15,-11 5-27 1,0 5 0-16,-11 5 0 0,-6-4 0 0,5-1 48 0,-10 5 10 0,-7-5 1 0,7 5 1 16,-7 6-20-16,1-6-4 0,6 0-1 0,-12 0 0 15,0 0-8-15,5 0 0 0,-5-4 0 0,1-1 8 16,-7-5-108-16,0-5-23 0,6 0-4 15,-5 0-627-15,-1 0-126 0</inkml:trace>
          <inkml:trace contextRef="#ctx0" brushRef="#br0" timeOffset="8353.9189">27010-1277 2343 0,'0'0'104'0,"0"0"21"0,0 0-100 0,0 0-25 16,6 25 0-16,-1 0 0 0,-10 15 73 0,-7 6 10 15,-4 4 1-15,-7 15 1 0,-5 11-17 0,-1-6-3 16,1 11-1-16,0-6 0 0,0-5-51 0,5 1-13 0,-5-1 0 16,5 0 0-16,6-9 0 0,0-1 0 0,6 0 0 15,-1-4 0-15,1-1 32 0,5-5 4 0,1-4 1 16,-1-6 0-1,0 5-81-15,1 0-17 0,-1-10-3 0,1 6-1211 0</inkml:trace>
          <inkml:trace contextRef="#ctx0" brushRef="#br0" timeOffset="8677.5665">27095 206 1785 0,'23'-25'159'0,"-6"20"-127"0,11-10-32 0,11 5 0 0,-5-5 44 0,0-1 4 16,12-4 0-16,-7 0 0 0,12 0-20 0,-6-5-4 16,1-5-1-16,-7 5 0 0,1-5 14 0,-1-1 3 15,-5 1 1-15,0 0 0 0,-11-5-1 0,-6 5-1 16,5 5 0-16,-10-6 0 0,-1 11-11 0,-5-5-3 0,-6 0 0 0,0 10 0 0,0-5 13 16,-6 10 2-1,0 0 1-15,-5 0 0 0,0 5-14 0,-12 5-3 16,6 0-1-16,-6 0 0 0,-5 0 13 0,0 0 2 15,-6 5 1-15,6 10 0 0,-6 0-23 0,6 5-5 16,-1-5-1-16,7 10 0 0,5 0 0 0,0 0 0 16,0 6 0-16,0-1 0 0,5 0-10 0,1 0 0 15,5 0 0-15,6 5 0 0,-5 1 0 0,5-1 10 16,5 5-10-16,1-5 10 16,11 5-228-16,0-4-46 0</inkml:trace>
          <inkml:trace contextRef="#ctx0" brushRef="#br0" timeOffset="9215.1675">28271-317 1843 0,'0'0'164'0,"0"0"-132"0,0 0-32 0,0 0 0 16,0 0 84-16,6 15 9 0,-6-15 3 0,6 15 0 15,5 0-26-15,-5 5-5 0,-1 1-1 0,1-1 0 16,0 5-24-16,-1 0-4 0,1 5-2 0,5 0 0 0,-5 0-20 15,-1-4-4-15,1 4-1 0,-12 0 0 16,6 0-1-16,0-10-8 0,0 5 12 0,-5-5-4 0,-1 1 0 0,6-11 0 16,0-10 0-16,0 0 0 0,0 0 5 0,0 0 1 15,0 0 0-15,0 0 0 0,0 0 14 0,0 0 2 16,0 0 1-16,11-10 0 0,1-6-11 0,-1-4-3 16,6 0 0-16,0-5 0 0,0-5-2 0,0 0-1 15,6 0 0-15,-1-1 0 0,6 1-14 0,1-5 0 16,-1 5-12-16,6 0 12 0,0 0 0 0,0-1 0 15,5 6 0-15,-5 5 0 0,6 0 0 0,-6 10 0 16,-6 0 0-16,0 5 0 0,1 10 0 0,-7 5 0 16,-5-5 12-16,-5 15-3 0,-1 0-9 0,0 10-11 15,-5 1 3-15,-6 4 0 0,-6 0 8 0,1 0 0 16,-1 5 0-16,0 6 0 0,1-6 0 0,-7 0 8 16,1-5-8-16,5 0 0 0,-5-4 0 0,5-6 0 15,1-5 0-15,-7 0-8 0,12 0 8 0,-5-10 0 16,5-10 0-16,0 0 0 0,0 0 0 0,0 0 0 0,0 0 0 0,17-5 0 15,0-10 0-15,5-5 0 0,7-5 0 16,-7-10 0-16,1-1 0 0,5-4 0 0,6 0 0 16,11 0 0-16,-5 5 0 0,-1 4 0 0,7 1 0 0,-1 5 0 15,-11 10 0-15,0 0 0 0,-6 10 0 0,-5 5 0 16,-6 5 0-16,-6 0 0 0,0 5 0 0,-5 5 0 16,-6 10 16-16,-6 5 6 0,6-4 1 0,-5 4 0 15,-7 10-23-15,7-5-8 0,-1 0 0 0,6 11 0 16,-6-11-156-16,6 5-30 15</inkml:trace>
          <inkml:trace contextRef="#ctx0" brushRef="#br0" timeOffset="10135.307">30319-307 1497 0,'0'0'66'0,"0"0"14"0,0 0-64 0,0 0-16 0,-6-15 0 0,-5 5 0 15,11 10 106-15,-6-10 18 0,-5 5 3 0,-1 5 1 16,1-5-104-16,-6 5-24 0,6 5 0 0,-6 5 0 15,0 0 0-15,-11 5 0 0,5 5 0 0,-5 0 0 16,-6 11 0-16,11-11 0 0,-5 10 0 0,11 0 0 16,6 0 0-16,5 5 0 0,0-10 0 0,6 6 0 0,12 4 0 15,-7-5 0-15,18 0 0 0,-6 0 0 0,0 0 0 0,0-9 0 16,0 4 0-16,5-5 0 0,-5 0 8 16,-5 0-8-16,5-5 11 0,-6 0-11 0,0 0 54 0,0 5 4 15,-11 0 1-15,6 1 0 0,-6 9 4 16,-6-5 1-16,-5 0 0 0,0 5 0 0,-6-5 0 15,-6 16 0-15,-5-16 0 0,0 5 0 0,-6-5-52 0,5 0-12 16,1 5 0-16,6-5 0 16,-1-4-67-16,0-6-16 0,1-5-3 0</inkml:trace>
        </inkml:traceGroup>
      </inkml:traceGroup>
    </inkml:traceGroup>
    <inkml:traceGroup>
      <inkml:annotationXML>
        <emma:emma xmlns:emma="http://www.w3.org/2003/04/emma" version="1.0">
          <emma:interpretation id="{419D79FD-F946-4D9F-995A-C115B612CE99}" emma:medium="tactile" emma:mode="ink">
            <msink:context xmlns:msink="http://schemas.microsoft.com/ink/2010/main" type="paragraph" rotatedBoundingBox="2535,4617 23800,3310 23976,6165 2711,74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8D92DD-8810-4442-B3EB-FB7AEDC68D79}" emma:medium="tactile" emma:mode="ink">
              <msink:context xmlns:msink="http://schemas.microsoft.com/ink/2010/main" type="line" rotatedBoundingBox="2535,4617 23800,3310 23976,6165 2711,7472"/>
            </emma:interpretation>
          </emma:emma>
        </inkml:annotationXML>
        <inkml:traceGroup>
          <inkml:annotationXML>
            <emma:emma xmlns:emma="http://www.w3.org/2003/04/emma" version="1.0">
              <emma:interpretation id="{B7C0E1C5-8E51-4ECB-A256-33DB0C8295AE}" emma:medium="tactile" emma:mode="ink">
                <msink:context xmlns:msink="http://schemas.microsoft.com/ink/2010/main" type="inkWord" rotatedBoundingBox="2553,4902 5565,4717 5651,6107 2638,629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607.2554">1430 3896 1436 0,'29'-40'64'0,"-12"20"12"0,0 4-60 0,0-4-16 15,-6 0 0-15,6-5 0 0,-6 10 102 0,1-5 18 16,-7 5 3-16,-5 5 1 0,0-5-39 0,-11 5-7 0,5 5-2 0,-11 5 0 16,-5 0-32-16,-12 5-8 0,-6 10 0 0,1 10-1 15,-1 0 15-15,0 5 3 0,-11 10 1 0,1 6 0 16,-1 4-21-16,11 5-4 0,6-5-1 0,0 11 0 16,0-11-15-16,6 0-3 0,11 1-1 0,0-6 0 15,11-10-9-15,1-5 0 0,-1-5 0 0,6-5 0 16,6-5-13-16,-1 1-5 0,-5-16-1 0,12 0 0 15,5-5 3-15,0-6 1 0,-6-4 0 0,12-5 0 16,-1-5 0-16,6-10 0 0,6 0 0 0,-11 0 0 16,-12-6 24-16,18 1 5 0,-1-10 1 0,11-5 0 15,1-1-15-15,0 6 0 0,-1 5 0 0,1 0 0 16,-6 9 8-16,0 6 0 0,-12 10-8 0,1 0 12 16,0 10 16-16,-6 5 4 0,-6 5 0 0,0 10 0 0,0 5-16 15,1 0-2-15,-7 5-1 0,1 10 0 16,5 1-13-16,1 4 8 0,-1-5-8 0,-5 10 0 15,-1 0-74-15,7 1-21 0,-7-1-4 0,1 0-994 16</inkml:trace>
          <inkml:trace contextRef="#ctx0" brushRef="#br0" timeOffset="11989.5085">2166 3685 1843 0,'11'0'164'0,"0"0"-132"0,1 0-32 16,-1 0 0-16,6 5 150 0,5-5 23 0,7 5 5 16,-7 5 1-16,7 5-92 0,-1 0-19 0,0-5-3 0,0 10-1 15,-5-5-64-15,-6 10 0 0,0-5 0 0,0 6-12 16,-6 4 12-16,-11 10 0 0,0 0 0 0,0 0 10 16,-5 1-2-16,-7-6-8 0,1 0 12 0,-6-10-4 15,0 0 1-15,6-5 0 0,-1-5 0 0,1-4 0 16,0-1-9-16,5-5 0 0,6-5 0 0,-5-5 0 15,-1-5 8-15,6-6 0 0,-6-4 0 0,12 0 0 16,5-15-8-16,6 0 0 0,0-10 0 0,11-1 0 16,6 1 0-16,0-5 0 0,0 0 0 0,6-1 0 15,-1 6-10-15,7 0 10 0,5 0 0 0,-12 9-9 16,1 16 9-16,-1 10 8 0,-5 5-8 0,-5 10 11 16,-13 10 25-16,1 5 6 0,6 6 1 0,-12 9 0 15,-5 5-31-15,0 5-12 0,-1 0 11 0,-5 6-11 0,6-1 11 16,0 10-11-16,5-9 12 0,-5 4-12 15,11 0-51-15,0-5-17 0,-6 6-3 0,6-11-769 16,0 0-155-16</inkml:trace>
          <inkml:trace contextRef="#ctx0" brushRef="#br0" timeOffset="11233.8027">876 3247 1209 0,'0'0'53'0,"0"0"12"0,-5-5-52 0,-1-5-13 0,0-5 0 0,1 5 0 16,-1 0 120-16,0 0 20 0,1-5 5 0,-1 0 1 15,0 5-35-15,-5 0-7 0,0-5-2 0,-6 5 0 16,5 0-29-16,-10 5-5 0,-1 0-2 0,-5 5 0 16,0 0-35-16,-6 5-7 0,-12 5-2 0,7 10 0 15,-1 5-4-15,1 5-1 0,-12 15 0 0,0 16 0 0,0-1 6 16,0 15 1-16,6 1 0 0,5 4 0 16,1 1 0-16,5-6 0 0,11 0 0 0,6-4 0 0,6 4-16 15,5-9-8-15,12-6 10 0,5 0-10 0,12-10 14 16,-1-4-3-16,7-6-1 0,5-5 0 15,5 0-185-15,1-5-37 0,-1-14-7 16</inkml:trace>
        </inkml:traceGroup>
        <inkml:traceGroup>
          <inkml:annotationXML>
            <emma:emma xmlns:emma="http://www.w3.org/2003/04/emma" version="1.0">
              <emma:interpretation id="{8C726F95-5E20-4589-816C-7120F9C0A382}" emma:medium="tactile" emma:mode="ink">
                <msink:context xmlns:msink="http://schemas.microsoft.com/ink/2010/main" type="inkWord" rotatedBoundingBox="8799,4869 12569,4637 12659,6108 8889,634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3583.7739">8319 3509 1940 0,'-23'-10'86'0,"23"10"18"0,-17 0-84 0,6 10-20 0,-6-5 0 0,6 10 0 16,-6 0 48-16,0 0 4 0,11 5 2 0,-5 5 0 16,-6 5-37-16,0 1-7 0,0-1-2 0,11 10 0 15,-5-5-8-15,5-5 0 0,6 6 0 0,0-6 8 16,0-5-8-16,6-5 0 0,5-5 0 0,-5-5 0 16,-1 0 8-16,7-5-8 0,10-5 8 0,7-5-8 15,5-10 26-15,0 0 0 0,-6-5 0 0,6-5 0 16,5 0-17-16,-5-6-9 0,-5-4 10 0,-1 0-10 15,-6 0 19-15,1-10-3 0,-12-1 0 0,6 1 0 0,-11-5 4 16,5 5 1-16,-5 4 0 0,-6 1 0 0,6 5 10 16,-6 0 1-16,-6 5 1 0,6 10 0 0,-11 4 2 15,-1 11 0-15,-5 5 0 0,0 5 0 0,-5 0-19 16,-6 16-4-16,-1 4-1 0,-5 5 0 16,6 0-209-16,-6 5-42 0</inkml:trace>
          <inkml:trace contextRef="#ctx0" brushRef="#br0" timeOffset="13873.9159">9365 3187 1843 0,'0'0'81'0,"0"0"18"0,0 0-79 0,0 0-20 0,0 0 0 0,6 0 0 16,-1 15 69-16,-5-5 11 0,6 0 1 0,0 15 1 15,-6 0-27-15,0 11-6 0,0 4-1 0,0 0 0 16,0 10-17-16,0 1-4 0,-6-1-1 0,6-5 0 16,0 0-2-16,0-4-1 0,0-1 0 0,0-5 0 15,6-10-9-15,-1 0-2 0,1-5 0 0,5-10 0 16,1 1 32-16,-7-1 7 0,12-10 1 0,0-5 0 16,0-6-16-16,6 1-4 0,-1-15 0 0,7 5 0 15,5-10 0-15,0-5-1 0,-6 5 0 0,6-11 0 16,0-4-9-16,0 5-2 0,0-5 0 0,-6 5 0 15,0-6-12-15,0 6-8 0,6-15 8 0,-5 5-8 16,-1 4-110-16,0 1-26 0,-5 0-6 16,-1 10-1-16</inkml:trace>
          <inkml:trace contextRef="#ctx0" brushRef="#br0" timeOffset="13198.0812">6430 3122 1440 0,'-6'-10'128'0,"-5"0"-103"15,5 0-25-15,6 10 0 0,-11 0 72 0,0 0 10 16,-1 10 2-16,1 5 0 0,0 5-47 0,-1 10-9 16,1 5-1-16,0 5-1 0,-1 11-26 0,1-1 8 15,5 5-8-15,1 0 0 0,-1-9 0 0,6-1 0 0,0-10 0 16,6 0 0-16,5-10 0 0,0 1 0 0,-5-6 0 16,11-5 0-16,-11-5 10 0,11-10-10 0,0-5 12 0,0-5-12 15,0 0 49-15,0-5 3 0,0-11 1 0,5 1 0 16,6-5-23-16,6-5-5 0,6-5-1 0,5 0 0 15,0-6-10-15,-5 1-2 0,5 0-1 0,6-5 0 16,-6 4-1-16,1 6 0 0,-1 0 0 16,-6 10 0-16,1 5 5 0,0 10 1 0,-1 9 0 0,1 6 0 15,-6 6-16-15,0 14 0 0,0 10 0 0,-6 15 0 16,-5 0 0-16,-12 16 0 0,-5 9 0 0,-6 0 0 16,-6 6 10-16,-11-1-1 0,-6 6 0 0,-5-1 0 15,-6 5 10-15,-6-4 1 0,1-1 1 0,-6 1 0 16,-1-1 13-16,1-4 2 0,0-11 1 0,0-5 0 15,-6-9-17-15,11-11-3 0,-11-5-1 0,12-5 0 16,-7-5 20-16,7-15 3 0,-6 0 1 0,16-5 0 0,1-10-7 0,5 0-1 16,6-5 0-16,1-5 0 0,4-10-3 0,7-5-1 15,10-10 0-15,1-6 0 0,16-4-12 0,7-5-4 16,10-10 0-16,18 4 0 16,-1 1-104-16,1 5-20 0,5 4-5 0,12 1-1 15,-12 5-134-15,6 5-28 0</inkml:trace>
        </inkml:traceGroup>
        <inkml:traceGroup>
          <inkml:annotationXML>
            <emma:emma xmlns:emma="http://www.w3.org/2003/04/emma" version="1.0">
              <emma:interpretation id="{DB7BE4A4-E101-460C-8DFA-F8CF4A645D88}" emma:medium="tactile" emma:mode="ink">
                <msink:context xmlns:msink="http://schemas.microsoft.com/ink/2010/main" type="inkWord" rotatedBoundingBox="15417,3825 20283,3526 20382,5142 15516,544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091.7067">14432 3076 2120 0,'6'-5'47'0,"0"-5"9"0,-1-5 3 0,-5 15 0 0,0 0-47 0,0 0-12 0,0 0 0 0,0 0 0 16,0 15 30-16,-11 0 4 0,0 6 1 0,-12 4 0 16,0 5-26-16,1 0-9 0,-6 5 0 0,5 5 9 15,0 1-9-15,6-1 12 0,-5 0-12 0,5-5 12 16,5 0-12-16,1-9 0 0,5-1 0 0,6 0 0 16,6-5 0-16,5-5 0 0,6-5 0 0,-11 0 0 15,5-5 0-15,6 0 0 0,6-5 0 0,5 0 0 16,1-5 0-16,-1 0 8 0,0-5-8 0,0 0 8 15,6 0-8-15,-11-5 0 0,5-5 0 0,-5 5 8 16,-6-5 0-16,0-6 0 0,-6-4 0 0,0-5 0 16,1 5 4-16,-1-5 0 0,-5-10 0 0,-1 4 0 0,-5-4 16 15,0 5 3-15,0 0 1 0,-5 4 0 16,-7 6-20-16,7 0-3 0,-12 5-1 0,0 0 0 16,0 5-38-16,-6 5-8 0,-5 10-2 0,0 5-1038 15</inkml:trace>
          <inkml:trace contextRef="#ctx0" brushRef="#br0" timeOffset="15341.0349">15309 1970 2156 0,'6'-35'96'0,"-1"25"19"0,7-5-92 0,-7 10-23 0,-5 5 0 0,0 0 0 16,0 0 78-16,12 5 11 0,-1 15 3 0,0 5 0 16,0 6-48-16,-5 9-10 0,5 5-2 0,1 5 0 15,-7 6 10-15,7 9 2 0,-1 0 0 0,0 11 0 16,1 4-26-16,-1-10-5 0,0 1-1 0,1 4 0 16,-1 1-3-16,0-6-1 0,-5-5 0 0,5 11 0 15,-5-6-8-15,-1-4-11 0,1-1 3 0,5 0-827 16,-11 1-165-16</inkml:trace>
          <inkml:trace contextRef="#ctx0" brushRef="#br0" timeOffset="15658.7442">16180 2584 518 0,'0'0'46'0,"0"0"-37"16,0 0-9-16,0 0 0 0,0 0 352 0,0 0 68 15,6 15 13-15,-1 5 3 0,-5 10-324 0,6 0-66 16,-12 5-13-16,12 11-2 0,-6-1 13 0,6 0 2 16,-6 5 1-16,5 6 0 0,-5-1-2 0,0-5 0 15,6 6 0-15,0-1 0 0,-6-10 6 0,5 0 1 16,6-9 0-16,-11 4 0 0,6-10-28 0,0-5-4 16,5-5-2-16,0 0 0 0,1-5-3 0,-7-5-1 15,12-10 0-15,0 0 0 0,0 0 23 0,0-5 5 16,0-10 1-16,0-5 0 0,0 0-11 0,0-5-3 0,0 0 0 0,0 0 0 31,0-10-5-31,6-6 0 0,-1 1-1 0,7-5 0 0,-1-5-23 0,6-1 0 0,0-9 0 16,17-10 0-1,-1 4-27-15,7 1-6 0,0 5-2 0,5 4 0 16,-11 6-168-16,0 15-33 0</inkml:trace>
          <inkml:trace contextRef="#ctx0" brushRef="#br0" timeOffset="16024.553">17204 3137 2102 0,'0'0'46'0,"0"0"10"0,17 0 1 0,-1 0 3 0,7-10-48 0,5 0-12 15,1 0 0-15,10-5 0 0,1-1 36 0,-1-4 4 16,7 0 2-16,5 0 0 0,-1-5 3 0,-4 0 1 15,-12 0 0-15,0 0 0 0,0-1-46 0,-12-4-18 16,-16 0 1-16,-1-5 0 0,7-5 17 0,-7 4 0 16,1 1 8-16,-6-5-8 0,-11 5 11 0,5 0-11 15,6 0 12-15,-6 9-12 0,1 11 63 0,-7 0 5 16,1 5 2-16,6 5 0 0,-7 10-50 0,-5 5-9 16,-11 0-3-16,11 15 0 0,-6 11 4 0,-5 4 1 15,-6 0 0-15,0 5 0 0,12 1 10 0,-1-1 1 16,0-5 1-16,1 0 0 0,5 5-5 0,5-4-2 15,7-6 0-15,5-5 0 0,5 5-10 0,1-10-8 0,5 0 12 16,12 6-12-16,0-6-8 0,16 0-9 0,7 0-2 16,10-5 0-1,6 0-136-15,6-5-27 0,-6 0-6 0</inkml:trace>
          <inkml:trace contextRef="#ctx0" brushRef="#br0" timeOffset="14707.8125">13884 2332 345 0,'0'0'31'0,"0"0"-31"0,0-15 0 0,0 15 0 16,-12-10 226-16,-4 5 39 0,-7 10 8 0,-5 0 2 16,-18 10-169-16,1 5-34 0,-17 6-6 0,0 9-2 15,-6 0 0-15,-6 5 0 0,1 10 0 0,-1 1 0 16,6-6 0-16,6 5 0 0,0-4 0 0,11-1 0 16,6-10-52-16,11 0-12 0,11 5 0 0,1-4 0 15,16-6 0-15,0 0 0 0,12 5 0 0,5-10 0 0,6 0 0 0,6-5 0 16,5 1 0-16,6 4 0 15,6-5 0-15,-6 0 0 0,5 0 8 0,-5 0-8 16,0-5 24-16,0 5 2 0,-6 5 0 0,1 1 0 0,-12-1 22 0,0 0 4 0,-12 0 0 0,1 0 1 16,-1-5 3-16,-10 5 0 15,-1 1 0-15,-11-1 0 0,0-5-25 0,0 0-5 16,0-5-1-16,-5 0 0 0,-1-5-14 0,6-5-3 16,0 5-8-16,-5 0 12 15,-1 0-62-15,0-5-13 0,1 0-2 0,-7 0-1 16,-5 5-146-16,6-5-30 0</inkml:trace>
        </inkml:traceGroup>
        <inkml:traceGroup>
          <inkml:annotationXML>
            <emma:emma xmlns:emma="http://www.w3.org/2003/04/emma" version="1.0">
              <emma:interpretation id="{B9B60AE3-459B-442F-8AE5-362E5EC511D8}" emma:medium="tactile" emma:mode="ink">
                <msink:context xmlns:msink="http://schemas.microsoft.com/ink/2010/main" type="inkWord" rotatedBoundingBox="22780,3583 23813,3519 23923,5300 22889,536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929.8106">20320 2413 1324 0,'-6'-15'118'0,"6"0"-94"16,-6-5-24-16,6 4 0 0,0 1 84 0,-5 5 12 15,-7-5 2-15,7 0 1 0,-1 0-3 0,0-5 0 16,1 0 0-16,-1 5 0 0,1 0-40 0,-1 5-9 15,6-10-2-15,0-1 0 0,6 6-19 0,5-5-4 16,6 0-1-16,5 0 0 0,7 0-33 0,5-5-8 0,5 5 0 16,6-5-1-16,6-1 21 0,6 1 0 0,-1 0 0 15,7-5 0-15,-1 5 0 0,0 0 0 0,6 0 0 16,-6-1 0-16,-5 16 0 0,-6 0 0 16,-6 10 0-16,-6 0 0 0,-5 0 0 0,-5 10 0 0,-7 0 0 0,-5 11 0 15,0-1 0-15,0 5 0 0,-11 10 0 0,-6 0 0 16,-6 0 25-16,1 1 10 0,-1 14 1 0,0 0 1 15,-16 5-8-15,-7 6-1 0,1 4-1 0,-6 5 0 16,0 1-27-16,0 4 0 0,0 1 0 0,0-1 0 16,-5-5 56-16,5 1 7 0,6-1 1 0,-6 6 0 15,5-6-52-15,7 0-12 0,-1-4 0 0,6 4 0 16,6 0-17-16,0-4-7 0,5-1 0 0,6-4-1 16,6-6-131-16,5-5-27 0</inkml:trace>
        </inkml:traceGroup>
        <inkml:traceGroup>
          <inkml:annotationXML>
            <emma:emma xmlns:emma="http://www.w3.org/2003/04/emma" version="1.0">
              <emma:interpretation id="{16AB2C1A-E5BD-4B87-8E96-12999781724F}" emma:medium="tactile" emma:mode="ink">
                <msink:context xmlns:msink="http://schemas.microsoft.com/ink/2010/main" type="inkWord" rotatedBoundingBox="23488,6019 23681,6007 23692,6182 23499,6194"/>
              </emma:interpretation>
              <emma:one-of disjunction-type="recognition" id="oneOf8">
                <emma:interpretation id="interp8" emma:lang="" emma:confidence="0">
                  <emma:literal>n</emma:literal>
                </emma:interpretation>
                <emma:interpretation id="interp9" emma:lang="" emma:confidence="0">
                  <emma:literal>^</emma:literal>
                </emma:interpretation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,</emma:literal>
                </emma:interpretation>
                <emma:interpretation id="interp12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17422.1068">20942 4338 2476 0,'0'0'55'0,"0"0"11"0,0 0 2 0,0 0 1 16,0 0-55-16,0 0-14 0,5-10 0 0,-5 10 0 15,0 0 35-15,6-15 4 0,0 5 1 0,-6 10 0 0,0 0-12 0,0 0-3 16,11 0 0-16,-11 0 0 16,11-5-25-16,-11 5 8 0,0 0-8 0,0 0 0 15,0 0 8-15,0 0-8 0,0 0 8 0,0 0-8 0,6-10 9 16,-6 10-9-16,0-10 10 0,0 0-10 0,0 0 9 0,0 10-9 15,0 0 8-15,0 0-8 0,-6-10 14 0,6 10-2 16,0 0-1-16,0 0 0 0,0 0-3 0,0 0-8 16,0 0 12-16,0 0-4 0,6 5-8 0,5 10-16 15,12-5 4-15,-6 10 1 16,6 0-138-16,-1 0-28 0,18 20-6 0,-23-4-1 0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36:42.5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380861A-F452-4E5E-8CCB-36AC4C8E7D96}" emma:medium="tactile" emma:mode="ink">
          <msink:context xmlns:msink="http://schemas.microsoft.com/ink/2010/main" type="writingRegion" rotatedBoundingBox="2129,910 32800,-314 33362,13767 2691,14992"/>
        </emma:interpretation>
      </emma:emma>
    </inkml:annotationXML>
    <inkml:traceGroup>
      <inkml:annotationXML>
        <emma:emma xmlns:emma="http://www.w3.org/2003/04/emma" version="1.0">
          <emma:interpretation id="{30C76B34-E02D-4D9A-BDC8-9C4CCE711EC3}" emma:medium="tactile" emma:mode="ink">
            <msink:context xmlns:msink="http://schemas.microsoft.com/ink/2010/main" type="paragraph" rotatedBoundingBox="2518,687 32827,-133 32904,2699 2595,3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FCD6A5-F05A-4CB5-AF1D-EE7B7444CD30}" emma:medium="tactile" emma:mode="ink">
              <msink:context xmlns:msink="http://schemas.microsoft.com/ink/2010/main" type="line" rotatedBoundingBox="2518,687 32827,-133 32904,2699 2595,3520"/>
            </emma:interpretation>
          </emma:emma>
        </inkml:annotationXML>
        <inkml:traceGroup>
          <inkml:annotationXML>
            <emma:emma xmlns:emma="http://www.w3.org/2003/04/emma" version="1.0">
              <emma:interpretation id="{8F064B78-0396-4DB2-BA82-7C7901328C3C}" emma:medium="tactile" emma:mode="ink">
                <msink:context xmlns:msink="http://schemas.microsoft.com/ink/2010/main" type="inkWord" rotatedBoundingBox="2524,922 8609,758 8674,3142 2589,3307"/>
              </emma:interpretation>
              <emma:one-of disjunction-type="recognition" id="oneOf0">
                <emma:interpretation id="interp0" emma:lang="" emma:confidence="0">
                  <emma:literal>which</emma:literal>
                </emma:interpretation>
                <emma:interpretation id="interp1" emma:lang="" emma:confidence="0">
                  <emma:literal>Which</emma:literal>
                </emma:interpretation>
                <emma:interpretation id="interp2" emma:lang="" emma:confidence="0">
                  <emma:literal>whish</emma:literal>
                </emma:interpretation>
                <emma:interpretation id="interp3" emma:lang="" emma:confidence="0">
                  <emma:literal>Whish</emma:literal>
                </emma:interpretation>
                <emma:interpretation id="interp4" emma:lang="" emma:confidence="0">
                  <emma:literal>while</emma:literal>
                </emma:interpretation>
              </emma:one-of>
            </emma:emma>
          </inkml:annotationXML>
          <inkml:trace contextRef="#ctx0" brushRef="#br0">68-7867 1566 0,'0'0'34'0,"5"-15"7"0,1 0 2 0,0 0 1 0,-6-1-35 0,5 1-9 0,1 5 0 0,-6-5 0 15,0 5 65-15,0 10 11 0,0-10 3 0,0 10 0 16,0 0-23-16,0 0-4 0,0 0 0 0,0 0-1 15,0 0-26-15,0 0-5 0,0 0 0 0,0 0-1 16,0 0-19-16,6 10 8 0,-6 5-8 0,5-5 0 16,1 10 10-16,5 1-10 0,0-1 8 0,-5 0-8 0,-6 5 15 0,11 5-3 15,1 5 0-15,5 5 0 16,-6 1 15-16,6 14 2 0,0 15 1 0,6 1 0 0,-6 4 2 0,5 6 0 16,-10 4 0-16,10-4 0 0,1-1-8 0,-1-5 0 15,-5-4-1-15,0-6 0 0,6-5-8 0,-6 1-2 16,-11-11 0-16,11 0 0 0,-12-9 1 0,7-6 0 15,-1-5 0-15,-5-5 0 0,-6 0-6 0,0-10-8 16,0-15 11-16,0 0-11 0,0 0 33 0,0 0 0 16,5-15 0-16,1 0 0 0,0-10-17 0,-6-10-4 15,5 0-1-15,1-11 0 0,-1-4-3 0,7-5 0 16,-7-6 0-16,7-9 0 0,5 0-8 0,-6-1 0 16,0 1 0-16,12 5 0 0,-6 4 0 0,6 6 0 15,-1 5 0-15,7 4 0 0,-13 11 0 0,1 10 0 16,0 0 0-16,0 0 0 0,-5 10 0 0,5 0 0 0,-6 0 0 15,0 9 0-15,-5-4-8 0,-6 10 8 16,0 0 0-16,17 5 0 0,0 0 0 0,0 6-9 0,0 9 9 16,0 10 0-16,-6 10-16 0,0 10 4 0,1 11 1 0,-1-1 0 15,-5 5 11-15,-6 6 0 0,11-6 0 0,0-5-8 16,-5 1 8-16,5-11 0 0,1 0 0 0,-1-10 0 16,0 6 0-16,1-6 0 0,-7-10 0 0,-5 0 0 15,12-10 0-15,-7 0 9 0,1-14-9 0,-6 4 10 16,11-5 3-16,-11-5 1 0,0 0 0 0,11-10 0 15,1-1 3-15,-1-9 1 0,0-10 0 0,6-10 0 16,0 5-2-16,6-10-1 0,5-11 0 0,6-9 0 16,0-5-15-16,6-1 0 0,5 1 0 0,6-6 0 15,-6 1 8-15,6 5-8 0,0-1 0 0,-6 1 9 0,1 4-9 16,-1 1 10-16,-17 5-10 0,6 9 10 0,0 1-10 16,-11 0 0-16,-6 15 0 0,0 0 0 0,-6 4-11 0,0 6-7 15,0 0-2-15,1 10 0 16,-7 5-197-16,1 0-40 0</inkml:trace>
          <inkml:trace contextRef="#ctx0" brushRef="#br0" timeOffset="665.0262">2783-8888 748 0,'-6'-30'33'0,"6"30"7"0,0 0-32 0,0-15-8 16,0 0 0-16,0 15 0 0,0 0 212 0,0 0 41 15,0 0 8-15,0 0 2 0,-11 0-166 0,11 0-33 16,0 0-6-16,-6 15-2 0,1 5-25 0,-7 10-6 16,7 16-1-16,-1 9 0 0,6 0 6 0,-6 16 1 15,-5 14 0-15,5 10 0 0,-5 16 13 0,0 5 2 16,-1 9 1-16,1 6 0 0,-11-5-4 15,5-11-1-15,-12-4 0 0,7-5 0 0,-1-6-3 0,-5-4-1 16,-1-11 0-16,-4 1 0 0,-1-6-12 0,0-10-2 16,0-4-1-16,0-11 0 0,5-5-1 0,7-4 0 15,5-11 0-15,0-5 0 0,11-10-22 0,-5-5 0 16,5 0 0-16,6-5-12 0,0-10 21 0,0 0 4 16,0 0 1-16,0 0 0 0,0-15-3 0,12-5-1 15,5-5 0-15,5-5 0 0,6-10-10 0,1-11 0 16,10 1 0-16,1-10 8 0,0-6-8 0,-1 1 0 15,-5 5 0-15,6-1 8 0,-6 1-8 0,0 5 0 16,-6 9 0-16,0 6 0 0,0 10 0 0,-5 5 0 0,0 10 0 16,-6 5 0-16,-6 5 0 0,0 10 0 0,6 0-9 15,-5 10 9-15,-1 0 0 0,0 5 9 0,1 5-1 0,4 0 0 16,1 6 5-16,-5-1 1 0,5 0 0 0,0 0 0 16,11 5 7-16,-5 0 2 0,-6 1 0 0,0-1 0 15,0 0-23-15,0 5-20 0,-1-10 4 16,1 1 1-16,0-6 15 0,6 0 0 0,-6 0 0 0,0-5 0 31,0-5-20-31,-6-5-10 0,1 0-2 0,5 0-1 0,-12-5-163 0,12 0-33 16,0-10-7-16</inkml:trace>
          <inkml:trace contextRef="#ctx0" brushRef="#br0" timeOffset="858.5314">3496-7199 1810 0,'0'0'40'0,"0"0"8"0,0 0 1 0,0 0 3 0,0 0-42 0,0 0-10 15,0 0 0-15,0 0 0 0,0 0 116 0,0 10 22 16,0-10 4-16,0 16 1 0,0-1-49 0,5 10-10 16,1-5-1-16,-6 0-1 0,6 5-34 0,-1 0-8 15,1 0 0-15,5-4-1 0,-5 4-23 0,0-5-4 16,-1 0 0-16,7 0-1 0,-1-5-11 0,0 0 8 16,1-5-8-16,-1 0 8 15,0-5-100-15,1 5-20 0,-12-10-4 0</inkml:trace>
          <inkml:trace contextRef="#ctx0" brushRef="#br0" timeOffset="1003.1621">4005-7948 2408 0,'-11'-20'107'0,"11"10"21"0,-6 10-102 0,6 0-26 0,0 0 0 0,0 0 0 15,0 0 39-15,0 0 2 0,0 0 1 0,0 0 0 16,0 10-206-16,6 0-40 0</inkml:trace>
          <inkml:trace contextRef="#ctx0" brushRef="#br0" timeOffset="1386.3311">4989-7621 2156 0,'0'-10'48'0,"0"-5"9"0,-5 0 3 0,5 0 0 0,0 5-48 0,-6 0-12 15,6 0 0-15,-6-5 0 0,1 5 40 0,-7-1 5 16,1 1 2-16,-6 5 0 0,6 0-18 0,-12 5-3 15,6 0-1-15,-6 5 0 0,6 0 3 0,0 11 0 16,-5 9 0-16,-1-5 0 0,-11 5 0 0,6 10 0 16,-6 5 0-16,0 6 0 0,0 4 5 0,0-5 2 0,0 5 0 0,6 6 0 15,0 4-19-15,-1-5-4 0,12 1-1 16,0-6 0-16,6 0-11 0,0 0 12 0,11-9-12 16,6-1 12-16,-1-10-12 0,6 5 0 0,1-5 0 0,5-5 0 31,5-4-48-31,7-6-4 0,-1 0-2 0,12-5 0 0,-1-10-124 15,-5 0-25-15,6-10-5 0,-1 5 0 0</inkml:trace>
          <inkml:trace contextRef="#ctx0" brushRef="#br0" timeOffset="1816.1088">5640-8667 806 0,'5'-30'36'0,"1"15"7"0,5-5-35 0,6 5-8 15,-11-5 0-15,5 5 0 0,1-5 314 0,-1 5 61 16,0 5 12-16,1-11 2 0,-1 11-241 0,0 5-49 16,1-5-10-16,-12 10-1 0,11 5-55 0,0 5-10 15,-5 5-3-15,-1 6 0 0,1 4 12 0,-6 10 1 16,-6 5 1-16,1 15 0 0,-12 1-21 0,6 19-4 16,-6 6-1-16,0-1 0 0,0 11 6 0,0-1 1 15,0 6 0-15,5 9 0 0,-5-9 19 0,0 4 4 16,0-9 1-16,0-6 0 0,-5 1-23 0,5-6-5 15,-6-5-1-15,6-4 0 0,-5-6-10 0,5-4 0 16,11-11 0-16,-5-5 0 0,-1-10 8 0,7-5-8 16,-1-10 8-16,0-4-8 0,6-6 11 0,0-10-3 15,0 0-8-15,0 0 12 0,0 0-4 0,0 0-8 0,6-15 11 16,0-6-11-16,5-4 0 0,6-5 0 0,0 0 0 16,6-5 0-16,5 0 0 0,0-6 0 0,0 6 0 0,6-5 0 15,0 5 0-15,6 10 0 0,-6-1 0 0,0 6 0 16,0 10 0-16,0 5 0 0,-12 5 0 0,1 10-9 15,5 10 9-15,-5 6 0 0,-6-1 0 0,5 5 0 16,-5 5 0-16,0 0 0 0,0 0 0 0,0 6 0 16,0-1 0-16,6 0 0 0,-6 0 0 0,6-4 8 15,-1-1-208-15,1 0-42 16</inkml:trace>
        </inkml:traceGroup>
        <inkml:traceGroup>
          <inkml:annotationXML>
            <emma:emma xmlns:emma="http://www.w3.org/2003/04/emma" version="1.0">
              <emma:interpretation id="{2FC5DD73-9334-40F9-987D-3369A19EFD5B}" emma:medium="tactile" emma:mode="ink">
                <msink:context xmlns:msink="http://schemas.microsoft.com/ink/2010/main" type="inkWord" rotatedBoundingBox="11735,897 13622,845 13682,3045 11794,3096"/>
              </emma:interpretation>
              <emma:one-of disjunction-type="recognition" id="oneOf1">
                <emma:interpretation id="interp5" emma:lang="" emma:confidence="1">
                  <emma:literal>of</emma:literal>
                </emma:interpretation>
                <emma:interpretation id="interp6" emma:lang="" emma:confidence="0">
                  <emma:literal>Of</emma:literal>
                </emma:interpretation>
                <emma:interpretation id="interp7" emma:lang="" emma:confidence="0">
                  <emma:literal>off</emma:literal>
                </emma:interpretation>
                <emma:interpretation id="interp8" emma:lang="" emma:confidence="0">
                  <emma:literal>Off</emma:literal>
                </emma:interpretation>
                <emma:interpretation id="interp9" emma:lang="" emma:confidence="0">
                  <emma:literal>oof</emma:literal>
                </emma:interpretation>
              </emma:one-of>
            </emma:emma>
          </inkml:annotationXML>
          <inkml:trace contextRef="#ctx0" brushRef="#br0" timeOffset="2813.5813">9803-7706 1119 0,'17'-25'49'0,"-5"14"11"0,-7-4-48 0,1 5-12 0,-6 0 0 0,6-5 0 15,-6-5 110-15,5 5 19 0,-5-10 4 0,0 10 1 16,0 0-22-16,0 5-4 0,0-5 0 0,-5 5-1 16,5-6-51-16,-6 6-9 0,0 0-3 0,1 5 0 15,-7 0-17-15,1 5-4 0,0 0-1 0,-1 10 0 16,-5 5-1-16,0 11 0 0,-5-6 0 0,-7 5 0 16,1 10-5-16,0 5-2 0,-6 10 0 0,-6 1 0 15,6-1-6-15,-5 5 0 0,5 6-8 0,0 4 12 16,0-10-12-16,6 6 8 0,-1-6-8 0,12 0 0 15,0-10 12-15,12-4-3 0,5 4-1 0,5-10 0 0,7 0-8 0,-1-15 0 16,6 1 0-16,6-6 0 0,-1-5 0 0,1 0-14 16,5-10 3-16,1 0 1 0,4-10 10 15,7-5-12-15,-6-11 12 0,6 1-12 0,-1 0 12 0,1-10 9 16,-6-5-1-16,5 0-8 0,7-11 30 0,-7 1-1 16,1-5 0-16,-1-1 0 0,1-4-10 0,-6 0-3 0,0-6 0 0,0 6 0 15,0 0 10-15,-17 9 2 16,-6-4 0-16,0 5 0 0,-11 5-7 0,0 4-1 15,-11 1 0-15,-6 5 0 0,0 10-6 0,-6 0-2 16,1 10 0-16,-6 10 0 0,5 0-12 0,-5 10 0 16,-6 10 0-16,5 10 0 15,1 0-95-15,6 10-15 0,-1-5-3 0,0 6-997 0</inkml:trace>
          <inkml:trace contextRef="#ctx0" brushRef="#br0" timeOffset="3219.0472">10686-7933 2055 0,'11'-20'45'0,"0"5"10"0,12 0 1 0,-6-5 2 0,6 5-46 0,5-5-12 0,6-5 0 0,-6 5 0 15,-5-16 32-15,-1 1 4 0,1 0 0 0,5 0 1 0,1 0 22 0,-1-1 4 16,-5-4 1-16,-1 0 0 0,1 5-26 0,-1-10-5 15,-10-1-1-15,-1-4 0 0,0 5 0 0,-11 0 0 16,6-11 0-16,-6 6 0 0,-6 5-32 0,6 10 0 16,-5-1 0-16,-7 11 0 0,1 5 0 0,0 5 0 15,-6 5 0-15,5 0 0 0,1 5 0 0,-6 5 0 16,0 0 0-16,0 10 0 0,0 0 0 0,6 10 0 16,-12-5 0-16,12 10 0 0,0 0 0 0,5 16 0 15,0-16 0-15,1 20 0 0,-1-5 0 0,6 11 0 16,0 4 0-16,0 5 0 0,0 11 0 0,0-6 0 15,6 10-15-15,-6 11 5 0,5-6 10 0,-5 6 12 16,0 4-2-16,-5 6-1 0,-1-6 34 0,-5 1 6 16,-1-6 2-16,1 6 0 0,-12-1-15 0,7-4-4 15,-7-1 0-15,-5-9 0 0,5-1-32 0,-5-10 0 16,5 1 0-16,0-6 0 16,1-5-98-16,-1-4-23 0,6-11-5 0,0-5-1056 0</inkml:trace>
          <inkml:trace contextRef="#ctx0" brushRef="#br0" timeOffset="3431.7454">10493-7244 1785 0,'-17'-15'159'0,"12"5"-127"0,-1 0-32 0,-5-5 0 16,5 5 84-16,1 0 12 0,-7-10 1 0,7 10 1 15,-1-5-45-15,-5 4-9 0,11 1-1 0,-6 0-1 16,6-5-31-16,0 15-11 0,0 0 0 0,0 0 9 15,23 0-9-15,-1-5 0 0,12 10-10 0,6-5 10 0,11 10-12 0,0-5 3 16,11 0 1-16,0-5 0 16,6 0-20-16,-6-5-4 0,6 0-1 0,6-5-936 15</inkml:trace>
        </inkml:traceGroup>
        <inkml:traceGroup>
          <inkml:annotationXML>
            <emma:emma xmlns:emma="http://www.w3.org/2003/04/emma" version="1.0">
              <emma:interpretation id="{8FCF75DD-390F-402B-8C9E-67F8684FE3C0}" emma:medium="tactile" emma:mode="ink">
                <msink:context xmlns:msink="http://schemas.microsoft.com/ink/2010/main" type="inkWord" rotatedBoundingBox="16102,319 22234,153 22307,2853 16175,3019"/>
              </emma:interpretation>
              <emma:one-of disjunction-type="recognition" id="oneOf2">
                <emma:interpretation id="interp10" emma:lang="" emma:confidence="1">
                  <emma:literal>these</emma:literal>
                </emma:interpretation>
                <emma:interpretation id="interp11" emma:lang="" emma:confidence="0">
                  <emma:literal>those</emma:literal>
                </emma:interpretation>
                <emma:interpretation id="interp12" emma:lang="" emma:confidence="0">
                  <emma:literal>These</emma:literal>
                </emma:interpretation>
                <emma:interpretation id="interp13" emma:lang="" emma:confidence="0">
                  <emma:literal>there</emma:literal>
                </emma:interpretation>
                <emma:interpretation id="interp14" emma:lang="" emma:confidence="0">
                  <emma:literal>then</emma:literal>
                </emma:interpretation>
              </emma:one-of>
            </emma:emma>
          </inkml:annotationXML>
          <inkml:trace contextRef="#ctx0" brushRef="#br0" timeOffset="4246.4745">13695-7907 1094 0,'-28'0'97'0,"28"0"-77"0,-6-5-20 0,6 5 0 15,0 0 57-15,0 0 8 0,0-5 2 0,17-6 0 16,0 11-4-16,6-10-1 0,11 0 0 0,5 0 0 0,1 0-17 0,11 0-3 16,0-5-1-16,11 5 0 0,0-10 39 0,6 5 7 15,11 0 1-15,1 5 1 0,4 5-20 0,-4 5-4 16,-1 0-1-16,0 0 0 0,-11 0-41 0,-6 0-9 16,0-5-2-16,-11 5 0 0,-5 10-12 0,-7-10 0 15,1 5-9-15,-6 0-671 16,-12-5-133-16</inkml:trace>
          <inkml:trace contextRef="#ctx0" brushRef="#br0" timeOffset="4557.8865">14985-9129 1958 0,'0'0'43'0,"0"0"9"0,11-5 1 0,1-5 3 0,-12 10-45 0,0 0-11 0,0 0 0 0,0 0 0 16,0 0 53-16,5 10 9 0,-5 5 2 0,0 10 0 15,-11 5-27-15,0 11-5 0,-18 9 0 0,1 10-1 16,0 10 1-16,-12 11 1 0,1 9 0 0,-7 11 0 16,-4 5 15-16,-1 9 2 0,-6-4 1 0,0 19 0 15,7-14-6-15,4 0-1 0,7-6 0 0,-1-4 0 16,0-6-29-16,1-4-7 0,5-1 0 0,6-4-8 15,-6-6 9-15,5-9-9 0,-4-6 0 0,4-9 9 16,12-11-43 0,-5 0-9-16,-1-15-1 0,6-5-1 0,0-9-155 15,6-6-32-15</inkml:trace>
          <inkml:trace contextRef="#ctx0" brushRef="#br0" timeOffset="5923.3835">16095-9496 1497 0,'12'-15'133'0,"4"5"-106"0,1-10-27 0,0 15 0 15,-17 5 50-15,0 0 5 0,0 0 1 0,6 10 0 16,-12 5 12-16,1 5 4 0,-7 5 0 0,1 0 0 15,0 5-28-15,-6 6-6 0,6-1-1 0,-6 5 0 16,-6 5-8-16,0 0-1 0,1 6-1 0,-1 9 0 16,-5 0-27-16,5 11 0 0,-5-1 0 0,5 11 0 15,-5-1 49-15,5 0 5 0,1 6 1 0,-6 9 0 16,-6 6 14-16,5-6 3 0,-5 6 1 0,6 5 0 16,-6-6-73-16,-5 1 0 0,-1-11-16 0,0 6 2 15,-11-16 37-15,6 1 7 0,-11-6 2 0,10-10 0 16,1 1-32-16,6-16 0 0,-1 0-8 0,0-15 8 0,7-4 0 0,4-6 0 15,7-10 8-15,-1-10-8 16,6 0 9-16,0-10-9 0,6-5 8 0,5-10-8 16,-5 5 0-16,11-11 0 0,5-4 0 0,7-10 0 0,5-5 0 15,11 0-14-15,6-1 5 0,11-9 1 0,0 10 8 16,6 0 8-16,0 4-8 0,6 11 11 16,-12 0-35-16,0 10-6 0,-5 5-2 0,-6 10 0 0,0 0 32 15,-6 5 0-15,6 10 0 0,-11 5 0 0,5 5 0 0,0 5 0 16,0 0 0-16,1 5 0 0,-1 6 0 0,6-11 0 15,0 5 0-15,5 0 0 0,7-10 0 0,-1-5 0 16,-6-5-8-16,12-5 8 0,6 5-8 0,-1-10 8 16,1-10-13-16,11-5 5 0,-6 0 8 0,0 0 0 15,1-5 0-15,-1-5 0 0,0 0 0 0,0-5 0 16,0-11 0-16,6 6 0 0,-11 0 0 0,-1 0 0 16,-5-10-9-16,6-1 9 0,-6-4 0 0,0 0 0 15,-6-1 0-15,0 1 0 0,-5 5 8 0,-6 0-8 16,0 10 8-16,-6-6-8 0,-11 6 19 0,0 5-2 15,-12 0 0-15,-5 10 0 0,0 5-17 0,-5 0 0 16,-7 9 0-16,1 1 0 0,-6 5 0 0,-5 5 0 0,-1 1 0 16,-5 9 0-16,5 0 0 0,-11 5 0 0,6 10 0 0,0 0 0 15,-1 5-9-15,1 1-6 0,5 4-1 0,1 10 0 16,5-5 26-16,0 11 5 0,0-1 1 0,11 0 0 16,-5-5-16-16,0 1-18 0,5-1 4 0,0 0 1 15,1-5 13-15,-1-9 0 0,12 4-10 0,-1-5 10 16,1-5 21-16,0 0 9 0,5-9 2 0,0-1 0 15,6-5-24-15,0-5-8 0,0-5 0 0,6 0 9 16,-1 0 3-16,1-10 0 0,11 0 0 0,0-10 0 16,5-5-4-16,-5-1 0 0,6-4 0 0,5-5 0 0,0 0-8 15,6-5 0-15,-5 0 0 0,16-6 0 0,6 6 0 16,-12 0 0-16,-11 0 9 0,1 0-9 16,-1-1 0-16,0 6 0 0,6 0 0 0,-11 0 8 0,-6 0 0 15,-1 5 0-15,13 0 0 0,-7 4 0 0,-5 1-8 0,0 10 0 16,6 0 0-16,-1 5 0 0,-5 0 0 0,0 0 19 15,-11 5-3-15,5 5-1 0,6 5-15 0,-11 5 0 16,-1-5 0-16,-5 5 0 0,0 1-12 0,0 4-6 16,-5-5-1-16,-1 5 0 0,-11 0 19 0,0 5 0 15,5 0 11-15,-5 0-11 0,-16 0 32 0,4 6 0 16,7-6 0-16,-7 5 0 0,-5-5-20 0,0 0-4 16,-11 0 0-16,0 6-8 0,5-6 9 0,-5-5-9 15,5 0 0-15,6 0 9 0,0 0-9 0,-5-5 0 16,5-5 0-16,-6 5 0 0,-5-10 0 0,11 0 0 15,-6 0 0-15,-5 0 0 0,-6 0 0 0,6 0 0 16,5-10 0-16,-11 5 0 0,0-10 0 0,0 5 0 0,6 0 0 16,5 0 0-16,1-5-14 0,-6 0 5 0,-1 5 1 15,1-5 0 1,17 5-19-16,-1 0-3 0,-5 0-1 0,6 0 0 0,11 5 15 0,0 0 4 0,0 0 0 16,0 0 0-16,0 0 0 0,0 0 0 0,11-10 0 0,6 5 0 15,-17 5 3-15,17 0 1 0,12-5 0 0,-12 0 0 16,0 5-9-16,11 0-2 0,6 5 0 0,11-5 0 15,0 10 19-15,0-5 8 0,-11 10-8 0,6 0 12 16,11-10-12-16,-12 5-8 0,1 5 8 0,5-5-13 16,1-5 35-16,-1-5 7 0,11 5 2 0,1-10 0 15,-12 0-16-15,12-5-3 0,-1 0-1 0,1-5 0 16,-6-5-11-16,5 0 0 0,1-5 0 0,-6 0 0 0,0 0 12 16,-6-6-4-16,-6-4 0 0,7 0 0 0,10-5-8 15,-11-5 0-15,1-16 0 0,10 1 0 0,12 0 0 16,-6-6 0-16,-5 6 0 0,-1 0 0 0,1 4 0 0,0 6 16 15,-12 10 0-15,-6 5-1 0,-5 9-15 0,-17 6 0 16,-5 0 0-16,-12 10-10 0,-12 5 10 0,-5 5 0 16,-11 0 10-16,0 10-10 0,5 5 0 0,-11 0 0 15,-11 5 0-15,-6 11 0 0,11-16 0 0,-5 10 0 16,-6 5 0-16,6 0 0 0,0 5 57 0,5 1 6 16,6-1 1-16,0 0 0 15,6 0-79-15,6 5-15 0,16 1-3 0,0-1-1 0,-5-5 34 0,11 0 0 16,11 5 0-16,6 11 0 0,11-21 0 0,1 10 0 15,5-5 0-15,22 5 0 0,12 1 0 0,-6-16-10 16,-5 10 10-16,16-5-8 16,12-15-148-16,-6 0-28 0,12-5-7 0</inkml:trace>
        </inkml:traceGroup>
        <inkml:traceGroup>
          <inkml:annotationXML>
            <emma:emma xmlns:emma="http://www.w3.org/2003/04/emma" version="1.0">
              <emma:interpretation id="{775A8ACB-38AA-4631-874E-6ABD2B8BA8AD}" emma:medium="tactile" emma:mode="ink">
                <msink:context xmlns:msink="http://schemas.microsoft.com/ink/2010/main" type="inkWord" rotatedBoundingBox="24423,631 32842,403 32904,2699 24485,2927"/>
              </emma:interpretation>
              <emma:one-of disjunction-type="recognition" id="oneOf3">
                <emma:interpretation id="interp15" emma:lang="" emma:confidence="1">
                  <emma:literal>problems</emma:literal>
                </emma:interpretation>
                <emma:interpretation id="interp16" emma:lang="" emma:confidence="0.5">
                  <emma:literal>problem S</emma:literal>
                </emma:interpretation>
                <emma:interpretation id="interp17" emma:lang="" emma:confidence="0">
                  <emma:literal>pro blems</emma:literal>
                </emma:interpretation>
                <emma:interpretation id="interp18" emma:lang="" emma:confidence="0">
                  <emma:literal>pro blemg</emma:literal>
                </emma:interpretation>
                <emma:interpretation id="interp19" emma:lang="" emma:confidence="0">
                  <emma:literal>pro blem5</emma:literal>
                </emma:interpretation>
              </emma:one-of>
            </emma:emma>
          </inkml:annotationXML>
          <inkml:trace contextRef="#ctx0" brushRef="#br0" timeOffset="7541.1361">22390-8256 1364 0,'11'-20'60'0,"0"10"13"0,-5 0-58 0,5 0-15 0,1 0 0 0,-1-5 0 15,0 5 99-15,1-5 17 0,-1 10 3 0,-5 0 1 16,-1-5-71-16,-5 10-13 0,0 0-4 0,0 0 0 15,0 0 7-15,0 0 1 0,0 0 0 0,0 0 0 16,0 0-26-16,0 0-5 0,0 0-1 0,-5 15 0 16,-1 10-8-16,0 5 0 0,-5 0 9 0,0 10-9 15,5 10 10-15,-11 10-2 0,-6 5-8 0,1 25 12 16,-7-4 3-16,1-1 0 0,-6 0 0 0,6 5 0 16,0-10 21-16,5 0 5 0,-5 0 1 0,5-5 0 15,1-5 2-15,-1-5 1 0,6-5 0 0,0-5 0 0,0-10-26 16,6-5-6-16,-6-15-1 0,11 0 0 0,-5 0 1 15,5-5 0-15,0-10 0 0,6-10 0 0,0 0 3 0,0 0 0 16,0 0 0-16,0 0 0 0,0 0 5 0,-5-10 2 16,-1-5 0-16,6 0 0 0,-5-10-11 0,5 0-1 15,5-10-1-15,-5-5 0 0,0 0-2 0,0-5-8 16,6-5 12-16,5-10-4 0,0-5-8 0,6-5-9 16,0 0 9-16,0-5-13 0,0-5-7 0,6 5 0 15,17 0-1-15,-7-5 0 16,7 10-6-16,-6-1-1 0,0 11 0 0,11 0 0 15,-5 5-12-15,5 0-4 0,0 5 0 0,6 0 0 0,0 5 36 16,0 5 8-16,5 0 0 0,1 0 0 0,5 10-20 0,-5 5-3 16,-1 5 0-16,1 0 0 0,-1 10 23 0,-10 0 0 15,-7 0-9-15,1 10 9 0,-12 5 16 0,0 5 8 0,-11 0 0 16,-11 0 1-16,0 5-40 0,-12 5-8 0,-11 5-1 0,-6 10-1 16,-10 0 25-16,-7 10 0 0,-11 5 0 15,-5 5 8-15,-1-5-8 0,-5 5 0 0,-6 5 0 16,6 5 0-16,-1-15 8 0,7 1 0 0,-6-6 0 0,5-5 0 15,1-5-16-15,10-5-4 0,1-10 0 0,6 5 0 16,-1-5-124-16,6-5-24 0,-23 0-6 16,29-10-702-16</inkml:trace>
          <inkml:trace contextRef="#ctx0" brushRef="#br0" timeOffset="7932.445">23244-8259 1728 0,'0'0'76'0,"0"0"16"0,0 0-73 0,11 10-19 16,0-5 0-16,-5 10 0 0,0-5 55 0,-12 5 7 15,6 0 2-15,-6 10 0 0,1 10 0 0,-1-4 0 16,-5 9 0-16,5 0 0 0,-5 5-16 0,5 0-4 15,-5 1 0-15,5-1 0 0,0-5-19 0,1 5-4 16,-6-4-1-16,-1-11 0 0,1 0-20 0,5-10 0 16,-5 5 0-16,11-5 0 0,-11-5 34 0,11 0 2 15,0-15 1-15,0 0 0 0,0 0-18 0,0 0-4 16,0 0-1-16,0 0 0 0,0 0 23 0,0 0 5 0,-6-10 1 0,12-5 0 0,-1 0-18 16,1-5-3-16,0-5-1 0,5 0 0 15,6 0-21-15,5-10 0 0,-5-6 0 0,6-4 0 16,5-5 14-16,1 0-2 0,5-6 0 0,-1-4 0 0,7 5-12 0,5-1 0 15,-5-4 0-15,11 10 0 16,0 4-45 0,5 6-15-16,1 5-4 0,-6 5 0 0,-12 10-102 15,1 10-21-15,-6 0-4 0,-6 5-1 0</inkml:trace>
          <inkml:trace contextRef="#ctx0" brushRef="#br0" timeOffset="8263.6729">24578-8121 2026 0,'0'0'44'0,"0"0"10"0,-11 5 2 0,-6 10 1 0,0 0-45 0,0 10-12 15,0 0 0-15,-5-5 0 0,5 5 12 0,0 0 0 16,0-5 0-16,5 5 0 0,1-5-12 0,11 5 0 16,-6-10 0-16,6 6 0 0,6-6 0 0,5 0 0 15,6-5 0-15,0 5 0 0,-5-10 0 0,10 0 12 16,-5-5-12-16,6 0 12 0,-1-5-12 0,1 0 0 15,-6 0 0-15,6-5 8 0,-6 5-8 0,0-5 0 16,5 0 0-16,1-5 0 0,-6-6 8 0,0 1 4 16,5 0 0-16,-5-5 0 0,0 0 1 0,-5 0 1 15,-1-5 0-15,6 0 0 0,-6 0-14 0,-5 5 0 16,0 0 0-16,-6 0 0 0,0 0 46 0,-6-5 6 16,0 5 2-16,-5 0 0 0,0 10-35 0,5 0-7 0,6 0-2 15,-17 5 0-15,-6 5 17 0,-5 5 3 0,11 0 1 0,-11 10 0 16,-6 10-31-16,6-5-13 0,-6 5 1 15,-6 5-1101-15</inkml:trace>
          <inkml:trace contextRef="#ctx0" brushRef="#br0" timeOffset="8770.6007">25857-8838 1958 0,'11'-30'87'0,"-5"15"17"0,-1 5-83 0,-5 10-21 15,0-10 0-15,0 10 0 0,6-10 92 0,-6 10 15 16,0 0 2-16,0 0 1 0,0 0-74 0,0 0-14 16,0 0-3-16,-6 15-1 0,-5 10 10 0,0 5 3 15,-1 11 0-15,7 4 0 0,-12 5 1 0,0 0 1 16,5 11 0-16,1-1 0 0,-6 5-33 0,0-4 0 15,0-1 0-15,11 5 0 0,-5-9 0 0,0-1 0 16,-6 5 0-16,6-4 0 0,5-11 31 0,-5 0-1 16,-1-5 0-16,1-4 0 0,-6-11-9 0,6-5-1 15,5 0-1-15,-5-10 0 0,5 5 11 0,6-15 2 16,0 0 1-16,0 0 0 0,-11-5-33 0,5-5 0 16,0-5 0-16,12-5 0 0,0-5 8 0,5-6 0 0,0-9 1 15,12 0 0-15,5 0-19 0,6-5-4 0,6-6-1 16,11 6 0-16,0 0 4 0,5 0 1 0,-5-1 0 15,11 6 0 1,-11 10-14-16,6 5-2 0,-6 5-1 0,0 10 0 0,-12-5 17 0,-5 15 10 0,0 0-12 0,-6 15 12 16,-5-10-10-16,-12 10 10 0,1 0-8 0,-1 5 8 15,-11 5-27 1,0 5 0-16,-11 5 0 0,-6-4 0 0,5-1 48 0,-10 5 10 0,-7-5 1 0,7 5 1 16,-7 6-20-16,1-6-4 0,6 0-1 0,-12 0 0 15,0 0-8-15,5 0 0 0,-5-4 0 0,1-1 8 16,-7-5-108-16,0-5-23 0,6 0-4 15,-5 0-627-15,-1 0-126 0</inkml:trace>
          <inkml:trace contextRef="#ctx0" brushRef="#br0" timeOffset="9018.9451">27078-9305 2343 0,'0'0'104'0,"0"0"21"0,0 0-100 0,0 0-25 16,6 25 0-16,-1 0 0 0,-10 15 73 0,-7 6 10 15,-4 4 1-15,-7 15 1 0,-5 11-17 0,-1-6-3 16,1 11-1-16,0-6 0 0,0-5-51 0,5 1-13 0,-5-1 0 16,5 0 0-16,6-9 0 0,0-1 0 0,6 0 0 15,-1-4 0-15,1-1 32 0,5-5 4 0,1-4 1 16,-1-6 0-1,0 5-81-15,1 0-17 0,-1-10-3 0,1 6-1211 0</inkml:trace>
          <inkml:trace contextRef="#ctx0" brushRef="#br0" timeOffset="9342.5927">27163-7822 1785 0,'23'-25'159'0,"-6"20"-127"0,11-10-32 0,11 5 0 0,-5-5 44 0,0-1 4 16,12-4 0-16,-7 0 0 0,12 0-20 0,-6-5-4 16,1-5-1-16,-7 5 0 0,1-5 14 0,-1-1 3 15,-5 1 1-15,0 0 0 0,-11-5-1 0,-6 5-1 16,5 5 0-16,-10-6 0 0,-1 11-11 0,-5-5-3 0,-6 0 0 0,0 10 0 0,0-5 13 16,-6 10 2-1,0 0 1-15,-5 0 0 0,0 5-14 0,-12 5-3 16,6 0-1-16,-6 0 0 0,-5 0 13 0,0 0 2 15,-6 5 1-15,6 10 0 0,-6 0-23 0,6 5-5 16,-1-5-1-16,7 10 0 0,5 0 0 0,0 0 0 16,0 6 0-16,0-1 0 0,5 0-10 0,1 0 0 15,5 0 0-15,6 5 0 0,-5 1 0 0,5-1 10 16,5 5-10-16,1-5 10 16,11 5-228-16,0-4-46 0</inkml:trace>
          <inkml:trace contextRef="#ctx0" brushRef="#br0" timeOffset="9880.1937">28339-8345 1843 0,'0'0'164'0,"0"0"-132"0,0 0-32 0,0 0 0 16,0 0 84-16,6 15 9 0,-6-15 3 0,6 15 0 15,5 0-26-15,-5 5-5 0,-1 1-1 0,1-1 0 16,0 5-24-16,-1 0-4 0,1 5-2 0,5 0 0 0,-5 0-20 15,-1-4-4-15,1 4-1 0,-12 0 0 16,6 0-1-16,0-10-8 0,0 5 12 0,-5-5-4 0,-1 1 0 0,6-11 0 16,0-10 0-16,0 0 0 0,0 0 5 0,0 0 1 15,0 0 0-15,0 0 0 0,0 0 14 0,0 0 2 16,0 0 1-16,11-10 0 0,1-6-11 0,-1-4-3 16,6 0 0-16,0-5 0 0,0-5-2 0,0 0-1 15,6 0 0-15,-1-1 0 0,6 1-14 0,1-5 0 16,-1 5-12-16,6 0 12 0,0 0 0 0,0-1 0 15,5 6 0-15,-5 5 0 0,6 0 0 0,-6 10 0 16,-6 0 0-16,0 5 0 0,1 10 0 0,-7 5 0 16,-5-5 12-16,-5 15-3 0,-1 0-9 0,0 10-11 15,-5 1 3-15,-6 4 0 0,-6 0 8 0,1 0 0 16,-1 5 0-16,0 6 0 0,1-6 0 0,-7 0 8 16,1-5-8-16,5 0 0 0,-5-4 0 0,5-6 0 15,1-5 0-15,-7 0-8 0,12 0 8 0,-5-10 0 16,5-10 0-16,0 0 0 0,0 0 0 0,0 0 0 0,0 0 0 0,17-5 0 15,0-10 0-15,5-5 0 0,7-5 0 16,-7-10 0-16,1-1 0 0,5-4 0 0,6 0 0 16,11 0 0-16,-5 5 0 0,-1 4 0 0,7 1 0 0,-1 5 0 15,-11 10 0-15,0 0 0 0,-6 10 0 0,-5 5 0 16,-6 5 0-16,-6 0 0 0,0 5 0 0,-5 5 0 16,-6 10 16-16,-6 5 6 0,6-4 1 0,-5 4 0 15,-7 10-23-15,7-5-8 0,-1 0 0 0,6 11 0 16,-6-11-156-16,6 5-30 15</inkml:trace>
          <inkml:trace contextRef="#ctx0" brushRef="#br0" timeOffset="10800.3332">30387-8335 1497 0,'0'0'66'0,"0"0"14"0,0 0-64 0,0 0-16 0,-6-15 0 0,-5 5 0 15,11 10 106-15,-6-10 18 0,-5 5 3 0,-1 5 1 16,1-5-104-16,-6 5-24 0,6 5 0 0,-6 5 0 15,0 0 0-15,-11 5 0 0,5 5 0 0,-5 0 0 16,-6 11 0-16,11-11 0 0,-5 10 0 0,11 0 0 16,6 0 0-16,5 5 0 0,0-10 0 0,6 6 0 0,12 4 0 15,-7-5 0-15,18 0 0 0,-6 0 0 0,0 0 0 0,0-9 0 16,0 4 0-16,5-5 0 0,-5 0 8 16,-5 0-8-16,5-5 11 0,-6 0-11 0,0 0 54 0,0 5 4 15,-11 0 1-15,6 1 0 0,-6 9 4 16,-6-5 1-16,-5 0 0 0,0 5 0 0,-6-5 0 15,-6 16 0-15,-5-16 0 0,0 5 0 0,-6-5-52 0,5 0-12 16,1 5 0-16,6-5 0 16,-1-4-67-16,0-6-16 0,1-5-3 0</inkml:trace>
        </inkml:traceGroup>
      </inkml:traceGroup>
    </inkml:traceGroup>
    <inkml:traceGroup>
      <inkml:annotationXML>
        <emma:emma xmlns:emma="http://www.w3.org/2003/04/emma" version="1.0">
          <emma:interpretation id="{094FDFB9-FAE0-4950-8482-AAACB39A04CD}" emma:medium="tactile" emma:mode="ink">
            <msink:context xmlns:msink="http://schemas.microsoft.com/ink/2010/main" type="paragraph" rotatedBoundingBox="2535,4617 23800,3310 23976,6165 2711,74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8F96E9-2047-40AA-96F2-473BE5597416}" emma:medium="tactile" emma:mode="ink">
              <msink:context xmlns:msink="http://schemas.microsoft.com/ink/2010/main" type="line" rotatedBoundingBox="2535,4617 23800,3310 23976,6165 2711,7472"/>
            </emma:interpretation>
          </emma:emma>
        </inkml:annotationXML>
        <inkml:traceGroup>
          <inkml:annotationXML>
            <emma:emma xmlns:emma="http://www.w3.org/2003/04/emma" version="1.0">
              <emma:interpretation id="{AC74EC0A-8A2E-4BED-A234-C8CA3F5DF66A}" emma:medium="tactile" emma:mode="ink">
                <msink:context xmlns:msink="http://schemas.microsoft.com/ink/2010/main" type="inkWord" rotatedBoundingBox="2553,4902 5565,4717 5651,6107 2638,6292"/>
              </emma:interpretation>
              <emma:one-of disjunction-type="recognition" id="oneOf4">
                <emma:interpretation id="interp20" emma:lang="" emma:confidence="0">
                  <emma:literal>can</emma:literal>
                </emma:interpretation>
                <emma:interpretation id="interp21" emma:lang="" emma:confidence="0">
                  <emma:literal>Can</emma:literal>
                </emma:interpretation>
                <emma:interpretation id="interp22" emma:lang="" emma:confidence="0">
                  <emma:literal>(an</emma:literal>
                </emma:interpretation>
                <emma:interpretation id="interp23" emma:lang="" emma:confidence="0">
                  <emma:literal>[an</emma:literal>
                </emma:interpretation>
                <emma:interpretation id="interp24" emma:lang="" emma:confidence="0">
                  <emma:literal>{an</emma:literal>
                </emma:interpretation>
              </emma:one-of>
            </emma:emma>
          </inkml:annotationXML>
          <inkml:trace contextRef="#ctx0" brushRef="#br0" timeOffset="11898.8289">944-4781 1209 0,'0'0'53'0,"0"0"12"0,-5-5-52 0,-1-5-13 0,0-5 0 0,1 5 0 16,-1 0 120-16,0 0 20 0,1-5 5 0,-1 0 1 15,0 5-35-15,-5 0-7 0,0-5-2 0,-6 5 0 16,5 0-29-16,-10 5-5 0,-1 0-2 0,-5 5 0 16,0 0-35-16,-6 5-7 0,-12 5-2 0,7 10 0 15,-1 5-4-15,1 5-1 0,-12 15 0 0,0 16 0 0,0-1 6 16,0 15 1-16,6 1 0 0,5 4 0 16,1 1 0-16,5-6 0 0,11 0 0 0,6-4 0 0,6 4-16 15,5-9-8-15,12-6 10 0,5 0-10 0,12-10 14 16,-1-4-3-16,7-6-1 0,5-5 0 15,5 0-185-15,1-5-37 0,-1-14-7 16</inkml:trace>
          <inkml:trace contextRef="#ctx0" brushRef="#br0" timeOffset="12272.2816">1498-4132 1436 0,'29'-40'64'0,"-12"20"12"0,0 4-60 0,0-4-16 15,-6 0 0-15,6-5 0 0,-6 10 102 0,1-5 18 16,-7 5 3-16,-5 5 1 0,0-5-39 0,-11 5-7 0,5 5-2 0,-11 5 0 16,-5 0-32-16,-12 5-8 0,-6 10 0 0,1 10-1 15,-1 0 15-15,0 5 3 0,-11 10 1 0,1 6 0 16,-1 4-21-16,11 5-4 0,6-5-1 0,0 11 0 16,0-11-15-16,6 0-3 0,11 1-1 0,0-6 0 15,11-10-9-15,1-5 0 0,-1-5 0 0,6-5 0 16,6-5-13-16,-1 1-5 0,-5-16-1 0,12 0 0 15,5-5 3-15,0-6 1 0,-6-4 0 0,12-5 0 16,-1-5 0-16,6-10 0 0,6 0 0 0,-11 0 0 16,-12-6 24-16,18 1 5 0,-1-10 1 0,11-5 0 15,1-1-15-15,0 6 0 0,-1 5 0 0,1 0 0 16,-6 9 8-16,0 6 0 0,-12 10-8 0,1 0 12 16,0 10 16-16,-6 5 4 0,-6 5 0 0,0 10 0 0,0 5-16 15,1 0-2-15,-7 5-1 0,1 10 0 16,5 1-13-16,1 4 8 0,-1-5-8 0,-5 10 0 15,-1 0-74-15,7 1-21 0,-7-1-4 0,1 0-994 16</inkml:trace>
          <inkml:trace contextRef="#ctx0" brushRef="#br0" timeOffset="12654.5347">2234-4343 1843 0,'11'0'164'0,"0"0"-132"0,1 0-32 16,-1 0 0-16,6 5 150 0,5-5 23 0,7 5 5 16,-7 5 1-16,7 5-92 0,-1 0-19 0,0-5-3 0,0 10-1 15,-5-5-64-15,-6 10 0 0,0-5 0 0,0 6-12 16,-6 4 12-16,-11 10 0 0,0 0 0 0,0 0 10 16,-5 1-2-16,-7-6-8 0,1 0 12 0,-6-10-4 15,0 0 1-15,6-5 0 0,-1-5 0 0,1-4 0 16,0-1-9-16,5-5 0 0,6-5 0 0,-5-5 0 15,-1-5 8-15,6-6 0 0,-6-4 0 0,12 0 0 16,5-15-8-16,6 0 0 0,0-10 0 0,11-1 0 16,6 1 0-16,0-5 0 0,0 0 0 0,6-1 0 15,-1 6-10-15,7 0 10 0,5 0 0 0,-12 9-9 16,1 16 9-16,-1 10 8 0,-5 5-8 0,-5 10 11 16,-13 10 25-16,1 5 6 0,6 6 1 0,-12 9 0 15,-5 5-31-15,0 5-12 0,-1 0 11 0,-5 6-11 0,6-1 11 16,0 10-11-16,5-9 12 0,-5 4-12 15,11 0-51-15,0-5-17 0,-6 6-3 0,6-11-769 16,0 0-155-16</inkml:trace>
        </inkml:traceGroup>
        <inkml:traceGroup>
          <inkml:annotationXML>
            <emma:emma xmlns:emma="http://www.w3.org/2003/04/emma" version="1.0">
              <emma:interpretation id="{5B99AB36-4EBA-4C28-B7FF-CD74669D1A6D}" emma:medium="tactile" emma:mode="ink">
                <msink:context xmlns:msink="http://schemas.microsoft.com/ink/2010/main" type="inkWord" rotatedBoundingBox="8799,4869 12569,4637 12659,6108 8889,6340"/>
              </emma:interpretation>
              <emma:one-of disjunction-type="recognition" id="oneOf5">
                <emma:interpretation id="interp25" emma:lang="" emma:confidence="1">
                  <emma:literal>you</emma:literal>
                </emma:interpretation>
                <emma:interpretation id="interp26" emma:lang="" emma:confidence="0">
                  <emma:literal>your</emma:literal>
                </emma:interpretation>
                <emma:interpretation id="interp27" emma:lang="" emma:confidence="0">
                  <emma:literal>yow</emma:literal>
                </emma:interpretation>
                <emma:interpretation id="interp28" emma:lang="" emma:confidence="0">
                  <emma:literal>yon</emma:literal>
                </emma:interpretation>
                <emma:interpretation id="interp29" emma:lang="" emma:confidence="0">
                  <emma:literal>yore</emma:literal>
                </emma:interpretation>
              </emma:one-of>
            </emma:emma>
          </inkml:annotationXML>
          <inkml:trace contextRef="#ctx0" brushRef="#br0" timeOffset="13863.1074">6498-4906 1440 0,'-6'-10'128'0,"-5"0"-103"15,5 0-25-15,6 10 0 0,-11 0 72 0,0 0 10 16,-1 10 2-16,1 5 0 0,0 5-47 0,-1 10-9 16,1 5-1-16,0 5-1 0,-1 11-26 0,1-1 8 15,5 5-8-15,1 0 0 0,-1-9 0 0,6-1 0 0,0-10 0 16,6 0 0-16,5-10 0 0,0 1 0 0,-5-6 0 16,11-5 0-16,-11-5 10 0,11-10-10 0,0-5 12 0,0-5-12 15,0 0 49-15,0-5 3 0,0-11 1 0,5 1 0 16,6-5-23-16,6-5-5 0,6-5-1 0,5 0 0 15,0-6-10-15,-5 1-2 0,5 0-1 0,6-5 0 16,-6 4-1-16,1 6 0 0,-1 0 0 16,-6 10 0-16,1 5 5 0,0 10 1 0,-1 9 0 0,1 6 0 15,-6 6-16-15,0 14 0 0,0 10 0 0,-6 15 0 16,-5 0 0-16,-12 16 0 0,-5 9 0 0,-6 0 0 16,-6 6 10-16,-11-1-1 0,-6 6 0 0,-5-1 0 15,-6 5 10-15,-6-4 1 0,1-1 1 0,-6 1 0 16,-1-1 13-16,1-4 2 0,0-11 1 0,0-5 0 15,-6-9-17-15,11-11-3 0,-11-5-1 0,12-5 0 16,-7-5 20-16,7-15 3 0,-6 0 1 0,16-5 0 0,1-10-7 0,5 0-1 16,6-5 0-16,1-5 0 0,4-10-3 0,7-5-1 15,10-10 0-15,1-6 0 0,16-4-12 0,7-5-4 16,10-10 0-16,18 4 0 16,-1 1-104-16,1 5-20 0,5 4-5 0,12 1-1 15,-12 5-134-15,6 5-28 0</inkml:trace>
          <inkml:trace contextRef="#ctx0" brushRef="#br0" timeOffset="14248.8001">8387-4519 1940 0,'-23'-10'86'0,"23"10"18"0,-17 0-84 0,6 10-20 0,-6-5 0 0,6 10 0 16,-6 0 48-16,0 0 4 0,11 5 2 0,-5 5 0 16,-6 5-37-16,0 1-7 0,0-1-2 0,11 10 0 15,-5-5-8-15,5-5 0 0,6 6 0 0,0-6 8 16,0-5-8-16,6-5 0 0,5-5 0 0,-5-5 0 16,-1 0 8-16,7-5-8 0,10-5 8 0,7-5-8 15,5-10 26-15,0 0 0 0,-6-5 0 0,6-5 0 16,5 0-17-16,-5-6-9 0,-5-4 10 0,-1 0-10 15,-6 0 19-15,1-10-3 0,-12-1 0 0,6 1 0 0,-11-5 4 16,5 5 1-16,-5 4 0 0,-6 1 0 0,6 5 10 16,-6 0 1-16,-6 5 1 0,6 10 0 0,-11 4 2 15,-1 11 0-15,-5 5 0 0,0 5 0 0,-5 0-19 16,-6 16-4-16,-1 4-1 0,-5 5 0 16,6 0-209-16,-6 5-42 0</inkml:trace>
          <inkml:trace contextRef="#ctx0" brushRef="#br0" timeOffset="14538.9421">9433-4841 1843 0,'0'0'81'0,"0"0"18"0,0 0-79 0,0 0-20 0,0 0 0 0,6 0 0 16,-1 15 69-16,-5-5 11 0,6 0 1 0,0 15 1 15,-6 0-27-15,0 11-6 0,0 4-1 0,0 0 0 16,0 10-17-16,0 1-4 0,-6-1-1 0,6-5 0 16,0 0-2-16,0-4-1 0,0-1 0 0,0-5 0 15,6-10-9-15,-1 0-2 0,1-5 0 0,5-10 0 16,1 1 32-16,-7-1 7 0,12-10 1 0,0-5 0 16,0-6-16-16,6 1-4 0,-1-15 0 0,7 5 0 15,5-10 0-15,0-5-1 0,-6 5 0 0,6-11 0 16,0-4-9-16,0 5-2 0,0-5 0 0,-6 5 0 15,0-6-12-15,0 6-8 0,6-15 8 0,-5 5-8 16,-1 4-110-16,0 1-26 0,-5 0-6 16,-1 10-1-16</inkml:trace>
        </inkml:traceGroup>
        <inkml:traceGroup>
          <inkml:annotationXML>
            <emma:emma xmlns:emma="http://www.w3.org/2003/04/emma" version="1.0">
              <emma:interpretation id="{77CCA7D4-5724-4C4E-8A92-B0693890EEE0}" emma:medium="tactile" emma:mode="ink">
                <msink:context xmlns:msink="http://schemas.microsoft.com/ink/2010/main" type="inkWord" rotatedBoundingBox="15417,3825 20283,3526 20382,5142 15516,5441"/>
              </emma:interpretation>
              <emma:one-of disjunction-type="recognition" id="oneOf6">
                <emma:interpretation id="interp30" emma:lang="" emma:confidence="1">
                  <emma:literal>solve</emma:literal>
                </emma:interpretation>
                <emma:interpretation id="interp31" emma:lang="" emma:confidence="0">
                  <emma:literal>Solve</emma:literal>
                </emma:interpretation>
                <emma:interpretation id="interp32" emma:lang="" emma:confidence="0">
                  <emma:literal>soave</emma:literal>
                </emma:interpretation>
                <emma:interpretation id="interp33" emma:lang="" emma:confidence="0">
                  <emma:literal>solvu</emma:literal>
                </emma:interpretation>
                <emma:interpretation id="interp34" emma:lang="" emma:confidence="0">
                  <emma:literal>solvi</emma:literal>
                </emma:interpretation>
              </emma:one-of>
            </emma:emma>
          </inkml:annotationXML>
          <inkml:trace contextRef="#ctx0" brushRef="#br0" timeOffset="15372.8387">13952-5696 345 0,'0'0'31'0,"0"0"-31"0,0-15 0 0,0 15 0 16,-12-10 226-16,-4 5 39 0,-7 10 8 0,-5 0 2 16,-18 10-169-16,1 5-34 0,-17 6-6 0,0 9-2 15,-6 0 0-15,-6 5 0 0,1 10 0 0,-1 1 0 16,6-6 0-16,6 5 0 0,0-4 0 0,11-1 0 16,6-10-52-16,11 0-12 0,11 5 0 0,1-4 0 15,16-6 0-15,0 0 0 0,12 5 0 0,5-10 0 0,6 0 0 0,6-5 0 16,5 1 0-16,6 4 0 15,6-5 0-15,-6 0 0 0,5 0 8 0,-5 0-8 16,0-5 24-16,0 5 2 0,-6 5 0 0,1 1 0 0,-12-1 22 0,0 0 4 0,-12 0 0 0,1 0 1 16,-1-5 3-16,-10 5 0 15,-1 1 0-15,-11-1 0 0,0-5-25 0,0 0-5 16,0-5-1-16,-5 0 0 0,-1-5-14 0,6-5-3 16,0 5-8-16,-5 0 12 15,-1 0-62-15,0-5-13 0,1 0-2 0,-7 0-1 16,-5 5-146-16,6-5-30 0</inkml:trace>
          <inkml:trace contextRef="#ctx0" brushRef="#br0" timeOffset="15756.7329">14500-4952 2120 0,'6'-5'47'0,"0"-5"9"0,-1-5 3 0,-5 15 0 0,0 0-47 0,0 0-12 0,0 0 0 0,0 0 0 16,0 15 30-16,-11 0 4 0,0 6 1 0,-12 4 0 16,0 5-26-16,1 0-9 0,-6 5 0 0,5 5 9 15,0 1-9-15,6-1 12 0,-5 0-12 0,5-5 12 16,5 0-12-16,1-9 0 0,5-1 0 0,6 0 0 16,6-5 0-16,5-5 0 0,6-5 0 0,-11 0 0 15,5-5 0-15,6 0 0 0,6-5 0 0,5 0 0 16,1-5 0-16,-1 0 8 0,0-5-8 0,0 0 8 15,6 0-8-15,-11-5 0 0,5-5 0 0,-5 5 8 16,-6-5 0-16,0-6 0 0,-6-4 0 0,0-5 0 16,1 5 4-16,-1-5 0 0,-5-10 0 0,-1 4 0 0,-5-4 16 15,0 5 3-15,0 0 1 0,-5 4 0 16,-7 6-20-16,7 0-3 0,-12 5-1 0,0 0 0 16,0 5-38-16,-6 5-8 0,-5 10-2 0,0 5-1038 15</inkml:trace>
          <inkml:trace contextRef="#ctx0" brushRef="#br0" timeOffset="16006.0611">15377-6058 2156 0,'6'-35'96'0,"-1"25"19"0,7-5-92 0,-7 10-23 0,-5 5 0 0,0 0 0 16,0 0 78-16,12 5 11 0,-1 15 3 0,0 5 0 16,0 6-48-16,-5 9-10 0,5 5-2 0,1 5 0 15,-7 6 10-15,7 9 2 0,-1 0 0 0,0 11 0 16,1 4-26-16,-1-10-5 0,0 1-1 0,1 4 0 16,-1 1-3-16,0-6-1 0,-5-5 0 0,5 11 0 15,-5-6-8-15,-1-4-11 0,1-1 3 0,5 0-827 16,-11 1-165-16</inkml:trace>
          <inkml:trace contextRef="#ctx0" brushRef="#br0" timeOffset="16323.7704">16248-5444 518 0,'0'0'46'0,"0"0"-37"16,0 0-9-16,0 0 0 0,0 0 352 0,0 0 68 15,6 15 13-15,-1 5 3 0,-5 10-324 0,6 0-66 16,-12 5-13-16,12 11-2 0,-6-1 13 0,6 0 2 16,-6 5 1-16,5 6 0 0,-5-1-2 0,0-5 0 15,6 6 0-15,0-1 0 0,-6-10 6 0,5 0 1 16,6-9 0-16,-11 4 0 0,6-10-28 0,0-5-4 16,5-5-2-16,0 0 0 0,1-5-3 0,-7-5-1 15,12-10 0-15,0 0 0 0,0 0 23 0,0-5 5 16,0-10 1-16,0-5 0 0,0 0-11 0,0-5-3 0,0 0 0 0,0 0 0 31,0-10-5-31,6-6 0 0,-1 1-1 0,7-5 0 0,-1-5-23 0,6-1 0 0,0-9 0 16,17-10 0-1,-1 4-27-15,7 1-6 0,0 5-2 0,5 4 0 16,-11 6-168-16,0 15-33 0</inkml:trace>
          <inkml:trace contextRef="#ctx0" brushRef="#br0" timeOffset="16689.5792">17272-4891 2102 0,'0'0'46'0,"0"0"10"0,17 0 1 0,-1 0 3 0,7-10-48 0,5 0-12 15,1 0 0-15,10-5 0 0,1-1 36 0,-1-4 4 16,7 0 2-16,5 0 0 0,-1-5 3 0,-4 0 1 15,-12 0 0-15,0 0 0 0,0-1-46 0,-12-4-18 16,-16 0 1-16,-1-5 0 0,7-5 17 0,-7 4 0 16,1 1 8-16,-6-5-8 0,-11 5 11 0,5 0-11 15,6 0 12-15,-6 9-12 0,1 11 63 0,-7 0 5 16,1 5 2-16,6 5 0 0,-7 10-50 0,-5 5-9 16,-11 0-3-16,11 15 0 0,-6 11 4 0,-5 4 1 15,-6 0 0-15,0 5 0 0,12 1 10 0,-1-1 1 16,0-5 1-16,1 0 0 0,5 5-5 0,5-4-2 15,7-6 0-15,5-5 0 0,5 5-10 0,1-10-8 0,5 0 12 16,12 6-12-16,0-6-8 0,16 0-9 0,7 0-2 16,10-5 0-1,6 0-136-15,6-5-27 0,-6 0-6 0</inkml:trace>
        </inkml:traceGroup>
        <inkml:traceGroup>
          <inkml:annotationXML>
            <emma:emma xmlns:emma="http://www.w3.org/2003/04/emma" version="1.0">
              <emma:interpretation id="{D7585F19-A395-4B23-8B32-A3524F68FA61}" emma:medium="tactile" emma:mode="ink">
                <msink:context xmlns:msink="http://schemas.microsoft.com/ink/2010/main" type="inkWord" rotatedBoundingBox="22780,3583 23813,3519 23976,6165 22943,6229"/>
              </emma:interpretation>
              <emma:one-of disjunction-type="recognition" id="oneOf7">
                <emma:interpretation id="interp35" emma:lang="" emma:confidence="1">
                  <emma:literal>?</emma:literal>
                </emma:interpretation>
                <emma:interpretation id="interp36" emma:lang="" emma:confidence="0">
                  <emma:literal>!</emma:literal>
                </emma:interpretation>
                <emma:interpretation id="interp37" emma:lang="" emma:confidence="0">
                  <emma:literal>7</emma:literal>
                </emma:interpretation>
                <emma:interpretation id="interp38" emma:lang="" emma:confidence="0">
                  <emma:literal>2</emma:literal>
                </emma:interpretation>
                <emma:interpretation id="interp39" emma:lang="" emma:confidence="0">
                  <emma:literal>7.</emma:literal>
                </emma:interpretation>
              </emma:one-of>
            </emma:emma>
          </inkml:annotationXML>
          <inkml:trace contextRef="#ctx0" brushRef="#br0" timeOffset="17594.8368">20388-5615 1324 0,'-6'-15'118'0,"6"0"-94"16,-6-5-24-16,6 4 0 0,0 1 84 0,-5 5 12 15,-7-5 2-15,7 0 1 0,-1 0-3 0,0-5 0 16,1 0 0-16,-1 5 0 0,1 0-40 0,-1 5-9 15,6-10-2-15,0-1 0 0,6 6-19 0,5-5-4 16,6 0-1-16,5 0 0 0,7 0-33 0,5-5-8 0,5 5 0 16,6-5-1-16,6-1 21 0,6 1 0 0,-1 0 0 15,7-5 0-15,-1 5 0 0,0 0 0 0,6 0 0 16,-6-1 0-16,-5 16 0 0,-6 0 0 16,-6 10 0-16,-6 0 0 0,-5 0 0 0,-5 10 0 0,-7 0 0 0,-5 11 0 15,0-1 0-15,0 5 0 0,-11 10 0 0,-6 0 0 16,-6 0 25-16,1 1 10 0,-1 14 1 0,0 0 1 15,-16 5-8-15,-7 6-1 0,1 4-1 0,-6 5 0 16,0 1-27-16,0 4 0 0,0 1 0 0,0-1 0 16,-5-5 56-16,5 1 7 0,6-1 1 0,-6 6 0 15,5-6-52-15,7 0-12 0,-1-4 0 0,6 4 0 16,6 0-17-16,0-4-7 0,5-1 0 0,6-4-1 16,6-6-131-16,5-5-27 0</inkml:trace>
          <inkml:trace contextRef="#ctx0" brushRef="#br0" timeOffset="18087.133">21010-3690 2476 0,'0'0'55'0,"0"0"11"0,0 0 2 0,0 0 1 16,0 0-55-16,0 0-14 0,5-10 0 0,-5 10 0 15,0 0 35-15,6-15 4 0,0 5 1 0,-6 10 0 0,0 0-12 0,0 0-3 16,11 0 0-16,-11 0 0 16,11-5-25-16,-11 5 8 0,0 0-8 0,0 0 0 15,0 0 8-15,0 0-8 0,0 0 8 0,0 0-8 0,6-10 9 16,-6 10-9-16,0-10 10 0,0 0-10 0,0 0 9 0,0 10-9 15,0 0 8-15,0 0-8 0,-6-10 14 0,6 10-2 16,0 0-1-16,0 0 0 0,0 0-3 0,0 0-8 16,0 0 12-16,0 0-4 0,6 5-8 0,5 10-16 15,12-5 4-15,-6 10 1 16,6 0-138-16,-1 0-28 0,18 20-6 0,-23-4-1 0</inkml:trace>
        </inkml:traceGroup>
      </inkml:traceGroup>
    </inkml:traceGroup>
    <inkml:traceGroup>
      <inkml:annotationXML>
        <emma:emma xmlns:emma="http://www.w3.org/2003/04/emma" version="1.0">
          <emma:interpretation id="{E6860A12-C61D-42B8-BC32-7C64EFFC6312}" emma:medium="tactile" emma:mode="ink">
            <msink:context xmlns:msink="http://schemas.microsoft.com/ink/2010/main" type="paragraph" rotatedBoundingBox="2433,8532 28684,7484 28792,10173 2540,112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18421D-72D1-4AC1-9D05-71300B419290}" emma:medium="tactile" emma:mode="ink">
              <msink:context xmlns:msink="http://schemas.microsoft.com/ink/2010/main" type="line" rotatedBoundingBox="2433,8532 28684,7484 28792,10173 2540,11221"/>
            </emma:interpretation>
          </emma:emma>
        </inkml:annotationXML>
        <inkml:traceGroup>
          <inkml:annotationXML>
            <emma:emma xmlns:emma="http://www.w3.org/2003/04/emma" version="1.0">
              <emma:interpretation id="{B11C6C84-3D9A-4078-9664-7F4F97B2E30E}" emma:medium="tactile" emma:mode="ink">
                <msink:context xmlns:msink="http://schemas.microsoft.com/ink/2010/main" type="inkWord" rotatedBoundingBox="2450,8950 7652,8742 7741,10964 2538,11171"/>
              </emma:interpretation>
              <emma:one-of disjunction-type="recognition" id="oneOf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08144.5498">2731 553 2181 0,'0'0'96'0,"0"0"21"0,0 0-93 0,0 0-24 0,0 0 0 0,0 25 0 16,0-10 43-16,0 10 4 0,-5-4 1 0,5-1 0 15,5 5-10-15,-5 0-2 0,0 0 0 0,6-5 0 16,-6 10-22-16,6-5-5 0,-1 1-1 0,1-1 0 16,0 0-8-16,-6 0-11 0,11-10 3 0,-11 5-732 15,0-5-147-15</inkml:trace>
          <inkml:trace contextRef="#ctx0" brushRef="#br0" timeOffset="208255.2247">3059 111 1555 0,'-17'-15'68'0,"12"5"16"0,-1 0-68 0,0-1-16 15,1 1 0-15,-1 5 0 0,6 5 184 0,0 0 32 16,0 0 8-16,0 0-1141 15</inkml:trace>
          <inkml:trace contextRef="#ctx0" brushRef="#br0" timeOffset="208645.5352">3919 121 1785 0,'0'-15'159'0,"6"0"-127"0,5 5-32 0,0-6 0 15,-5 6 93-15,5-5 13 0,1 5 2 0,-7 0 1 16,1 5-93-16,-6 5-16 0,0 0-10 0,0 0 2 15,0 0 25-15,0 0 6 0,-11 0 1 0,-1 5 0 16,-5 5-5-16,-5 5-1 0,-1 5 0 0,-5 1 0 16,-1 4 5-16,-4 5 1 0,-1 10 0 0,0-5 0 15,0 5 1-15,5 6 1 0,-4-1 0 0,10 0 0 16,0 0-4-16,6 1-1 0,0-1 0 0,6-5 0 16,0 5-12-16,11-9-9 0,0 4 12 0,0-5-12 0,0-5 9 15,11 0-9-15,0 0 0 0,12-4 9 0,-6-6-9 0,11-5 0 16,-5 0 0-16,11-5-11 15,5-5-133-15,1-5-28 0,0-5-4 0,5 0-2 16</inkml:trace>
          <inkml:trace contextRef="#ctx0" brushRef="#br0" timeOffset="207190.6932">0 0 921 0,'0'0'82'0,"0"0"-66"0,0 0-16 0,0 0 0 16,0 0 62-16,0 0 9 0,0 0 1 0,0 0 1 0,0 0 6 0,0 0 1 15,0 0 0-15,0 0 0 0,0 0-31 0,0 0-5 16,0 0-2-16,0 0 0 0,0 0-14 0,0 0-2 16,0 0-1-16,11 5 0 0,6-5-4 0,-17 0-1 15,11 10 0-15,-5 0 0 0,11 5-4 0,-6 0-2 16,1 0 0-16,-1 1 0 0,-5 9 15 0,5 0 3 15,-5 5 1-15,-1 10 0 0,1 5 4 0,-1 1 1 16,1 9 0-16,5 0 0 0,-5 11 6 0,0-1 2 16,5-5 0-16,-5 1 0 0,5-1-27 0,-5-5-6 15,11 1-1-15,-12-11 0 0,12 5-12 0,-5-15 11 16,-7 5-11-16,1-9 10 0,5-6 1 0,1-5 0 16,-7 0 0-16,1-10 0 0,-1 0 3 0,-5-10 1 15,0 0 0-15,0 0 0 0,0 0 5 0,12-5 0 16,5 0 1-16,-6-5 0 0,0-5-21 0,-5 0 0 15,5-5 0-15,-5-5 0 0,0-6 0 0,-1-4 0 16,7-5 0-16,-1-5 0 0,0 0 0 0,1-11 0 0,-1 1 0 0,0 0 0 16,6 4 0-16,0 1 0 0,-11 0 0 15,11 10 0-15,-6 9 0 0,6 6 0 0,0-5 0 0,0 10 0 16,-6 0 0-16,6 5 0 0,0 10 0 0,-5 5 0 16,-12 0 0-16,16 10 0 0,-4 5 0 0,5 5 0 15,-6 15 0-15,6 5 0 0,-6 6 0 0,1 14 0 16,-1 0-9-16,0 6-7 0,-5-1 0 0,0 5-1 15,5-4 17-15,-11-6 0 0,0 11 0 0,0-16 0 16,6-5 0-16,-6-5 0 0,-6-4 0 0,6-6 0 16,-6-10 0-16,1 0 0 0,5 0 0 0,-6-5 0 15,6-10 11-15,0 0-11 0,0-10 12 0,0 0-12 0,0 0 20 0,0 0-2 16,0-10-1-16,6-5 0 0,-1 0 5 0,7-5 1 16,-7-5 0-16,7-5 0 0,-1-5-2 0,6-6 0 15,0-9 0-15,0 0 0 0,0 0-3 0,5-6-1 16,7-9 0-16,-1 5 0 0,6-1-8 0,-6-4-1 15,0 5-8-15,1-6 12 0,5 6-12 0,-6 10 0 16,0-1 0-16,-5 6 0 16,11 0-33-16,-12 5 0 0,1 9 0 0,-6 1 0 15,0 5-96-15,0 5-19 0,0 0-4 0,-6 10-867 0</inkml:trace>
          <inkml:trace contextRef="#ctx0" brushRef="#br0" timeOffset="207911.0224">1877-618 1436 0,'23'-35'64'0,"-12"19"12"0,1 1-60 0,-7 0-16 16,12 0 0-16,-5 0 0 0,-1 5 72 0,6 0 12 16,-12 0 3-16,7 5 0 0,-12 5-33 0,0 0-6 15,0 0-2-15,0 0 0 0,0 0-12 0,0 15-2 16,5 0-1-16,-5 5 0 0,6 0-3 0,-6 11 0 16,6-1 0-16,-6 10 0 0,-6 0 5 0,6 5 1 15,-6 6 0-15,6 4 0 0,-5 5-8 0,-7 6-2 16,7 4 0-16,-1 0 0 0,-5 6 14 0,0 4 2 15,-6 1 1-15,0-1 0 0,0 6-17 0,0-1-4 16,0-5-1-16,0 1 0 0,0-6-5 0,0-4-1 0,0-11 0 16,0-5 0-16,6-4-5 0,-6-6-8 0,0-10 11 15,5 0-11-15,1-5 11 0,5-10-11 0,-5-4 10 16,5-6-10-16,6 5 11 0,-5-10-11 0,5-5 12 0,0 0-12 16,0 0 10-16,0 0-10 0,5-10 8 0,7-5-8 15,-7-11 8-15,12 6-8 0,-5-5 8 0,-1-5-8 16,6 0 0-16,6 0 8 0,-7-6-8 0,7 1 0 15,-6-5 0-15,6 5 0 0,-1-5 0 0,1 4 0 16,0 6 0-16,-1 0 0 0,-5 5 0 0,0 10 0 0,-6 0 0 0,6 5 0 16,-5 0 0-16,-1 10 0 15,0 0 0-15,1 5 0 0,-1 0-9 0,6 10 9 0,-11 0 0 16,5 0 0-16,-5 5 0 0,5 0 0 0,-5 5 0 16,-1 11 0-16,6-6 0 0,-5 5 0 0,0 0 0 0,5 5 14 15,-5-4-2-15,5 4-1 0,0-5-11 0,1 0 0 16,-12 0 9-16,5 1-9 0,7-6 0 0,-7-5 0 15,-5 0 0-15,12 0 8 16,-1-5-55-16,-5-5-10 0,-1 0-3 0,-5-15-713 16,0 0-143-16</inkml:trace>
          <inkml:trace contextRef="#ctx0" brushRef="#br0" timeOffset="209076.7794">4586-844 1825 0,'0'-11'40'0,"0"-9"8"0,6-5 1 0,5 0 3 0,-5 5-41 0,5 0-11 0,1 0 0 0,-1 5 0 15,6 5 69-15,-6 0 12 0,0 0 3 0,-5 5 0 16,-6 5-21-16,11 10-4 0,1 5-1 0,-7 5 0 16,1 10-13-16,5 5-2 0,-5 10-1 0,0 11 0 15,5 9-26-15,-11 5-4 0,0 6-2 0,0 9 0 16,-11 1 3-16,5 4 1 0,-5-4 0 0,5 9 0 15,0 1 6-15,-5-6 2 0,-6-4 0 0,6-1 0 16,0 1-10-16,-1-11-1 0,1-10-1 0,5-4 0 16,-11-11-10-16,6-10 8 0,5-5-8 0,-5-10 8 15,5-9 3-15,1-1 0 0,5-15 0 0,0 0 0 16,0 0 1-16,0 0 0 0,0-15 0 0,0-6 0 16,5-9-12-16,7 0 0 0,-1 0 9 0,6-10-9 0,6 0 0 15,10-1 0-15,1 6 0 0,-5 0 0 0,5 0 0 16,5 10 8-16,-5 10-8 0,0-1 0 0,0 11 11 15,0 5-3-15,-11 5 0 0,5 5 0 0,0 11 20 0,-5 4 3 16,-6 0 1-16,0 15 0 0,0 0-32 0,0 6 0 16,0-6 0-16,0 5 0 15,-6 0-20-15,6 0-9 0,-6 1-3 0,6-1 0 16,0-10-156-16,-6 0-31 0</inkml:trace>
        </inkml:traceGroup>
        <inkml:traceGroup>
          <inkml:annotationXML>
            <emma:emma xmlns:emma="http://www.w3.org/2003/04/emma" version="1.0">
              <emma:interpretation id="{FDE25A1C-A486-435E-828C-2198F32F117E}" emma:medium="tactile" emma:mode="ink">
                <msink:context xmlns:msink="http://schemas.microsoft.com/ink/2010/main" type="inkWord" rotatedBoundingBox="9728,8972 11354,8908 11417,10482 9791,10547"/>
              </emma:interpretation>
              <emma:one-of disjunction-type="recognition" id="oneOf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20243.8841">8438-196 345 0,'0'0'31'0,"0"0"-31"16,0 0 0-16,0 0 0 0,0 0 124 0,0 0 18 15,0 0 4-15,0 0 1 0,22 0-51 0,-5-5-9 16,0 0-3-16,6-5 0 0,0 0 18 0,-1 0 3 16,1-10 1-16,-1 5 0 0,1-5-32 0,0-6-6 15,-1 6-2-15,1-5 0 0,-6 5-38 0,5 0-7 16,1-10-1-16,-6 5-1 0,-6-1-5 0,6 1-1 0,0-5 0 0,-5-5 0 16,-1 5 14-16,-5 0 2 0,-1 0 1 0,1-1 0 15,5 1-22-15,-11 10-8 0,0-5 0 0,0 5 0 16,0 0 0-16,0 5 0 0,-5 0 0 0,-1 5 0 15,0-1 0-15,-5 1 0 0,5 5 0 0,-5 0 0 16,5 0 0-16,-5 5 0 0,0 0 0 0,-6 0 0 16,5 0 0-16,-5 5 0 0,6 0 0 0,-6 0 0 15,6 0 0-15,0 5 0 0,-1-4 0 0,7 4 0 16,-7 0 12-16,7-5-3 0,-1 5-1 0,0 5 0 16,1-5-8-16,-1 10 0 0,6 0 0 0,-6 5 0 15,1 0 8-15,-1 11 0 0,6-1 0 0,-6 15 0 0,-5 0 32 16,5 6 7-16,-5 9 1 0,0 5 0 0,-6-4-13 15,0-1-3-15,0 5 0 0,0 1 0 0,-6-1 10 0,6-5 2 16,-5 1 0-16,5-6 0 0,-6-5-27 0,0 1-5 16,6-6 0-16,1 0-1 0,-1-4-11 0,0-1 0 15,0-10 0-15,0-5 0 0,5 5 0 0,1-10 0 16,5-4 0-16,1-1 0 16,-7-5-52-16,1-5-8 0,5 5-3 0,1-5 0 15,5-10-55-15,0 0-11 0,0 0-3 0,0 0 0 16,0 0-12-16,0 0-4 0</inkml:trace>
          <inkml:trace contextRef="#ctx0" brushRef="#br0" timeOffset="218915.4592">7561 5 918 0,'0'0'20'0,"0"0"4"0,11-10 0 0,1 5 3 0,-7-5-27 0,1 0 0 0,5 0 0 0,1 5 0 15,-7-5 65-15,7 0 8 0,-1 5 2 0,-5-5 0 16,5 0-2-16,-5 5 0 0,-1-5 0 0,1-1 0 15,-6 11-13-15,0 0-4 0,0 0 0 0,0 0 0 16,0-10-6-16,0 10-2 0,0 0 0 0,0 0 0 16,0 0-28-16,0 0-7 0,0 0-1 0,0 0 0 15,0 0-12-15,-11 0 9 0,-6 5-9 0,0 0 8 16,0 1-8-16,0 4 0 0,0-5 0 0,0 10 0 16,0-5 14-16,0 0 1 0,0 0 0 0,-6 5 0 0,6-5 5 15,0 5 0-15,0 0 1 0,0 0 0 0,6-5-1 0,-6 5 0 16,6 0 0-16,-1 6 0 0,-4-6-9 0,4 0-3 15,7 5 0-15,-12 0 0 0,5-5-8 0,1 10 12 16,11 0-12-16,-6 0 12 0,1 1-12 0,5-1 12 16,0 0-12-16,5 0 12 0,-5 10-12 0,6-10 0 15,0 5 0-15,5 1 8 0,0-6-8 0,1 5 0 16,5-5 0-16,-6 0 8 0,-6-5-8 0,1 5 8 16,11-10-8-16,-6 6 8 0,12-6-8 0,-6-5 0 15,6 0 0-15,5-5 0 0,0 0 18 0,-5-5 2 16,5-5 0-16,0 0 0 0,-5-5-20 0,5 0-19 15,1-10 4-15,-7 4 1 0,1-9 14 0,5 0 0 16,-11 0 9-16,6-10-9 0,-1-5 20 0,-5 4-3 0,-5-4 0 16,5 0 0-16,-6-5-17 0,6 0 10 0,-6 4-10 15,0 1 8-15,1 5 4 0,-7 0 1 0,7 0 0 16,-7 14 0-16,1-4 1 16,-6 5 0-16,6 0 0 0,-6 5 0 0,0 0 7 0,0 5 2 0,-6-5 0 0,0 5 0 15,-5 0-23-15,5 0 0 0,-11 0-12 0,6 5 4 16,-6 0 8-16,0 5 0 0,-11 5-9 0,5 0 9 15,1 0-47 1,-1 0-5-16,0 0 0 0,-5 10-1 0,5 0-104 0,7 0-21 16,-7 0-4-16,0 0-1 0</inkml:trace>
          <inkml:trace contextRef="#ctx0" brushRef="#br0" timeOffset="220485.7676">8291 191 1375 0,'0'0'60'0,"0"0"14"0,0 0-59 0,0 0-15 0,0 0 0 0,0 0 0 16,0 0 61-16,0 0 10 0,0 0 1 0,0 0 1 16,0 0-11-16,0 0-2 0,0 0-1 0,0 0 0 15,0 0-10-15,0 0-1 0,11-5-1 0,6 5 0 16,0-5-37-16,6 5-10 0,10-5 0 0,1-5 0 0,6 5 0 16,0-5 0-16,5 0 0 0,-6-5 0 15,7 5-25-15,-12 0-10 0,5-5-1 0</inkml:trace>
        </inkml:traceGroup>
        <inkml:traceGroup>
          <inkml:annotationXML>
            <emma:emma xmlns:emma="http://www.w3.org/2003/04/emma" version="1.0">
              <emma:interpretation id="{DBAFF1FF-2D83-45D7-8AE6-B2457467B579}" emma:medium="tactile" emma:mode="ink">
                <msink:context xmlns:msink="http://schemas.microsoft.com/ink/2010/main" type="inkWord" rotatedBoundingBox="12882,8115 17727,7922 17825,10381 12980,10574"/>
              </emma:interpretation>
              <emma:one-of disjunction-type="recognition" id="oneOf1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22001.2398">10462-85 961 0,'0'0'20'0,"0"0"5"0,0 0 1 0,0 0 2 0,0 0-28 0,0 0 0 0,0 0 0 0,17-5 0 15,0 5 84-15,0-5 10 0,6 0 2 0,0 0 1 16,10-6-3-16,1 6-1 0,6-10 0 0,5 5 0 16,-5 0-21-16,5 0-5 0,12 0-1 0,-1 0 0 15,6 0-14-15,1 0-4 0,-7 0 0 0,1 0 0 16,-6 5-40-16,-1-5-8 0,-4 10 0 0,-1-10 0 16,-5 5 0-16,-1-5 0 0,-11 5 0 0,6 0 0 15,-11 0-26-15,0 0-9 16,-1 0-1-16,-5 5-551 0,0-5-109 0</inkml:trace>
          <inkml:trace contextRef="#ctx0" brushRef="#br0" timeOffset="222436.8236">11588-1136 864 0,'11'-25'38'0,"-5"10"8"0,-1 0-37 0,7 0-9 15,-7 0 0-15,1-1 0 0,-6 16 104 0,0 0 20 16,0 0 3-16,0 0 1 0,0-10-43 0,0 10-8 16,0 0-1-16,0 0-1 0,0 0-20 0,0 0-4 0,0 0-1 0,0 0 0 15,0 0-16-15,-6 10-3 0,-5 0-1 16,5 6 0-16,-11 4 8 0,6 0 2 0,0 10 0 15,-6 5 0-15,0 0-13 0,-6 11-3 0,1-1 0 0,-1 10 0 16,-5 5 23-16,-1 6 4 0,-4 9 1 16,-1 6 0-16,0 4-8 0,0 1 0 0,-6-1-1 15,1 6 0-15,-1-6-11 0,-5-5-3 0,0 1 0 0,-1-1 0 16,12 1-19-16,0-11-10 0,-5-10 10 0,-1 1-10 16,6-1 8-16,-5-5-8 0,10-4 0 0,1-1 9 15,-6-5-9-15,12-5-17 0,-1-4 4 0,6-6 1 16,-6 0-46-16,12-10-9 15,0 0-1-15,-1-5-1 0,7-5-138 0,5 0-27 16</inkml:trace>
          <inkml:trace contextRef="#ctx0" brushRef="#br0" timeOffset="223734.7432">12606-1764 1202 0,'0'0'53'0,"0"0"11"0,0 0-51 0,0 0-13 15,0 0 0-15,0 0 0 0,0 0 39 0,0 0 5 0,-6-5 0 0,6 5 1 16,0 0 9-16,0 0 2 0,-11 0 0 0,11 0 0 15,-11 10-31-15,5 5-5 0,-11 0-2 16,6 10 0-16,5 0 22 0,0 5 4 0,-5 5 0 0,0 6 1 16,-6 4-9-16,0 10-3 0,0 5 0 0,-6 6 0 15,1 9 20-15,-1 1 4 0,0-1 1 0,-5 11 0 16,0-1-10-16,-6 5-1 0,0 6-1 0,0 5 0 16,-6-1-25-16,6-9-5 0,0-1 0 0,-5 1-1 15,-1-16-5-15,1 0-1 0,-7 1 0 0,1-6 0 16,0-5 19-16,5-4 3 0,6-6 1 0,-5 0 0 15,-1-4-20-15,12-6-3 0,-6-5-1 0,6-5 0 16,-1-5-8-16,1 1 10 0,11-11-10 0,0-5 10 16,0 0-10-16,0-5 12 0,6-5-12 0,0-5 12 15,11 0-12-15,-6-10 0 0,0-5 9 0,6-5-9 0,0 0 0 16,0-16 0-16,12-4 0 0,5-5 0 0,5 5 0 0,7-5 0 16,-1-6-12-16,11 1 4 0,-5 0 8 0,6 4 0 15,5 1-9-15,6 10 9 0,-6 5 0 0,-5 5-11 16,-6 10 11-16,0 5-8 0,-12 10 8 0,1 5 0 0,0 0 0 0,-6 10 0 15,0 0 0-15,0 5 0 16,-6 5 0-16,6 0 0 0,0 0 0 0,0 6 0 16,0-6 0-16,0 5 0 0,5-5-8 0,1 0 0 15,5-10 0-15,1 5 0 0,4-10 0 0,1 0 0 16,6-5 0-16,0-5 0 0,-1 0-8 0,6-5-2 16,1 0 0-16,-1-5 0 0,6-5 2 0,-6 0 1 15,0 5 0-15,1-10 0 0,-7-5 15 0,6 5-9 16,-5-5 9-16,-6-1-8 0,0-4 8 0,0 0 0 15,-6 0 0-15,0 0 0 0,1-10 0 0,-7 4 0 0,1 1 0 16,-6 0 8-16,0 0-8 0,-6 5 0 0,0 0 0 16,-5-1 8-16,0 6-8 0,-1 0 0 0,-10 5 0 0,5 0 0 15,-6 5 8-15,0 0 0 0,1 0 0 0,-7 5 0 16,7 5-8-16,-12-1 0 0,5 6 0 0,1 6 0 16,-6 4 0-16,-5 5-12 0,5 10 4 0,-6 0 0 15,-5 10 8-15,5 5 0 0,-11 6 0 0,6 4 0 16,0 0 0-16,5 10 11 0,-5-4-3 0,-1-1 0 15,18-5-8-15,-6 1 0 0,6-6 0 0,0 0 0 16,11-5 8-16,0 1 0 0,0-6 0 0,5-5 0 16,1-5-8-16,5 0-11 0,-5-10 3 0,11-5 0 0,5-5 30 15,1 0 6-15,5-5 2 0,6-5 0 0,0-10-30 16,6 0-10-16,-1-5 0 0,7-10 0 0,-1 0 10 0,6 0 0 16,0-6 0-16,5-4 8 0,6-5 0 0,1 5 1 15,-1-6 0-15,6 1 0 0,0 5-9 0,-6 0 0 16,0 0 0-16,0 4 0 0,-11 6 0 0,0 5 0 15,-6 5 0-15,0 5 0 0,-5 0 0 0,-6 5 12 16,0 5-12-16,0 0 12 0,0 10-12 0,-12 5 0 16,1 0 0-16,0 5 0 0,-6 0 0 0,0 5 0 15,-6 5 8-15,-5 0-8 0,-1-5 0 0,-5 6 0 16,-5-1 0-16,-7 0 0 0,1 5 0 0,-6-5 12 16,-6 0-4-16,1 0 0 0,-7 1-8 0,1-6 12 15,0 5-12-15,-6-5 12 0,0 0-12 0,-11 0 0 16,5-5 9-16,1 0-9 0,-1-5 0 0,0 0 0 15,1-10 0-15,-1 0 0 0,6-5 0 0,6 0 0 0,0 5 0 16,5-10 0-16,0 5 0 0,7-5 0 0,4 5 0 0,1 0 0 16,11 5 0-16,0 0 0 0,0 0 0 0,0 0-8 15,0 0 8-15,0 15 0 0,6 0 0 0,-1 0 0 16,7 0 0-16,4 1 0 0,1-1 0 0,6-5 0 16,0 0 0-16,5 0 0 0,0 0 0 0,1-5 0 15,-1 0 0-15,6-5 0 0,0 0 8 0,5-5-8 16,1 0 0-16,5 0 0 0,6 0 0 0,11-10 0 15,-5 5 0-15,16-5 0 0,-5 5 0 0,11-6 0 16,-11 1 0-16,0 0 0 0,0 0 0 0,0-5 0 16,-6 0 0-16,0 0 0 0,0-5 0 0,1 0 8 0,-7-1-8 15,1-9 0-15,-1 5 0 0,-5-5 0 0,-11 5 0 0,-1-5 9 16,-5-1-9-16,-11 1 0 0,0 0 12 0,-1 5-12 16,-11-5 12-16,1-1-12 0,-7 11 10 0,-5 0-10 15,0 0 8-15,-5 10-8 0,-7 0 10 0,1 5-10 16,-6 10 12-16,6 0-12 0,-12 5 27 0,-5 10-2 15,-6 5 0-15,0 5 0 0,0 0-9 0,-5 6-1 16,-1-1-1-16,6 10 0 0,6-5 24 0,-6 5 5 16,11 1 1-16,1-1 0 0,5 0-36 0,0-5-8 15,5 5 0-15,7-4 0 0,-1-6 8 0,6 0 0 16,6-5 0-16,5 0 0 0,6-5-8 0,6 0-11 16,11-5 3-16,5-5 0 15,18-4-149-15,5-1-30 0,0-5-5 0,-5-11-2 0</inkml:trace>
        </inkml:traceGroup>
        <inkml:traceGroup>
          <inkml:annotationXML>
            <emma:emma xmlns:emma="http://www.w3.org/2003/04/emma" version="1.0">
              <emma:interpretation id="{3760AB1B-25F2-4ED9-A411-7F5C216B21E6}" emma:medium="tactile" emma:mode="ink">
                <msink:context xmlns:msink="http://schemas.microsoft.com/ink/2010/main" type="inkWord" rotatedBoundingBox="19819,8881 22998,8754 23043,9867 19864,9994"/>
              </emma:interpretation>
              <emma:one-of disjunction-type="recognition" id="oneOf1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225529.7364">19409-392 1209 0,'-5'-20'53'0,"5"20"12"0,5-10-52 0,-5 0-13 16,-11 0 0-16,5 0 0 0,1 0 148 0,-1 0 28 15,0 5 4-15,-5-6 2 0,-6 6-124 0,0 0-25 16,6 0-5-16,-6 5 0 0,0 0-28 0,-6 10 0 16,-5-5 0-16,0 6 0 0,-1 4 59 0,-4 5 9 0,-7 5 3 0,-5 5 0 15,11 5-36-15,-17-5-7 0,-11 11-2 0,11-1 0 16,5-5-15-16,7 5-3 0,-1-5-8 0,1 1 12 16,-7-11 0-16,18 0-1 0,11 0 0 15,0-5 0-15,0-5-11 0,6 0 0 0,17-5 0 0,-6-10 0 16,0 0-10-16,11 0 10 0,6-5-13 0,11 0 5 15,17-5 8-15,-5-5 0 0,-6-10 0 0,6 0 0 16,10-5-12-16,7-5 4 0,-12-1 0 0,6-9 0 16,-6 5 8-16,6-5 0 0,0-1 0 0,0 1-8 15,-17 5 8-15,0 5 0 0,6 0 0 0,-12 9 0 16,-11 11 12-16,0 0 5 0,-6 5 1 0,0 5 0 16,-11 5 18-16,0 0 3 0,0 0 1 0,-5 15 0 0,5 0-24 0,-6 5-5 15,-11 6-1-15,6 4 0 0,5 0-10 0,-5 5 0 16,5 5 0-16,-5 1 0 0,0-1-18 0,-1 5-6 15,7-5 0-15,5 0-716 16,-17-4-142-16</inkml:trace>
          <inkml:trace contextRef="#ctx0" brushRef="#br0" timeOffset="225138.8463">18538-819 1036 0,'85'-10'46'0,"-68"5"10"0,-17 5-45 0,0 0-11 16,6-15 0-16,-1 4 0 0,-5 11 118 0,6-10 22 15,-17 0 4-15,11 10 0 0,11-10-88 0,-11 10-17 0,-11-10-4 16,5 0-1-16,6 10 6 0,0-5 2 16,0 5 0-16,-17-10 0 0,0 0-14 0,0 5-2 15,6 0-1-15,-6 0 0 0,-11 0-13 0,5 0-4 0,6 5 0 16,6 0 0-16,-12 0 11 0,-5 5 1 0,0-5 1 0,-1 5 0 16,7 0-21-16,-12 5 0 0,0 0 0 0,0 0 0 15,0-5 0-15,0 5 0 0,-6 5 0 0,-5 0 0 16,-6-5 0-16,12 6 0 0,-1-1 0 0,-11 5 0 15,-11 0 11-15,6 5-3 0,10 0 0 0,1 0 0 16,0 5 13-16,0 1 3 0,5 4 0 0,0 5 0 16,12 0 17-16,0 0 4 0,-6 6 1 0,11 4 0 15,6 0-22-15,0-5-5 0,6-4-1 0,5 4 0 16,1-5-18-16,5 0 0 0,0-4 0 0,5-1 0 16,1-5 0-16,5 0 0 0,6 0 0 0,0-5 0 15,0 0 0-15,6-4 0 0,5-1 0 0,12 0 0 0,-6-5 0 16,11-5-12-16,6 5 1 0,11-10-686 15,12 0-138-15</inkml:trace>
          <inkml:trace contextRef="#ctx0" brushRef="#br0" timeOffset="225915.993">19658-467 1875 0,'0'0'83'0,"11"-10"17"0,12 4-80 0,-6-4-20 0,0 5 0 0,6 0 0 16,5 5 101-16,-5-5 16 0,-1 10 3 0,-5 0 1 16,6 5-42-16,-6 1-9 0,-6 9-2 0,6 5 0 15,-6-5-33-15,1 10-7 0,-7 0-2 0,1 5 0 16,-6 1-26-16,6-6 0 0,-6 5 0 0,0-5 0 16,0 0 0-16,-6-5 0 0,0 1 0 0,1-1 0 15,-1-10 0-15,0 0 8 0,-5 0-8 0,0-5 8 16,11-10-8-16,0 0 0 0,0 0 0 0,0 0 0 15,0 0 0-15,0 0 16 0,0-15 0 0,5 0-1 16,1 0-24-16,0-10-5 0,11 4-1 0,5-14 0 16,1 5 24-16,5-10 5 0,0 0 1 0,6-1 0 15,0 6-15-15,6 0 0 0,-1 5 0 0,7 5 0 16,-7 0 0-16,-5 15 11 0,0 0-3 0,-6 5-8 16,1-1 23-16,-12 12-3 0,0 4 0 0,5 0 0 0,-5 5-8 15,-5 5-3-15,-1 5 0 0,-5 5 0 0,5 0 4 16,-6 0 1-16,1 1 0 0,0 4 0 0,-1-5-14 0,1 0 0 15,0 5-12-15,-1-5 12 16,-5 1-32-16,6-1 0 0,-6-5 0 0,6 0-796 16,-1-5-160-16</inkml:trace>
        </inkml:traceGroup>
        <inkml:traceGroup>
          <inkml:annotationXML>
            <emma:emma xmlns:emma="http://www.w3.org/2003/04/emma" version="1.0">
              <emma:interpretation id="{8721AEF9-53B3-48B2-871C-AA974A736D90}" emma:medium="tactile" emma:mode="ink">
                <msink:context xmlns:msink="http://schemas.microsoft.com/ink/2010/main" type="inkWord" rotatedBoundingBox="25169,8758 28730,8616 28792,10173 25231,10315"/>
              </emma:interpretation>
              <emma:one-of disjunction-type="recognition" id="oneOf12">
                <emma:interpretation id="interp44" emma:lang="" emma:confidence="1">
                  <emma:literal>ou</emma:literal>
                </emma:interpretation>
                <emma:interpretation id="interp45" emma:lang="" emma:confidence="0">
                  <emma:literal>. u</emma:literal>
                </emma:interpretation>
                <emma:interpretation id="interp46" emma:lang="" emma:confidence="0">
                  <emma:literal>o u</emma:literal>
                </emma:interpretation>
                <emma:interpretation id="interp47" emma:lang="" emma:confidence="0">
                  <emma:literal>, u</emma:literal>
                </emma:interpretation>
                <emma:interpretation id="interp48" emma:lang="" emma:confidence="0">
                  <emma:literal>O u</emma:literal>
                </emma:interpretation>
              </emma:one-of>
            </emma:emma>
          </inkml:annotationXML>
          <inkml:trace contextRef="#ctx0" brushRef="#br0" timeOffset="228820.9953">24573-578 1864 0,'11'-5'41'0,"-11"5"9"0,0 0 2 0,0 0 0 0,0 0-42 0,-11 5-10 16,-1 5 0-16,-5 5 0 0,1 0 24 0,-13 10 2 15,1 5 1-15,0 11 0 0,-1-1 21 0,1 10 5 16,0-10 1-16,5 6 0 0,6-6-16 0,0 0-3 16,6-10-1-16,0 0 0 0,5-4-47 0,0-6-10 15,6-5-1-15,0 0-1 0,6-5 53 0,5 0 12 16,1-10 1-16,-1 5 1 0,6-10-26 0,6-5-4 16,-1 0-2-16,6-5 0 0,-5-5 2 0,11 0 0 15,0-11 0-15,-6 1 0 0,6-10-12 0,0 5 0 16,6-10-12-16,-1-1 12 0,-10 1 0 0,-1 5 0 15,0 5 0-15,0-6 0 0,-5 11 11 0,-6 0 3 16,-11 5 1-16,-1 10 0 0,-5 0 2 0,0 5 1 0,0 10 0 0,-17-5 0 16,-5 0-18-16,-12 15 0 0,0 0 0 0,-17 5-9 31,6 5-143-31,-6 0-28 0,0 5-5 0</inkml:trace>
          <inkml:trace contextRef="#ctx0" brushRef="#br0" timeOffset="229229.4997">25381-674 1497 0,'0'0'66'0,"6"-10"14"0,-6 10-64 0,0 0-16 16,0 0 0-16,0 0 0 0,0 0 106 0,0 0 18 16,0 0 3-16,0 0 1 0,0 15-45 0,-6 6-9 15,6 4-2-15,0 10 0 0,-5 0-27 0,-6 0-5 16,5 6-2-16,0-1 0 0,-5 5-8 0,11-5-2 16,0 0 0-16,6-4 0 0,-1-1-8 0,1-10-1 15,0 0-1-15,5-5 0 0,0-5-7 0,0 0-2 16,6-5 0-16,12-10 0 0,5 0 15 0,5 0 2 15,6-10 1-15,1 0 0 0,-7-5-17 0,7 0-10 16,-1-5 12-16,6-5-12 0,-12 0 33 0,7 0 0 0,-7-6 0 16,1-4 0-16,-6 0-10 0,0 0-3 0,-1 0 0 15,-4-6 0-15,-1 6-12 0,-5-5-8 0,-1 0 10 16,1 0-10-16,0-1 0 0,-6 1 0 0,5 5 0 16,-11 0-10-1,-11 5-90-15,0-1-19 0,6 1-3 0</inkml:trace>
          <inkml:trace contextRef="#ctx0" brushRef="#br0" timeOffset="228494.5402">22718-895 806 0,'-6'-15'72'0,"6"5"-58"0,0 0-14 0,0-5 0 16,0 0 129-16,6 5 23 0,-6 0 5 0,5 0 1 16,1-5-70-16,0 5-13 0,-1 5-3 0,1-5-1 15,0-1-14-15,-6 11-2 0,0 0-1 0,0 0 0 16,0 0-46-16,0 0-8 0,0 0 0 0,0 0-8 16,0 0 8-16,11 6 0 0,-11-6 0 0,6 15 0 15,-1 0-20-15,-5 0-3 0,-5-5 0 0,-1 5 0 16,6 5 61-16,-6 0 12 0,-5 5 2 0,5 0 1 15,1 1-33-15,-7-1-8 0,7 5 0 0,-7 0-1 16,12 10-11-16,-5-5 0 0,5 1 0 0,5-6 0 16,1 0 30-16,5 0 4 0,1 0 1 0,-1-5 0 15,6-5-26-15,0-4-9 0,0-1 0 0,6-5 9 0,-6-5-9 16,11 0 0-16,0-5 0 0,0 0 8 0,6-5 13 0,0 0 3 16,-5-5 0-16,4 0 0 0,-4-11-24 0,5 1-20 15,0-5 4-15,5-5 1 0,-5 0 15 0,0-5 0 16,-6 0 0-16,6-1 0 0,-5 6 0 0,-1-5 0 15,-6 5 8-15,7 5-8 0,-7-5 0 0,1 9 0 16,5 6 0-16,-5 0 0 0,-6 5 10 0,0 5 2 16,5 5 0-16,-5 5 0 0,0 5-12 0,0 5 0 15,6 10 0-15,0 1 0 0,-12 9 0 0,6 10 0 16,-12 5 0-16,7 6 0 0,-12 4 19 0,-12 5 1 16,1 6 1-16,-6 4 0 0,-11-5 11 0,0 1 1 15,-6 4 1-15,-6 1 0 0,1-1 2 0,-7-5 0 16,1-4 0-16,-12-1 0 0,1-5-20 0,5-9-3 0,-6-1-1 15,1-10 0-15,5-5-12 0,6-4 11 0,0-11-11 16,5 0 10-16,0-10 0 0,6-5 0 0,6-5 0 0,6-10 0 16,-1 0 5-16,6-10 1 0,0-5 0 15,11-1 0-15,6-9-16 0,12-10 11 0,5-5-11 0,17-6 10 16,11 6-2-16,6-5-8 0,0-6 12 0,11 1-4 31,0 5-27-31,6 5-5 0,0-1-2 0,-6 6 0 0,0 0-126 0,0 5-26 16,-5 9-5-16</inkml:trace>
        </inkml:traceGroup>
      </inkml:traceGroup>
    </inkml:traceGroup>
    <inkml:traceGroup>
      <inkml:annotationXML>
        <emma:emma xmlns:emma="http://www.w3.org/2003/04/emma" version="1.0">
          <emma:interpretation id="{C856F200-92C8-4F22-9B1E-86DA29E2314F}" emma:medium="tactile" emma:mode="ink">
            <msink:context xmlns:msink="http://schemas.microsoft.com/ink/2010/main" type="paragraph" rotatedBoundingBox="2660,11920 22502,10859 22680,14180 2837,152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9A96E4-7290-4117-A118-A95C41C9E616}" emma:medium="tactile" emma:mode="ink">
              <msink:context xmlns:msink="http://schemas.microsoft.com/ink/2010/main" type="line" rotatedBoundingBox="2660,11920 22502,10859 22680,14180 2837,15240"/>
            </emma:interpretation>
          </emma:emma>
        </inkml:annotationXML>
        <inkml:traceGroup>
          <inkml:annotationXML>
            <emma:emma xmlns:emma="http://www.w3.org/2003/04/emma" version="1.0">
              <emma:interpretation id="{FB2A259D-9DBA-45A9-9EAE-FA5FAD5F2F33}" emma:medium="tactile" emma:mode="ink">
                <msink:context xmlns:msink="http://schemas.microsoft.com/ink/2010/main" type="inkWord" rotatedBoundingBox="2695,12579 7002,12349 7091,14019 2784,14250"/>
              </emma:interpretation>
              <emma:one-of disjunction-type="recognition" id="oneOf13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231154.0699">2697 2695 1911 0,'6'-15'42'0,"-6"4"9"0,6 1 1 0,-1 0 2 0,-5 10-43 0,0 0-11 0,0 0 0 0,6 10 0 15,0 11 52-15,-1 9 9 0,1 5 2 0,-6 5 0 16,-6 15-10-16,1 6-1 0,5 4-1 0,0 16 0 16,-6 4-20-16,0 0-4 0,6 1-1 0,-11 9 0 15,11-4-5-15,0-1-1 0,-6 6 0 0,6-11 0 16,6 1-20-16,-6-6 0 0,0-4 0 0,0-6 0 15,-6-10-185 1,-5-4-32-16,-12 34-7 0,1-40 0 0</inkml:trace>
          <inkml:trace contextRef="#ctx0" brushRef="#br0" timeOffset="231484.0223">3071 3479 1267 0,'0'-25'56'0,"5"15"12"0,7 0-55 0,5 0-13 15,-12-1 0-15,-5 11 0 0,23 0 231 0,0 6 43 16,-23-6 9-16,16 15 1 0,1 5-210 0,-5 0-42 16,-1 5-9-16,-5 10-2 0,-1 0-21 0,1 6 0 15,-6-1 0-15,0 10 8 0,-6-5 19 0,6 1 4 16,-5 4 1-16,-1-5 0 0,0-10-32 0,1 0 0 16,-1-4 0-16,6-1 0 0,0-10 0 0,0-5 0 15,-6 0 0-15,6-15 0 0,0 0 0 0,0 0 0 16,0 0 0-16,0 0 0 0,17-5 0 0,0 0 0 15,0-5 0-15,0-5 0 0,0 0 25 0,0 0-1 16,-5-5 0-16,-1-1 0 0,0 6 20 0,0-5 3 16,1 0 1-16,-1 0 0 0,6-5-30 0,0 0-6 15,-11 5 0-15,11-11-1 0,0 6-11 0,0 0 10 16,0 0-10-16,5-5 10 0,-5 0-10 0,6 0-17 0,-1 4 4 0,-5-4 1 31,6 5-104-31,0-5-20 0,-1 0-4 0,1 0-946 0</inkml:trace>
          <inkml:trace contextRef="#ctx0" brushRef="#br0" timeOffset="230459.6824">1227 3082 1094 0,'0'-10'97'0,"-6"-5"-77"16,1-1-20-16,-1 6 0 0,0-5 91 0,1 5 14 15,-12 0 3-15,5 0 1 0,1 5-27 0,-6-5-6 16,-11 5 0-16,5 5-1 0,-5 5-34 0,5 5-6 16,-11-5-2-16,-5 10 0 0,5 0-20 0,-6 5-4 15,-5 1-1-15,5 4 0 0,1 0 7 0,-12 5 1 16,-6 0 0-16,12 5 0 0,0 6 0 0,5 4 1 15,1 0 0-15,-1 0 0 0,1 6-17 0,-1-1 0 16,12 0 0-16,-1 0 0 0,12 1 0 0,6-6 0 16,-6 5 0-16,12-10 0 0,5 1 0 0,11-11 0 15,6 0 0-15,0-5 0 0,11-5-18 0,12-10-4 0,11 5-1 16,5-5 0-16,1-10 14 0,5 5 9 0,6-5-12 0,0 0 12 16,-6 0 0-16,-11 5-8 0,0-5 8 0,-6 5 0 15,0 0 0-15,-11 0 0 0,-6-5 0 0,-11 6 0 16,6 4 29-16,-12 5 7 0,-11 0 0 0,0 0 1 15,0 5 12-15,-11 0 3 0,0 0 0 0,-6 0 0 16,-6 5-17-16,-5 1-3 0,5-1-1 0,-5 0 0 16,-6 0-20-16,-6-5-11 0,6 5 12 0,0 0-12 15,1-10 0-15,-1 5-19 0,0 1 3 0,5-6 0 16,12-5-145-16,-5 0-29 0,-18 10-6 0,40-20 0 16</inkml:trace>
          <inkml:trace contextRef="#ctx0" brushRef="#br0" timeOffset="230896.116">1826 3816 1209 0,'0'0'53'0,"0"0"12"0,-11-5-52 0,5 0-13 15,-5 0 0-15,6 5 0 0,-7 0 116 0,7 10 21 16,-1-5 4-16,-5 5 1 0,-6 0-90 0,5 5-19 0,1 0-3 0,0 5-1 16,-1 5-4-16,1 0-1 0,0 0 0 0,5 6 0 15,0-1-10-15,1 5-2 0,-1-5-1 0,6 5 0 16,6-10-3-16,-1 6-8 0,-5-6 12 0,12 0-4 16,-7-5-8-16,7 0 0 0,-1-5 9 0,6 0-9 15,-6-5 0-15,1 0 8 0,-1-10-8 0,6-5 0 16,-6 0 8-16,12-10-8 0,-6 0 8 0,5-5-8 15,7-5 15-15,-7-10-2 0,7 0 0 0,-7-1 0 16,1-9-13-16,-1 0 0 0,-5 0-12 0,6-6 12 16,0 1 0-16,-6 5 0 0,-6 5 0 0,0-1 9 15,-5 6 11-15,0 5 3 0,-6 10 0 0,-12 5 0 16,1 0 21-16,-6 15 4 0,0-5 0 0,-6 10 1 16,1 0-29-16,-6 10-5 0,-1 5-2 0,1 0 0 0,-6 5-29 15,0 5-7-15,6 6-1 0,-6-6-1000 16</inkml:trace>
          <inkml:trace contextRef="#ctx0" brushRef="#br0" timeOffset="231931.3536">4196 3750 2026 0,'0'0'44'0,"17"0"10"0,6 0 2 0,-6 0 1 0,5 0-45 0,1 0-12 16,0-10 0-16,-1 0 0 0,-5 5 36 0,0-5 6 16,6-5 1-16,-6 0 0 0,5-5-23 0,-5 5-4 15,-5-5 0-15,5 0-1 0,-6-6-7 0,6 1 0 16,-6 0-8-16,-5 0 12 0,5 0-12 0,-5 0 11 16,-1-5-11-16,1 4 10 0,-6-4-10 0,0 5 0 15,0-5 0-15,0 10 8 0,-6 0-8 0,1 5 0 16,-1 5 9-16,0 0-9 0,-5 5 11 0,-6 10-3 15,-5 5 0-15,-1 5 0 0,-5 5-8 0,-6 10 0 16,0 5 9-16,0 10-9 0,-6 6 38 0,1 4 3 16,-1 0 1-16,6 6 0 0,6-6-17 0,11 0-3 15,0-5-1-15,6 1 0 0,11-11-9 0,5 0-3 16,7-5 0-16,5 1 0 0,5-11-9 0,12-5 0 16,-6 0 0-16,12-10 8 15,0-5-73-15,10 0-15 0,7-10-4 0</inkml:trace>
        </inkml:traceGroup>
        <inkml:traceGroup>
          <inkml:annotationXML>
            <emma:emma xmlns:emma="http://www.w3.org/2003/04/emma" version="1.0">
              <emma:interpretation id="{89542A32-2E70-4435-A79E-F41664E6906A}" emma:medium="tactile" emma:mode="ink">
                <msink:context xmlns:msink="http://schemas.microsoft.com/ink/2010/main" type="inkWord" rotatedBoundingBox="9537,13365 10129,12621 10544,12951 9952,13695"/>
              </emma:interpretation>
              <emma:one-of disjunction-type="recognition" id="oneOf14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232639.9808">7222 3398 1544 0,'0'0'68'0,"0"0"15"0,0 0-67 0,0 0-16 15,0 0 0-15,5 10 0 0,7-5 39 0,5 1 4 16,-6-1 1-16,6 0 0 0,6-5 14 0,-1-5 3 16,1 0 1-16,-1-6 0 0,7 1-10 0,5-5-1 15,0 0-1-15,5 0 0 0,-5 0-35 0,6-5-7 16,-12 0-8-16,6 0 11 0,-6-5-11 0,0 5 0 16,-5-6 9-16,0 1-9 0,-6 0 0 0,0 0 8 15,-6 0-8-15,0 0 0 0,-5 0 0 0,0-1 0 16,-6 1 0-16,0 10 0 0,0 0 0 0,-12 0 0 15,7 0 0-15,-12 10 0 0,-6 5 0 0,0 0 0 16,-11 5 0-16,-5 5 0 0,-1 10 24 0,-11 5 8 16,6 5 0-16,0 11 1 0,-6-1-2 0,6 5-1 15,0 5 0-15,5 1 0 0,6-1 20 0,6 0 4 16,5 0 1-16,1-4 0 0,10-1-27 0,1-5-6 16,11 0-1-16,6 1 0 0,5-11-13 0,6-5-8 15,0 0 8-15,11 0-8 0,6-10 0 0,0 5 0 0,-6-5 0 16,6 1-12-1,17-1-119-15,0-10-24 0,5-5-5 0</inkml:trace>
        </inkml:traceGroup>
        <inkml:traceGroup>
          <inkml:annotationXML>
            <emma:emma xmlns:emma="http://www.w3.org/2003/04/emma" version="1.0">
              <emma:interpretation id="{277D23AA-5B40-44E2-AFF1-40F115F359FF}" emma:medium="tactile" emma:mode="ink">
                <msink:context xmlns:msink="http://schemas.microsoft.com/ink/2010/main" type="inkWord" rotatedBoundingBox="10822,11484 17779,11112 17907,13515 10950,13887"/>
              </emma:interpretation>
              <emma:one-of disjunction-type="recognition" id="oneOf1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235824.5509">13420 2680 2365 0,'-34'-5'52'0,"17"5"10"0,6 0 2 0,5-6 4 0,6 6-55 15,0 0-13-15,0 0 0 0,17 11 0 0,0-6 52 0,12-5 8 0,4 0 2 0,7-5 0 16,11 0-5-16,5-6-1 0,7-4 0 0,5 5 0 15,-6-10-32-15,6 10-6 0,-6-5-2 0,11-5 0 16,1 0-6-16,-6 0-2 0,0 0 0 0,-1 0 0 16,-4 4-20-16,-7-4-5 0,-5 0-1 0,-6 5 0 15,-11-5-176-15,-5 0-35 0,27-15-7 16,-28 5-776-16</inkml:trace>
          <inkml:trace contextRef="#ctx0" brushRef="#br0" timeOffset="236065.1215">14082 2137 979 0,'6'-31'43'0,"-1"16"9"0,1 0-41 0,5-5-11 15,0 5 0-15,1 0 0 0,5 5 226 0,-6-5 43 16,0 5 9-16,-5 10 2 0,-6 0-153 0,0 0-31 16,0 0-5-16,11 20-2 0,-11 10-35 0,0 5-7 15,-11 11-2-15,5 9 0 0,-11 0 7 0,0 5 0 16,-5 1 1-16,-1-1 0 0,1-5-7 0,-7 11-2 15,1 4 0-15,-6 6 0 0,0 4-21 0,0-5-5 16,0 11-1-16,-11 14 0 0,11-14-17 0,0-6-19 16,-5-9 4-16,5-1 1 15,0-10-46-15,5-9-8 0,1-6-3 0,6-5-725 0,5 0-144 0</inkml:trace>
          <inkml:trace contextRef="#ctx0" brushRef="#br0" timeOffset="236407.509">15270 1383 1958 0,'-17'-26'87'0,"17"11"17"0,5 0-83 0,1 5-21 16,-6 10 0-16,0 0 0 0,17 10 107 0,-12 0 17 16,-5 10 3-16,6 11 1 0,0-1-80 0,-1 10-15 15,-5 5-3-15,0 5-1 0,-11 6 16 0,5 4 3 0,-5 10 1 0,0 1 0 16,0 4-17-16,-6 6-4 16,5 9-1-16,-5 6 0 0,-5-6-11 0,-7 1-1 15,-5-1-1-15,-5 11 0 0,5-11-5 0,0 6-1 16,-6-6 0-16,-5 11 0 0,11-11-8 0,0 1-17 15,0-11 4-15,0 1 1 16,6-11-101-16,-6-10-20 0,6 1-4 0,5-11-984 0</inkml:trace>
          <inkml:trace contextRef="#ctx0" brushRef="#br0" timeOffset="233427.1806">8460 3333 1324 0,'-17'0'59'0,"12"-5"12"0,-7 5-57 0,12 0-14 0,0 0 0 0,0 0 0 15,0 0 236-15,0 0 44 0,0 0 8 0,17-5 3 16,0 0-207-16,6-5-42 0,5 5-8 0,1 0-2 16,4 0-128-1,7-5-25-15,0 5-6 0</inkml:trace>
          <inkml:trace contextRef="#ctx0" brushRef="#br0" timeOffset="233269.3178">8720 3052 1036 0,'0'0'92'0,"6"-11"-73"0,5 1-19 0,1-5 0 15,5 5 68-15,0-10 9 0,0 0 3 0,5 0 0 16,-5-5 7-16,6 0 1 0,-1-5 1 0,-5-6 0 16,6 11-53-16,-6-10-10 0,6 0-2 0,-12 5-1 15,0-6 7-15,1 6 2 0,-7-5 0 0,1 0 0 16,-6 0 16-16,0 0 4 0,-6-1 1 0,1 1 0 16,-7-5-13-16,1 0-4 0,5 0 0 0,1 4 0 15,-1 6-20-15,0 10-5 0,1 0-1 0,-1 5 0 16,6 15-10-16,0 0 0 0,0 0 0 0,-11 5 0 15,-1 5 0-15,7 5 0 0,-1 5 0 0,0 5 0 0,-5 10 0 0,5 1 0 16,1 4 0-16,-1 0 0 16,1 5 0-16,-1 6 0 0,0 4 0 0,1 5 0 0,-1 1 27 15,0 9 3-15,-5 5 1 0,5 6 0 0,-5-1 20 16,0 6 4-16,-1-1 1 0,1 6 0 0,-6-6-16 0,6 1-2 16,-1-6-1-16,1 0 0 0,0-4-13 0,5-11-4 15,-5 6 0-15,5-11 0 0,-5-10-20 0,0-5 0 16,5-4 0-16,-5-11 0 15,-1-5-123-15,1 0-29 0,0-15-5 0</inkml:trace>
          <inkml:trace contextRef="#ctx0" brushRef="#br0" timeOffset="233841.9769">9416 3077 2026 0,'0'0'90'0,"0"0"18"0,0 0-86 0,0 0-22 16,0 0 0-16,0 0 0 0,0 0 55 0,11-10 6 15,6 0 2-15,0-6 0 0,-5 6-24 0,5-10-5 16,0 5-1-16,0-5 0 0,0-5-1 0,-6 5 0 16,6-5 0-16,-6-5 0 0,0-6-32 0,1 1 0 15,-1 0 0-15,-5 0 0 0,-1-5 0 0,1-6 0 16,0-4-15-16,-6 0 5 0,5 0 10 0,-5-1 12 15,0-4-2-15,-5 0-1 0,5-1-9 0,0 1 0 16,0 5 0-16,-6 10 0 0,6 4 0 0,-6 11 0 16,6 0 0-16,0 10 0 0,-5 0 0 0,5 15 0 15,0 0 0-15,0 0 0 0,-12 10 0 0,1 10 0 16,5 0 0-16,1 5 0 0,-7 11 0 0,7-1 0 16,-1 5 0-16,0 5 0 0,1 6 0 0,-1-1 0 15,1 10 0-15,5 0 0 0,-6 11 18 0,6-1 2 16,-6 11 0-16,6 9 0 0,-5-4 19 0,-1 9 4 0,0-4 1 15,1-1 0-15,-7-10-20 0,7 6-3 0,-7-11-1 0,7 1 0 16,-1-6-12-16,0-10-8 0,-5 1 8 0,5-6-8 16,-5-5 0-16,0-4 0 0,-1-11 0 0,1 0-8 15,0 0-180 1,0-15-36-16,-23 5-8 0,11-15-775 0</inkml:trace>
          <inkml:trace contextRef="#ctx0" brushRef="#br0" timeOffset="233992.8967">9382 3253 2282 0,'0'0'50'0,"11"-5"10"0,6-5 3 0,0-1 1 0,0 1-51 0,6 0-13 15,-6 0 0-15,0 5 0 0,6-5 58 0,-6 5 9 16,5 0 1-16,1 0 1 0,-1 5-57 0,1 0-12 16,-6 0 0-16,6 0 0 15,-1 5-145-15,1 0-24 0,-1-5-5 0,1 0-1 0</inkml:trace>
          <inkml:trace contextRef="#ctx0" brushRef="#br0" timeOffset="234162.1954">10038 3067 1951 0,'0'0'86'0,"0"0"18"0,0 0-83 0,6 10-21 16,-6 5 0-16,6 5 0 0,-6 0 84 0,5 5 13 0,-10 0 3 15,10 5 0-15,-5 1-28 0,0-1-6 0,0 0-1 0,0 0 0 16,0 0-40-16,0 5-8 0,0-4-1 0,0-6-1 15,6 0-15-15,-6 0-16 0,0-5 3 0,0-5-751 16,0 0-149-16</inkml:trace>
          <inkml:trace contextRef="#ctx0" brushRef="#br0" timeOffset="234289.7004">10400 2539 2368 0,'-6'-15'105'0,"6"15"22"15,0 0-102-15,0 0-25 0,-11-10 0 0,11 10 0 0,0 0 38 0,-11 10 2 16,0 5 1-16,-1 5-767 16,1 0-154-16</inkml:trace>
          <inkml:trace contextRef="#ctx0" brushRef="#br0" timeOffset="234588.6702">11164 2750 2156 0,'0'0'48'0,"0"0"9"0,0-10 3 0,0 0 0 0,0 10-48 0,0-10-12 16,-6 0 0-16,0-5 0 0,1 10 60 0,5 5 11 15,-12-5 1-15,1 5 1 0,-6 5-17 0,0 0-4 0,-5 0-1 16,-1 10 0-16,-5 10-25 0,5 0-5 0,6 5-1 15,-11 5 0-15,-1 11 0 0,1-1 0 0,-6 5 0 0,6 10 0 16,0-9-12-16,5 4-8 0,-5-5 8 0,5 1-8 16,6-6 0-16,6 0 0 0,0-10 0 15,5 5 0-15,-5-4 0 0,11-1 0 0,0-5 0 0,11-5-8 32,-5 0-154-32,-1-5-30 0,12-5-7 0</inkml:trace>
          <inkml:trace contextRef="#ctx0" brushRef="#br0" timeOffset="234776.6676">11480 3036 1911 0,'0'0'84'0,"0"0"19"0,0 0-83 0,0 0-20 15,0 0 0-15,-5 11 0 16,-7 4 88-16,7 5 12 0,-12 5 4 0,5 5 0 0,1 0-39 0,0 5-7 16,0 6-2-16,-1-6 0 0,1 5-19 0,5-5-4 15,1 5-1-15,5 6 0 0,0-11-32 0,0 0 0 16,0-5 0-16,5 0 0 0,7-5 0 0,5-4 0 15,-6-1 0-15,0-5 0 16,6-10-141-16,6 0-35 0</inkml:trace>
          <inkml:trace contextRef="#ctx0" brushRef="#br0" timeOffset="234904.837">11673 2529 2286 0,'-17'-10'101'0,"17"10"21"0,-12-5-98 15,12 5-24-15,0 0 0 0,0 0 0 0,-5 15 14 0,-1 0-2 0,0 0-1 0,1 10-1039 16</inkml:trace>
          <inkml:trace contextRef="#ctx0" brushRef="#br0" timeOffset="235227.2684">11865 3263 1612 0,'0'0'72'0,"0"0"14"16,0 0-69-16,17 5-17 0,0 5 0 0,0-10 0 16,0 5 96-16,0-5 15 0,5-5 3 0,1 0 1 0,0 0-41 15,5-10-8-15,0 5-2 0,0-11 0 0,1 1-41 0,-1 0-9 16,0-5-2-16,1 0 0 0,-1-5 7 0,-11-5 1 16,5-1 0-16,-5 1 0 0,-5 5 16 0,-1-5 3 15,-5 10 1-15,-6-5 0 0,5 9-15 0,-5-4-2 16,-5 10-1-16,5 0 0 0,-6 5 19 0,6 10 4 15,-17-5 1-15,6 5 0 0,-6 10-37 0,0 0-9 16,0 5 0-16,-11 10 0 0,5 1 0 0,0 9 0 16,-5 0 0-16,0 5 0 0,5 0 0 0,1 1 0 15,-1 4 0-15,0-5 0 0,6 0 0 0,-5 0 0 16,5 1 0-16,5-6 0 0,-5 0-8 0,6-5-4 16,5-5-1-16,1 1-798 15,-6-1-159-15</inkml:trace>
          <inkml:trace contextRef="#ctx0" brushRef="#br0" timeOffset="235563.7736">12368 3087 2282 0,'23'-30'101'0,"-12"25"21"0,6-6-98 0,0 6-24 0,6 0 0 0,-1 0 0 16,1 0 68-16,0 10 8 0,-6 0 1 0,0 0 1 15,5 6-28-15,-11 4-6 0,6 5 0 0,-5 0-1 16,5 0-27-16,0 5-4 0,-6 5-2 0,-5-5 0 15,5 0-2-15,-11 1-8 0,6-1 12 0,-6 0-4 16,0-5-8-16,0 0 0 0,-6 0 0 0,6-5 8 16,-6-5-8-16,6-10 0 0,0 0 0 0,0 0 0 15,0 0 0-15,0 0 0 0,6-15 0 0,5 0 0 16,1-5 0-16,-1-5 0 0,0 0 0 0,1 0 0 0,-1-5 0 0,6 4 0 16,0-4-14-16,0 5 5 15,0 5 9-15,-6 0 11 0,0 5-3 0,1 5 0 0,-1 0 14 0,-11 10 2 16,0 0 1-16,0 0 0 0,6 15-25 0,-1 0 0 15,1 5 0-15,0 5 0 0,-1 0 20 0,-5 5 0 16,6 1-1-16,-6-1 0 16,6-5-41-16,-1 0-8 0,6 5-2 0,-5-5 0 15,5-5-118-15,6 0-24 0,6-9-5 0</inkml:trace>
        </inkml:traceGroup>
        <inkml:traceGroup>
          <inkml:annotationXML>
            <emma:emma xmlns:emma="http://www.w3.org/2003/04/emma" version="1.0">
              <emma:interpretation id="{03B0F219-ECFA-4F4B-9A32-981E9FD612ED}" emma:medium="tactile" emma:mode="ink">
                <msink:context xmlns:msink="http://schemas.microsoft.com/ink/2010/main" type="inkWord" rotatedBoundingBox="17547,12362 18522,12310 18620,14128 17644,14180"/>
              </emma:interpretation>
              <emma:one-of disjunction-type="recognition" id="oneOf16">
                <emma:interpretation id="interp52" emma:lang="" emma:confidence="0">
                  <emma:literal>y</emma:literal>
                </emma:interpretation>
                <emma:interpretation id="interp53" emma:lang="" emma:confidence="0">
                  <emma:literal>Z</emma:literal>
                </emma:interpretation>
                <emma:interpretation id="interp54" emma:lang="" emma:confidence="0">
                  <emma:literal>z</emma:literal>
                </emma:interpretation>
                <emma:interpretation id="interp55" emma:lang="" emma:confidence="0">
                  <emma:literal>.</emma:literal>
                </emma:interpretation>
                <emma:interpretation id="interp56" emma:lang="" emma:confidence="0">
                  <emma:literal>2</emma:literal>
                </emma:interpretation>
              </emma:one-of>
            </emma:emma>
          </inkml:annotationXML>
          <inkml:trace contextRef="#ctx0" brushRef="#br0" timeOffset="236899.6722">15558 2539 2376 0,'0'0'52'0,"0"0"12"0,0 0 1 0,0 15 1 0,-11 0-53 0,5 0-13 0,0 5 0 0,-5 5 0 16,0 0 12-16,-1 6-1 0,-5-1 0 0,6 0 0 16,0 0-11-16,5 0 0 0,0-10 0 0,1 0 0 0,5-4 0 15,0-1 0-15,5 0 0 0,7-5 0 0,-12-10 56 0,17 0 7 16,5-5 1-16,1 0 0 0,0-5-52 0,11-10-12 15,-1 4 0-15,7-9 0 0,0 5 0 0,-1 0 0 16,1-5 0-16,-1 5 0 0,1 5 0 0,-6 5 0 16,0-5 0-16,-6 10 0 15,-5 5-20-15,-1 5-8 0,-5 10 0 0,-5 0-1 16,-1 5 46-16,0 10 10 0,-5 0 1 0,0 15 1 0,-6 6-40 0,0 4-8 16,-6 5-1-16,0 6-1 0,-5-1 47 0,0 5 10 15,-1 1 1-15,-5 4 1 0,-5-9-10 0,5 4-1 16,-6 0-1-16,1 1 0 0,-7-11 11 0,1 0 3 15,0 6 0-15,-1-6 0 0,1 0-32 0,-6-4-8 16,-5-6 0-16,-1 5 0 0,0-5 0 0,-5-9 12 16,0 4-4-16,0-10 0 0,0-5-8 0,5-5 0 15,-5-9 0-15,11-1 0 0,0-5 10 0,6-5 1 0,5-10 0 16,0 0 0-16,6-5 27 0,0-6 6 0,6 1 0 0,5-10 1 16,12-10-37-16,0 0-8 0,5-10 0 0,12-11 0 31,11 1-24-31,5-5-5 0,12-1-1 0,6-4 0 0,5 0 4 0,0 4 1 0,6 6 0 0,5-5 0 15,1 4-227 1,5 6-44-16,79-60-10 0,-33 34-2 0</inkml:trace>
        </inkml:traceGroup>
        <inkml:traceGroup>
          <inkml:annotationXML>
            <emma:emma xmlns:emma="http://www.w3.org/2003/04/emma" version="1.0">
              <emma:interpretation id="{63001556-1537-40E8-B81D-B02CBE1144FC}" emma:medium="tactile" emma:mode="ink">
                <msink:context xmlns:msink="http://schemas.microsoft.com/ink/2010/main" type="inkWord" rotatedBoundingBox="21466,11491 22533,11434 22680,14180 21613,14237"/>
              </emma:interpretation>
              <emma:one-of disjunction-type="recognition" id="oneOf17">
                <emma:interpretation id="interp57" emma:lang="" emma:confidence="1">
                  <emma:literal>?</emma:literal>
                </emma:interpretation>
                <emma:interpretation id="interp58" emma:lang="" emma:confidence="0">
                  <emma:literal>!</emma:literal>
                </emma:interpretation>
                <emma:interpretation id="interp59" emma:lang="" emma:confidence="0">
                  <emma:literal>7.</emma:literal>
                </emma:interpretation>
                <emma:interpretation id="interp60" emma:lang="" emma:confidence="0">
                  <emma:literal>7,</emma:literal>
                </emma:interpretation>
                <emma:interpretation id="interp61" emma:lang="" emma:confidence="0">
                  <emma:literal>'.</emma:literal>
                </emma:interpretation>
              </emma:one-of>
            </emma:emma>
          </inkml:annotationXML>
          <inkml:trace contextRef="#ctx0" brushRef="#br0" timeOffset="238127.0402">19138 4313 2091 0,'0'0'46'0,"0"0"10"0,0 0 1 0,0 0 2 0,0 0-47 0,0 0-12 16,6 15 0-16,-6 0 0 0,0-4 90 0,-6-1 16 0,6-10 3 0,6 10 1 16,5 0-72-16,-11 0-14 0,-6 5-4 15,12-10 0-15,5 0-20 0,-11-5 0 0,-6 10 0 0,1 0 0 16,5-10 8-16,0 0-8 0,0 0 8 0,0 0-8 15,0 0 0-15,0 0 0 0,0 0 0 0,-6-10 0 16,-5-5 11-16,0 0-3 0,11 5 0 0,0-5 0 16,0 0 20-16,0-1 3 0,5 1 1 0,1 0 0 15,11 5-16-15,-12 0-4 0,-5 0 0 0,12 0 0 16,-1 0-3-16,0 5-1 0,-11 5 0 0,0 0 0 16,0 0-8-16,0 0 0 0,0 0 0 0,0 0 0 15,0 0-14-15,0 20-5 0,0-5-1 0,-5 10-794 16,-7-10-159-16</inkml:trace>
          <inkml:trace contextRef="#ctx0" brushRef="#br0" timeOffset="237630.1657">19025 2272 1630 0,'-6'-25'72'0,"6"15"16"0,6-5-71 0,-6 0-17 16,0-5 0-16,5-5 0 0,-5 5 42 0,12-6 5 15,5 6 1-15,-6-10 0 0,0 0-2 0,6-5 0 16,6 0 0-16,11-1 0 0,-6 1-9 0,6 5-1 16,11-5-1-16,12 5 0 0,11 0-18 0,-12-1-3 15,-5 11-1-15,11 0 0 0,1 0 0 0,-1 10 0 16,-11 0 0-16,0 5 0 0,-6 0-2 0,0 10-1 15,-5 0 0-15,-6 10 0 0,0 0-10 0,-6 10 0 16,-11 0 9-16,0 16-9 0,-6 4 0 0,-5 5 0 16,-1 5 0-16,-10 6 0 0,-7 4 19 0,-10 6-1 15,-7-1 0-15,1 0 0 0,0-4 12 0,-12-1 2 16,-11 0 1-16,1 6 0 0,10-6 8 0,-5 0 2 0,-12 6 0 16,-11-1 0-16,12 6-31 0,-1-6-12 0,12 0 8 0,0 1-8 15,-6-1 0-15,11-5-19 0,6 1 3 0,0 9 1 31,6-9-187-31,-6-1-38 0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1:15.89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FA76CF3-0CF1-4820-B2C7-F789469B9A32}" emma:medium="tactile" emma:mode="ink">
          <msink:context xmlns:msink="http://schemas.microsoft.com/ink/2010/main" type="writingRegion" rotatedBoundingBox="1849,828 32588,-720 33299,13400 2561,14949"/>
        </emma:interpretation>
      </emma:emma>
    </inkml:annotationXML>
    <inkml:traceGroup>
      <inkml:annotationXML>
        <emma:emma xmlns:emma="http://www.w3.org/2003/04/emma" version="1.0">
          <emma:interpretation id="{CEB52A9A-5DB7-4C58-8D1B-031F7FF69970}" emma:medium="tactile" emma:mode="ink">
            <msink:context xmlns:msink="http://schemas.microsoft.com/ink/2010/main" type="paragraph" rotatedBoundingBox="1895,817 30015,32 30079,2318 1958,31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FA0A3B-BA51-443B-87EB-A62C1C90D9BB}" emma:medium="tactile" emma:mode="ink">
              <msink:context xmlns:msink="http://schemas.microsoft.com/ink/2010/main" type="line" rotatedBoundingBox="1895,817 30015,32 30079,2318 1958,3103"/>
            </emma:interpretation>
          </emma:emma>
        </inkml:annotationXML>
        <inkml:traceGroup>
          <inkml:annotationXML>
            <emma:emma xmlns:emma="http://www.w3.org/2003/04/emma" version="1.0">
              <emma:interpretation id="{10729AAB-99D2-461E-AF80-38259EC3B20C}" emma:medium="tactile" emma:mode="ink">
                <msink:context xmlns:msink="http://schemas.microsoft.com/ink/2010/main" type="inkWord" rotatedBoundingBox="1895,817 6997,674 7060,2961 1958,310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1482 1831 1090 0,'0'0'48'0,"0"0"11"0,0 0-47 0,0 0-12 15,0 0 0-15,0 0 0 0,11 5 76 0,-11-5 12 16,0 0 4-16,11 0 0 0,6 0-18 0,0-5-3 16,0 5-1-16,0-10 0 0,0-5-22 0,0 5-5 15,12-10-1-15,-12 5 0 0,-1 0-26 0,7 0-6 16,0-11-1-16,-1 1 0 0,-5 0 2 0,6-5 0 15,-12 0 0-15,6 0 0 0,-11-1 0 0,5 6 0 16,-5 0 0-16,0-5 0 0,5 0-11 0,-11-1 10 16,5 1-10-16,-5 0 10 0,0 0-10 0,0 5 8 15,6-5-8-15,-12 4 8 0,1 1 3 0,-6 10 0 16,5-5 0-16,-11 10 0 0,0 0 5 0,0 5 0 16,6 5 1-16,-6 10 0 0,0 0-17 0,-6 5 10 15,0 10-10-15,1 5 8 0,-1 11 4 0,1-1 0 16,-1 10 0-16,0 1 0 0,6 4 18 0,0-5 4 15,-5 6 1-15,10-1 0 0,1-5-27 0,0-4-8 0,5 4 0 0,6-5 0 16,0-10 12-16,6 1-12 16,5-1 12-16,0 0-12 0,6-10 10 0,12-5-10 15,-1 0 8-15,6-4-8 0,11-6-15 0,-5-5-8 0,-1-5-1 16,7-10-642-16,10-1-128 16</inkml:trace>
          <inkml:trace contextRef="#ctx0" brushRef="#br0" timeOffset="258.7158">2590 885 748 0,'0'0'67'0,"-17"0"-54"16,6 0-13-16,0 5 0 0,11-5 157 0,0 0 29 15,-12 0 6-15,12 0 0 0,0 0-63 0,0 0-13 16,0 0-2-16,0 0-1 0,12 0-48 0,10 0-9 15,1 0-3-15,0-5 0 0,11 0-13 0,-1 0-4 16,1 0 0-16,6 5 0 0,-6 0-9 0,11-10-3 16,0 0 0-16,1 0 0 0,-1-5-24 0,0 5-17 15,-5-5 2-15,-1-5 1 16,12 4-18-16,-11-9-3 0,-1 5-1 0,1 0 0 16,5 5-129-16,-5-5-27 0,-6 5-4 0,0 0-2 0</inkml:trace>
          <inkml:trace contextRef="#ctx0" brushRef="#br0" timeOffset="-609.454">289 95 1328 0,'5'-10'29'0,"1"0"7"0,-6 0 0 0,0 0 1 0,0-5-29 0,6 5-8 16,-6-5 0-16,5 10 0 0,-5 5 54 0,0 0 10 16,6-10 1-16,-6 10 1 0,0 0-27 0,0 0-6 15,11 15-1-15,6 0 0 0,-6 10 0 0,-5 5 0 16,0 10 0-16,-6 11 0 0,5 9-11 0,-5 6-2 15,-5 4-1-15,-1 11 0 0,-5 9-3 0,-1-4-1 0,-5 4 0 0,-5 6 0 16,-6 9 14-16,5 1 2 0,0-10 1 16,6 4 0-16,-5-9-7 0,5-6 0 0,0 1-1 15,-6-10 0-15,6-11 19 0,-5 0 4 0,5-9 1 0,0-6 0 16,5 0-18-16,1-9-3 0,0-1-1 0,5-10 0 16,0-10 7-16,1-5 0 0,5 5 1 0,-6-5 0 15,6-4-25-15,0-1-8 0,11-5 0 0,-11-5 0 16,0 0 8-16,0 0-8 0,12 5 12 0,-1-5-12 15,0 0 10-15,1 0-10 0,5 0 8 0,0-5-8 16,0 5 20-16,-6 0 0 0,-11 0-1 0,11-5 0 16,12 5-19-16,-6 0 0 0,5-5 0 0,12 15 0 15,6-10 16-15,0 5-1 0,5 0 0 0,0 0 0 0,0 5-15 16,6-5 0-16,6-5 0 0,-6 5 0 16,5 0-144-16,1 0-32 0,-1-10-7 0,1 0-1 15</inkml:trace>
          <inkml:trace contextRef="#ctx0" brushRef="#br0" timeOffset="574.1016">3224 60 1422 0,'0'-25'63'0,"0"20"13"0,0-5-61 0,0-5-15 0,0 10 0 0,0-10 0 16,0 15 105-16,0 0 19 0,0 0 3 0,0 0 1 15,0 20-74-15,0 5-14 0,-6 10-4 0,0 5 0 0,6 6 7 0,-5 9 1 16,-7 10 0-16,7 11 0 0,-12-1 2 16,0 11 1-16,-6 4 0 0,1 11 0 0,-1 5-5 0,0-1-1 15,1-9 0-15,-1 0 0 0,6-1-23 0,0-14-5 16,6-6-1-16,0 6 0 0,-1-6-12 0,7 1 0 15,-7-16 0-15,7 0 0 0,-7 6 0 0,1-6-18 16,0-4 4-16,-1-1-1098 16</inkml:trace>
          <inkml:trace contextRef="#ctx0" brushRef="#br0" timeOffset="2198.0937">4151 141 691 0,'6'-21'61'0,"-6"21"-49"0,0-15-12 0,6 5 0 0,-6 10 118 0,5-5 21 15,7-5 4-15,-1 0 1 0,-6-5-32 0,7 10-5 16,-7 0-2-16,12 5 0 0,-5 5-39 0,-1 0-8 16,6 10-2-16,-6 5 0 0,1 5-19 0,-1 6-4 15,-11 9-1-15,6-5 0 0,-12 5-5 0,-5 6-2 16,-6-1 0-16,5 0 0 0,-10 6-9 0,5-6-1 15,0-5-1-15,-6 0 0 0,-5 11-14 0,5-6 0 16,1-5 0-16,-1 0-910 0</inkml:trace>
          <inkml:trace contextRef="#ctx0" brushRef="#br0" timeOffset="2733.152">5073 951 806 0,'0'-25'36'0,"0"14"7"0,0 6-35 0,-6 0-8 16,6-15 0-16,0 10 0 0,0 10 172 0,0 0 33 15,6-5 7-15,-12-5 0 0,6 0-128 0,0 10-27 16,0 0-5-16,-11 0 0 0,0 0-39 0,-6 0-13 16,6 0 9-16,-1 5-9 0,-5 5 0 0,-5 0 0 15,-1 5 8-15,6 0-8 0,-6 6 0 0,1-6 12 16,-12 10-12-16,11 0 12 0,-11 5-4 0,12 5 0 15,-12 1 0-15,11-1 0 0,1 5-8 0,-7 5 0 16,12-9 0-16,6 9 0 0,-6 0 0 0,6-5 0 16,5 1 0-16,6 4 0 0,0-15 0 0,6 10 0 15,11-9 0-15,0-1 0 0,0-5 0 0,11 0 0 16,0-10 0-16,0 5 0 0,6-5-12 0,-5 0 1 16,-1 1 1-16,0-6 0 0,0 0 10 0,-5 0 0 15,-6-5 0-15,0 5 0 0,-6 0 9 0,1 5 4 16,-12-15 1-16,-6 15 0 0,0 5 28 0,-5-5 6 0,-6 5 0 15,-6 6 1-15,-5-1 14 0,0 0 2 0,-12 0 1 0,1 0 0 16,-1 0-39-16,-5 1-8 0,0-6-2 0,11 0 0 16,0 5-17-16,0-5 0 0,0 0 0 0,0-5-685 15,6-5-134-15</inkml:trace>
        </inkml:traceGroup>
        <inkml:traceGroup>
          <inkml:annotationXML>
            <emma:emma xmlns:emma="http://www.w3.org/2003/04/emma" version="1.0">
              <emma:interpretation id="{711EFA92-3A7E-428F-B6CE-C1391A833F02}" emma:medium="tactile" emma:mode="ink">
                <msink:context xmlns:msink="http://schemas.microsoft.com/ink/2010/main" type="inkWord" rotatedBoundingBox="10338,1212 17858,1002 17891,2205 10372,241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952.5255">9236 1227 1699 0,'0'-25'75'0,"0"15"16"0,5-10-73 0,1-5-18 15,5 0 0-15,0 0 0 0,1-6 105 0,10 1 18 16,-5-5 3-16,6 0 1 0,0 0-49 0,11-1-10 15,-6-4-1-15,0 5-1 0,6 5-34 0,-6 4-6 16,6 1-2-16,-6 5 0 0,-5 5-11 0,-6 0-2 16,-6 5-1-16,-5 5 0 0,-6 5-10 0,11 5 0 15,1 5 0-15,-1 5 0 0,-5 10 0 0,-1 5-12 16,1-4 4-16,0 9 8 0,-1 0 0 0,1 5 0 16,5 1 12-16,6 9-4 0,-5-5-8 0,4 0 0 15,1-4 0-15,6-1 0 0,-6-5 0 0,6-5 0 16,-1 1 0-16,1-6 0 0,-6 0 0 0,0-10-12 15,0 0 2-15,0-5 1 16,-6 0-98-16,0-5-19 0,-11-5-4 0,0 0-527 0,12 0-106 16</inkml:trace>
          <inkml:trace contextRef="#ctx0" brushRef="#br0" timeOffset="5169.6021">10259 800 1587 0,'0'-25'70'0,"0"14"15"15,6-4-68-15,-6 0-17 0,0 5 0 0,0 5 0 16,0-5 118-16,0 0 20 0,0 0 4 0,0 10 1 16,0 0-60-16,0 0-12 0,-11-5-3 0,-1 10 0 0,-5 5-48 0,-5 10-11 15,-7-5-1-15,1 15-8 16,0 6 16-16,-12 4-3 0,1 0-1 0,-7 11 0 0,1 4 7 16,-6 0 1-16,0 1 0 0,0 9 0 15,1-10-37-15,4 6-7 0,-5-6-2 0,12 0 0 16,-1 6-98-16,18-21-20 0,-1 5-4 0</inkml:trace>
          <inkml:trace contextRef="#ctx0" brushRef="#br0" timeOffset="4674.0378">8432 1167 1036 0,'0'0'46'0,"0"0"10"0,-5 10-45 0,-1 0-11 16,0 5 0-16,1 0 0 0,5-5 113 0,0 0 21 15,5 1 4-15,-5-6 1 0,0-5-66 0,12 10-13 16,-1-5-2-16,0-5-1 0,12-5 5 0,-6-5 1 16,6 0 0-16,5-11 0 0,0 6-17 0,6-5-3 15,-6-5-1-15,6 0 0 0,0-5-5 0,0 4-1 16,-6-4 0-16,1 5 0 0,-7 0-28 0,1-5-8 16,-6 0 0-16,0 4 0 0,-6-4 0 0,1 0 0 15,-7-5 0-15,6 0 0 0,-11-1 0 0,0 6 12 16,0-10-4-16,-5 5 0 0,-1 5-8 0,1 4 0 0,-7 1 0 0,1 10 0 15,0 5 0-15,-1 5 0 0,7-10-11 16,-7 10 11-16,1 0-8 0,-6 5 8 0,0 5 0 0,-6 15-9 16,1-10 9-16,-1 25 0 0,1 1 0 15,-1 9 0-15,0 0 14 0,1 5-2 0,5 6 0 0,0 9 0 16,0-4-3-16,6-1-1 0,-1-5 0 0,12 1 0 16,0-6-8-16,0 0 8 0,12-4-8 0,-7 4 8 15,12-5-8-15,0 0 8 0,0 1-8 0,6-1 8 16,-1-5-79-1,1 1-16-15,0-6-3 0</inkml:trace>
          <inkml:trace contextRef="#ctx0" brushRef="#br0" timeOffset="5582.5897">10966 1046 1324 0,'17'-25'118'0,"-6"15"-94"0,1-10-24 0,-1 5 0 16,0 0 84-16,-5 0 12 0,5-5 2 0,-5 4 1 16,0-4 7-16,-1 5 2 0,-5 0 0 0,-5 0 0 15,-1 5-71-15,0 0-13 0,-5 5-4 0,0 0 0 16,-12 0 8-16,0 5 2 0,-5 5 0 0,-6 5 0 16,0 0-30-16,-5 5 0 0,-7 0 0 0,1 10 0 15,-6 5 0-15,6 11 0 0,0-1 0 0,0 5 0 16,5 1 8-16,6-11-8 0,0 10 0 0,6-5 0 15,5-4 0-15,6-1-20 0,0-5 4 0,17-5 0 16,0-5 16-16,0 0 0 0,12-5 0 0,5 1 0 16,0-6 12-16,11-10 0 0,-6-5 0 0,18 0 0 15,0-6-27-15,5 1-5 0,0-5-2 0,0-10 0 0,6 0 2 16,-6-10 1-16,-5 0 0 0,5-11 0 0,-5 6 19 16,-6-5-12-16,0-1 12 0,-6 1-10 0,0 5 18 15,-11 5 3-15,-5 10 1 0,-1 4 0 0,-5 6 35 0,-6 15 7 16,0 0 2-16,0 0 0 0,0 15-36 0,-6 6-6 15,-5 4-2-15,5 5 0 0,-5 10-12 0,5-5 0 16,-5 6 0-16,5 4 0 0,0 0-9 0,6 0-5 16,-5 1-1-16</inkml:trace>
          <inkml:trace contextRef="#ctx0" brushRef="#br0" timeOffset="6153.7493">11622 775 2098 0,'11'0'46'0,"6"-5"10"0,0 5 1 0,6 5 3 0,-6 5-48 0,11 0-12 0,-5 5 0 0,-1-5 0 16,-5 0 56-16,0 10 10 0,0 0 2 0,-5 15 0 16,5-14-23-16,-6 14-4 0,-5 0-1 0,-1 0 0 15,-5 0-32-15,0-4-8 0,0 4 0 0,-5-5 0 16,-1 0 0-16,0 0 0 0,1-9 0 0,-7 4 0 15,1 0 0-15,5-5 0 0,-5 0 0 0,0-10 0 16,-1 0 0-16,1 0 0 0,11-10 0 0,0 0 0 16,0 0 8-16,0 0 0 0,0 0 0 0,0 0 0 15,-6-15-8-15,12 0 0 0,-6-5 0 0,11-5 0 16,1 0 0-16,-1-1 0 0,6-9 0 0,6 0 0 0,5-10 0 0,0-1 8 16,0-4-8-16,12 5 8 0,0 5-8 0,-1 4 0 15,1-4 0-15,-1 10 0 0,1 0 0 0,0 10 0 16,-6-1 0-16,-1 11 0 15,-4 10-23-15,-1 10-6 0,-5 1-2 0,-6 14 0 0,-6 0 31 0,0 15 0 16,-11 5 0-16,0 1 0 0,0-1 16 0,0 5 8 16,0-4 3-16,0 4 0 0,-5-10-27 0,-1-5 0 15,6 1 0-15,-6-6 0 0,1 0 8 0,-1 0-8 16,0-10 8-16,1-5-8 0,5 0 10 0,0-15-10 16,0 0 12-16,0 0-12 0,0 0 15 0,0 0-4 15,11-10-1-15,6-5 0 0,6-5-2 0,-1-5 0 16,12-10 0-16,0-5 0 0,0-1-19 0,6-9-4 15,5 0-1-15,0-1 0 0,0 6 7 0,-5 5 1 16,5 5 0-16,-5 4 0 0,-1 6 8 0,-5 5 0 0,-5 5-9 16,-1 10 9-16,-6 5 0 0,-5 0 10 0,0 5-1 15,-5 5 0-15,-1 10-9 0,-5 5 8 0,-1-4-8 0,1 4 8 16,-6 5-8-16,6-5 0 0,-6 5 0 0,5-5 0 16,-5 11-13-16,6-6-8 0,-6 0-2 0,-6 0-1097 15</inkml:trace>
          <inkml:trace contextRef="#ctx0" brushRef="#br0" timeOffset="6355.6114">13658 870 2581 0,'0'0'56'0,"0"0"12"0,0 0 3 0,0 0 2 0,6 15-58 0,-1 5-15 16,-5-10 0-16,6 6 0 0,0 4 32 0,-6 0 3 15,0 5 1-15,0 0 0 0,0 0-36 0,0 0-20 16,0 1 2-16,0-1 1 0,0 0 35 0,0 0 7 16,0 0 2-16,0-5 0 15,0 0-182-15,5 1-36 0,-5-1-7 0,0-15-2 0</inkml:trace>
          <inkml:trace contextRef="#ctx0" brushRef="#br0" timeOffset="6522.4118">13703 337 1958 0,'-5'-30'87'0,"5"15"17"0,5 4-83 0,1 6-21 0,5-5 0 0,-5 5 0 16,5 0 0-16,6 5 0 0,6 0 0 0,-6 10 0 31,0 0-98-31,0 6-24 0,17 19-5 0,-23-5-1 0</inkml:trace>
          <inkml:trace contextRef="#ctx0" brushRef="#br0" timeOffset="7137.0151">14422 790 1555 0,'0'0'138'0,"0"0"-110"0,0 0-28 0,17 5 0 0,-6 0 103 0,6 10 15 15,-6 5 3-15,0 5 1 0,1 5-54 0,-7 0-12 16,1 6-1-16,-6 4-1 0,6 0 0 0,-6 5 0 16,0-9 0-16,0-1 0 0,-6 0-35 0,6-5-7 15,0 1-2-15,-6-11 0 0,1 0 7 0,-1-10 2 16,0 0 0-16,6-10 0 0,-11 10-19 0,11-10 0 16,-6-10 0-16,1 0 0 0,5-5 0 0,0-5 0 15,0-6 0-15,5-14 0 0,7-5-12 0,-1 5-5 16,6 4-2-16,0-9 0 0,6 0 19 0,5 5 0 15,0-1 0-15,6 1 0 0,-6 10 0 0,12 0 0 16,0 5 0-16,-12 9 0 0,0 11 48 0,0 5 12 16,-5 5 4-16,0 6 0 0,-6 4-52 0,5 10-12 0,-5-5 0 15,0 0 0-15,0 5 0 0,-6 0 0 0,6-4 0 16,0-1 0-16,0 0 0 0,6 0 0 0,-6-5 0 0,6 0 0 16,5-5 0-16,-6 5 0 0,7-5 0 0,5 0 0 15,0 0 0-15,5-5 0 0,1-5 0 0,-1 0 0 16,1-5-48-1,0-5-13-15,-1 0-3 0,6-5 0 0,1 0 52 0,-7 0 12 0,1-5 0 0,-6 0 0 16,5-10 0-16,-10 9 0 0,-1-4 0 0,0-5 0 16,-5 0 0-16,-1-5 0 0,-5-6 0 0,0 6 0 15,-5 5 0-15,-7-5 0 0,7 0 0 0,-12-1 0 16,0 11 28-16,0 0 8 0,0-5 1 0,-12 10 1 16,7 5-10-16,-7 10-1 0,1-5-1 0,-6 10 0 15,6 0-41-15,-6 15-8 0,-11-5-1 0,-1 15-1 0,7 5 25 16,-7-5 8-16,1 5 0 0,0 11 0 0,11 4 7 15,-6 0 1-15,6-5 1 0,-5 6 0 0,5-1 5 0,0-5 1 16,5 1 0-16,1 4 0 0,0-10-6 0,11 5-1 16,0 1 0-16,11-16 0 0,-5 0-16 0,11 0 0 15,5 0 0-15,7-5 0 16,10-10-43-16,1 5-5 0,11-9-2 0,0-1-745 16,11 0-149-16</inkml:trace>
        </inkml:traceGroup>
        <inkml:traceGroup>
          <inkml:annotationXML>
            <emma:emma xmlns:emma="http://www.w3.org/2003/04/emma" version="1.0">
              <emma:interpretation id="{698D26A8-0F6F-4925-8D2C-C05E5B12263F}" emma:medium="tactile" emma:mode="ink">
                <msink:context xmlns:msink="http://schemas.microsoft.com/ink/2010/main" type="inkWord" rotatedBoundingBox="20636,820 25152,694 25188,1966 20671,209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000.7136">20897 364 2041 0,'0'0'44'0,"11"0"10"0,6 10 2 0,6-5 2 0,5 10-46 0,1 5-12 0,-1 0 0 0,6 5 0 16,-6 5 35-16,-5 0 5 0,-1 11 0 0,1-11 1 15,-12 10-33-15,1 0-8 0,-7 0 0 0,-5 1 0 16,0-6 0-16,-11-5 0 0,5 0 0 0,-11 0 0 16,6 1 15-16,0-16 1 0,-6 0 0 0,0 5 0 15,0-10-8-15,0 0 0 0,0-5-8 0,5-10 12 16,1 5-3-16,0-10-1 0,0 0 0 0,-1-5 0 15,7 5 0-15,5-5 0 0,0-6 0 0,5 1 0 16,1-5 3-16,5-5 0 0,6 0 0 0,6 5 0 16,-1-5 2-16,7 4 1 0,5 1 0 0,0-5 0 15,5 5-14-15,1 0 11 0,-1 10-11 0,1 0 10 0,-1 0-10 16,1 0 0-16,-6 5-10 0,6 10 10 16,-12 0 0-16,6 5 0 0,-6 0 0 0,0 10 0 0,1-5 0 0,-12 10 0 15,5 0 0-15,-5 5 0 0,6 0 0 16,-6 5 0-16,-6 1 0 0,0-6 0 0,1 0 0 0,-7 0 0 15,-5-5 0-15,0 10 10 0,-5-5-10 0,-1 0 0 16,0-4 9-16,1-1-9 0,-7-5 8 0,1 5-8 16,5-10 10-16,6-10-10 0,-11 15 0 0,11-15 8 15,0 0-8-15,0 0 0 0,0 0-8 0,0 0-5 16,-5-15-1-16,5 0 0 0,0 0 25 0,5-10 5 16,6-6 0-16,6 1 1 0,0-10-17 0,6 0 0 15,0-5-11-15,11 9 11 0,-6 1-11 0,11 5 11 16,1 0-10-16,5 5 10 0,-5 5-11 0,-6 5 11 15,0 5-12-15,-6 5 12 0,-5 5 0 0,-6 10 16 0,0 5-2 16,-6-10 0-16,0 15-5 0,-11 0-1 16,0 0 0-16,0 10 0 0,0 0-8 0,0 6 0 0,-5-16 9 15,-1 15-9 1,0 0-23-16,1 0-9 0,-7 5-1 0,7 1-690 0,-12 4-137 0</inkml:trace>
          <inkml:trace contextRef="#ctx0" brushRef="#br0" timeOffset="10321.6548">22503 1108 1440 0,'34'-26'128'0,"-17"16"-103"0,6-5-25 0,5 5 0 0,12 0 59 0,5-5 6 16,-6-5 2-16,12 0 0 0,-5 5 10 0,5-5 3 15,-6 0 0-15,6 0 0 0,-12-1-67 0,1 1-13 16,-1-5 0-16,-5 0 0 0,-5 0 20 0,-7 0 9 15,-5 0 2-15,0 5 0 0,-6-16-12 0,-11 16-3 16,0-5 0-16,0 5 0 0,-11 0 1 0,0 0 0 16,0 0 0-16,-6 5 0 0,0 5-17 0,0 10 0 15,-6-11 0-15,0 11 0 0,-5 0 55 0,6 11 7 16,-1-11 2-16,0 15 0 0,-5 0-52 0,5 5-12 16,1 0 0-16,5 15 0 0,0-5 0 0,6 5 0 15,-6-4 0-15,11 4-10 0,6-5 10 0,0 5 16 16,0 0-4-16,11 1-1 0,6-1-11 0,-6 0-9 15,12 0 9-15,5-5-13 16,1 5-71-16,5-4-15 0,5-6-2 0,12 5-872 0</inkml:trace>
          <inkml:trace contextRef="#ctx0" brushRef="#br0" timeOffset="9075.0362">19653 211 460 0,'6'-25'20'0,"-1"15"5"0,1 0-25 0,0-5 0 0,-1-5 0 0,1 9 0 15,-12-4 161-15,6 5 27 0,0-5 6 0,0 10 1 16,-5-10-94-16,-1 5-18 0,0 0-4 0,1 0-1 15,5 0-26-15,-12 0-4 0,-5 0-2 0,0 10 0 16,6-10-10-16,-12 10-3 0,1 0 0 0,-12 0 0 16,0 10-33-16,0-10 0 0,-11 0 0 0,-1 10 0 15,-10 0 0-15,11 10 0 0,-6-5 0 0,6 10 0 16,-6 5 22-16,0 1-2 0,-6 4-1 0,1 5 0 16,5-5-19-16,5 6 0 0,1-6 0 0,17 0 0 15,0-5 0-15,5 0 0 0,0-4 0 0,12-1 0 16,17 0 0-16,-1 0 0 0,-5-5 0 0,12 0 0 15,10 0 0-15,1 0 0 0,5-4 0 0,12 4 0 16,-6-5 8-16,17 0 0 0,11 0 1 0,-17-5 0 16,-11 0-1-16,11 5-8 0,12-10 12 0,-12 5-4 15,-11 5-8-15,-6 0 0 0,6-4 0 0,-11 4 8 0,-1-5 0 16,-5 5-8-16,-17-15 12 0,0 10-4 0,0 10 26 0,-5-5 5 16,-18-5 1-16,1 5 0 0,-1 5-16 0,0-5-4 15,-5 1 0-15,-6 4 0 0,-11-10-12 0,5 5-8 16,12 0 8-16,-6 0-8 0,-6 0 0 0,7-5-8 15,4 0 0-15,7 0 0 16,5-5-52-16,0-5-9 0,-6 0-3 0,12 0-782 0</inkml:trace>
          <inkml:trace contextRef="#ctx0" brushRef="#br0" timeOffset="9425.8723">20094 545 1497 0,'17'0'133'0,"-17"0"-106"0,0 0-27 0,0 0 0 16,0 0 55-16,0 0 5 0,0 0 2 0,0 0 0 16,-17 15-4-16,0 0-1 0,17 0 0 0,-6 5 0 15,-5 5-17-15,-6 5-4 0,-6 0-1 0,7 6 0 16,4-1-24-16,1 0-11 0,-12 0 10 0,6 0-10 16,12 1 0-16,-1-6 0 0,-5-5 0 0,11 5 0 15,0-10 0-15,5 0-13 0,1-5 1 0,-6-15 0 16,0 0-21-16,23 5-4 15,11 0-1-15,-1-10 0 0,-4 0 18 0,-1-5 4 0,12-5 1 0,-1-5 0 16,1-5-12-16,-6 5-2 0,0-5-1 16,0 0 0-16,0-11 75 0,-6 1 15 0,-6-5 4 0,1 0 0 0,-6 5-53 15,0-6-11-15,-6 1 0 0,1 0 0 0,-12 10 0 16,5 5 0-16,-5-1 0 0,-5 1 0 0,-1 10 54 0,-5 5 7 16,-1 0 2-16,-5 5 0 0,-5 10-47 0,-7 0-8 15,-4 10-8-15,-1 0 9 0,11-5-19 0,-11 10-4 16,-6 16-1-16,7-16-629 15,4 10-125-15</inkml:trace>
        </inkml:traceGroup>
        <inkml:traceGroup>
          <inkml:annotationXML>
            <emma:emma xmlns:emma="http://www.w3.org/2003/04/emma" version="1.0">
              <emma:interpretation id="{074EE6A6-770C-452E-B6FE-5BF189A6412B}" emma:medium="tactile" emma:mode="ink">
                <msink:context xmlns:msink="http://schemas.microsoft.com/ink/2010/main" type="inkWord" rotatedBoundingBox="28006,653 30031,596 30076,2222 28052,2278"/>
              </emma:interpretation>
              <emma:one-of disjunction-type="recognition" id="oneOf3">
                <emma:interpretation id="interp3" emma:lang="" emma:confidence="1">
                  <emma:literal>f</emma:literal>
                </emma:interpretation>
                <emma:interpretation id="interp4" emma:lang="" emma:confidence="0">
                  <emma:literal>t</emma:literal>
                </emma:interpretation>
                <emma:interpretation id="interp5" emma:lang="" emma:confidence="0">
                  <emma:literal>F</emma:literal>
                </emma:interpretation>
                <emma:interpretation id="interp6" emma:lang="" emma:confidence="0">
                  <emma:literal>A</emma:literal>
                </emma:interpretation>
                <emma:interpretation id="interp7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11679.2188">27350 831 1785 0,'-17'-15'79'0,"6"5"17"0,5-5-77 0,6 10-19 16,0-5 0-16,0 5 0 0,0 0 93 0,6-5 15 16,5 0 4-16,12 5 0 0,-1 0-47 0,18 0-9 15,11 5-1-15,5 0-1 0,7-5-43 0,16 0-11 16,11 5 0-16,6 0 0 15,-11 0-144-15,6 0-30 0</inkml:trace>
          <inkml:trace contextRef="#ctx0" brushRef="#br0" timeOffset="11489.2408">27480 625 1728 0,'0'0'153'0,"11"-10"-122"15,6 5-31-15,6-5 0 0,0-5 0 0,5-5 0 16,0 5 0-16,0 0 0 0,1-11 47 0,5 6 13 16,5 0 2-16,6-5 1 0,-11 0-47 0,0-5-16 15,-5 0 9-15,-1-1-9 0,6-4 56 0,-12 0 7 16,-5-5 1-16,-5 10 0 0,-1-16-49 0,0 6-15 15,-5 0 8-15,5 0-8 0,1 10 11 0,-7-1-2 16,7 1 0-16,-7 0 0 0,1 5-9 0,0 0-17 16,-6 10 4-16,0 0 1 0,-6 0 12 0,-5 5 0 15,-1 5 0-15,1 5 0 0,-6 5 0 0,-6 0 0 16,1 10 0-16,-1-5 0 0,0 5 0 0,1 10 0 16,-6 0 0-16,5 0 0 0,-5-5 8 0,5 5-8 15,6 6 0-15,0 4 0 0,-5 10 0 0,10 0 0 16,1 6 0-16,0 4 0 0,5 5 11 0,0 6-2 15,1-1 0-15,-1 10 0 0,0-4 27 0,1 4 4 0,-1 0 2 16,6 6 0-16,-11-6-26 0,-1-4-6 16,1-1-1-16,-6 0 0 0,-6-9 14 0,7-1 2 0,-7-5 1 15,0-4 0 1,1-6-122-16,-1-10-24 0,0-10-4 0,6 0-2 0</inkml:trace>
          <inkml:trace contextRef="#ctx0" brushRef="#br0" timeOffset="11090.8041">26422 514 1036 0,'6'-10'92'16,"0"-5"-73"-16,-6-5-19 0,5 5 0 15,1 0 55-15,0 0 7 0,-1 0 2 0,-5 5 0 0,6-5 31 0,-6 15 6 16,0 0 2-16,0 0 0 0,0 0-63 0,-17 5-12 16,-11 5-2-16,5 5-1 0,-11 10 6 0,0 0 1 15,-11 10 0-15,6 6 0 0,-1-6 0 16,6 5 0-16,0 0 0 0,11-5 0 0,6 1 4 0,6-1 2 15,11 5 0-15,0-5 0 0,0-10-10 0,6 5-1 16,5-4-1-16,12-1 0 0,5-5-26 0,-5 0-19 16,-6-5 3-16,5-5 1 0,7-10 24 0,4-5 5 15,7-5 1-15,0 0 0 0,-1-5-15 0,1-5-16 16,-1-10 3-16,1 4 1 0,0-4 12 0,-7-5 16 16,1-10-3-16,6 5-1 0,-12-1-12 0,1 1-8 15,-7 0 8-15,1 5-13 0,-6 10 21 0,-6 0 5 16,-11 4 1-16,0 1 0 0,-11 5 10 0,5 5 1 15,-11 0 1-15,-5 10 0 0,-7 0-18 0,1 10-8 0,-6 0 8 0,0 5-8 32,-5 0-86-32,5 11-22 0,0-1-5 0,0 0-1 0</inkml:trace>
        </inkml:traceGroup>
      </inkml:traceGroup>
    </inkml:traceGroup>
    <inkml:traceGroup>
      <inkml:annotationXML>
        <emma:emma xmlns:emma="http://www.w3.org/2003/04/emma" version="1.0">
          <emma:interpretation id="{DC79B259-1060-483C-BC12-BDE9FFC923A2}" emma:medium="tactile" emma:mode="ink">
            <msink:context xmlns:msink="http://schemas.microsoft.com/ink/2010/main" type="paragraph" rotatedBoundingBox="1987,4152 18472,3043 18645,5617 2161,67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F50095-44B8-4A4B-80A5-9292CE6D4F81}" emma:medium="tactile" emma:mode="ink">
              <msink:context xmlns:msink="http://schemas.microsoft.com/ink/2010/main" type="line" rotatedBoundingBox="1987,4152 18472,3043 18645,5617 2160,6726"/>
            </emma:interpretation>
          </emma:emma>
        </inkml:annotationXML>
        <inkml:traceGroup>
          <inkml:annotationXML>
            <emma:emma xmlns:emma="http://www.w3.org/2003/04/emma" version="1.0">
              <emma:interpretation id="{4E5662C5-2BD5-4802-8BDE-3BC999C647CA}" emma:medium="tactile" emma:mode="ink">
                <msink:context xmlns:msink="http://schemas.microsoft.com/ink/2010/main" type="inkWord" rotatedBoundingBox="1987,4152 6372,3857 6545,6431 2161,6726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4257.2704">1697 3375 1389 0,'17'-20'30'0,"5"-5"6"0,7-6 2 0,-7 6 2 0,-10 5-32 0,-1 5-8 15,6 10 0-15,-6-5 0 0,-11 10 41 0,0 0 7 16,0 0 0-16,-5 15 1 0,5 5-23 0,-17 10-5 15,-12 11-1-15,7 9 0 0,5 10 19 0,-6 6 3 16,-11 4 1-16,6 5 0 0,0 1-15 0,5 9-2 16,0 1-1-16,-5 9 0 0,0 1 21 0,5 4 4 15,6 1 1-15,-11-6 0 0,5 1-31 0,-11-6-5 16,6-4-2-16,0-1 0 0,0 6-4 0,-12-11-1 16,0-4 0-16,1-6 0 0,5-10-8 0,0-4 12 0,0-1-12 15,0-10 12-15,6-5 11 0,5-10 2 16,-5-4 1-16,0-11 0 0,-1-10-26 0,12-5 0 0,0-5 0 15,6-5 0-15,0-10 0 0,-1-1 12 0,12-9-12 16,6 0 12-16,5-10-12 0,1 5-9 0,10-11 9 0,1 11-13 16,0 5 13-16,-1 5 0 0,-5 5 0 0,11 10 0 15,12 10-12-15,-6 10-5 0,0 5-2 0,5 5 0 16,1 0 19-16,-6 10-12 0,6 0 12 0,5 6-10 16,-11-1 10-16,11 0-10 0,6-10 10 0,-6-5-10 15,6-5-11-15,0-5-3 0,-6-5 0 0,12-5 0 16,-1-15 11-16,1 0 1 0,-1-15 1 0,1 0 0 15,5 0-8-15,-5-5-1 0,-1-11-1 0,-5 1 0 0,-11 0 21 16,-1-5 0-16,-5-1 0 0,-5 1 0 0,-7 5 0 0,1 0 0 16,-6-1 8-16,0 1-8 0,0 10 18 0,-12 0-2 15,1 10 0-15,0-1 0 0,-6 1 0 0,-6 5 0 16,0 5 0-16,-5 0 0 0,0 10-6 0,-6 5-2 16,0 5 0-16,-6 0 0 0,-5 10-8 0,-6 0 0 15,0 5 0-15,-6 10 0 0,7-4 0 0,-7 9 0 16,0 0-11-16,6 10 11 0,6 6 0 0,-6 4 0 15,6 5 0-15,5 0 0 0,6-4 0 0,0 4 0 16,0 5 8-16,6-4-8 0,11-6 14 0,-6-5-2 16,6 1 0-16,0-11 0 0,6-5-4 0,5-5-8 15,1-5 11-15,-1-10-11 0,6 0 23 0,0-4-3 16,6-11 0-16,5 0 0 0,-6-11-20 0,12-4 9 16,0-10-9-16,0 0 0 0,6-5 18 0,5-10-3 0,6-6-1 15,0-9 0-15,5 0-6 0,-5-5 0 0,6-1-8 16,11 6 12-16,-6 0-12 0,12-1 0 0,-7 6 8 0,13 5-8 15,-7 10 0-15,1 4 0 0,-1 6 0 0,-5 0-10 16,-6 10 10-16,0 5 0 0,-5 5 0 0,0 5 0 16,-12 5 0-16,-6 0 0 0,-10 5 0 0,-1 0 0 15,-11 5 8-15,0 5-8 0,-12-5 10 0,-5 6-10 16,0-6 13-16,-11 5-3 0,-11 0-1 0,-1 5 0 16,0-5 0-16,-11 5 0 0,6-5 0 0,-17 6 0 15,5 4-9-15,-5-5 10 0,-6 5-10 0,0-5 10 16,-11-5 3-16,0 5 1 0,0 0 0 0,5-4 0 0,6-1-14 15,0 0 0-15,12-5 0 0,-1-5 0 0,0 0-14 16,12 0 4-16,6 0 1 0,5 0 0 0,5-10 9 16,12 0 0-16,-5-5 0 0,5 5-8 0,5-10-1 0,7 0 0 15,10 0 0-15,7-5 0 0,-1 5-3 0,11 0-1 16,-10 0 0-16,10 5 0 0,1 0 13 0,5 0-9 16,-5 10 9-16,5 0-8 0,-6 0 8 0,1 5 0 15,0 0 0-15,5-5-8 0,-5 0 8 0,-1-10 0 16,6 0 0-16,1-5 0 0,4 0 0 0,1-10 0 15,6 0 0-15,-6-1 0 0,11 1 0 0,-5-5 0 16,5-10 0-16,6 5 0 0,0-5 0 0,-1-1 0 16,7 1 0-16,-6-5 0 0,0 5 0 0,0-5 0 15,-1 4 0-15,-4 1 8 0,-18 5-8 0,-6-5 0 16,-5 5 8-16,0 0-8 0,-11 4 0 0,-6 1 9 16,-6 5-9-16,-5 5 0 0,-6 0 21 0,-11 0-2 15,5 5-1-15,-5 5 0 0,-12 10 2 0,-5 5 1 0,-6-5 0 16,0 15 0-16,-11 0-9 0,5 10-3 0,-5 1 0 0,11-1 0 15,-6 0 3-15,6 5 1 0,6 0 0 0,0 0 0 16,-1 1-13-16,7 4 9 0,11 0-9 0,-6-5 8 16,5 5-8-16,12-4 0 0,-5-1 0 0,10-5 8 15,7-10-8-15,5 5 0 0,11-10 0 0,6 0 0 16,5 0 0-16,18-4-17 0,11-11 2 0,5-6-751 16,6 6-150-16</inkml:trace>
          <inkml:trace contextRef="#ctx0" brushRef="#br0" timeOffset="12799.4951">181 4652 633 0,'0'0'56'0,"-11"10"-44"0,-1 0-12 0,1 0 0 16,6 0 158-16,5-10 30 0,-6 15 5 0,6-15 2 16,0 10-107-16,11 5-20 0,6-10-5 0,-6 0-1 15,12-5-40-15,5-5-8 0,18 0-2 0,-7-5 0 16,6 0 24-16,6-5 4 0,6-5 0 0,-6 0 1 16,0-5-16-16,0 5-3 0,-1-1-1 0,1 1 0 15,-5-5-21-15,-1 5 0 0,0 5 0 0,-5 5 0 16,-6 0-44-16,0 0-12 0,-12 0-4 0,1 5-691 15</inkml:trace>
          <inkml:trace contextRef="#ctx0" brushRef="#br0" timeOffset="13127.6336">1041 3566 1335 0,'11'-10'29'0,"-11"5"7"0,0-5 0 0,0 0 2 0,0 5-30 0,0 5-8 16,0 0 0-16,0 0 0 0,0 0 57 0,0 0 11 0,-11 10 1 0,-6 5 1 16,11 10-32-16,0 5-6 0,-5 5-2 0,0 11 0 15,-6 4 12-15,0 10 2 0,0 11 1 0,0 9 0 16,-6 10 5-16,-5 11 1 0,0 5 0 15,-6 4 0-15,0 1-19 0,0-1-4 0,0 1-1 0,-6 0 0 16,1-1-11-16,-6 6-1 0,5-11-1 0,0-4 0 16,-5-6-6-16,11-4 0 0,-5-16-8 0,5 1 12 15,0-6-12-15,6-10-16 0,-1 6 3 0,7-11 1 16,5 0-159 0,5-9-31-16</inkml:trace>
        </inkml:traceGroup>
        <inkml:traceGroup>
          <inkml:annotationXML>
            <emma:emma xmlns:emma="http://www.w3.org/2003/04/emma" version="1.0">
              <emma:interpretation id="{162D5894-BC56-44AF-8ECA-69B9D07E16C6}" emma:medium="tactile" emma:mode="ink">
                <msink:context xmlns:msink="http://schemas.microsoft.com/ink/2010/main" type="inkWord" rotatedBoundingBox="8238,4011 16736,3440 16883,5631 8385,620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5455.627">7607 4224 1267 0,'11'-10'112'0,"0"5"-89"15,6 0-23-15,6 10 0 0,5 0 127 0,-5 5 21 16,-1 0 4-16,7 11 0 0,-7 4-68 0,1 5-15 0,-6 10-2 0,0 5-1 15,-6-4-10-15,1 4-3 16,-1 0 0-16,-5 0 0 0,-12 1-30 0,6-6-7 0,-11 0 0 16,5 0-1-16,-11-5 6 0,0 1 2 0,0-1 0 0,0-10 0 15,6-10 9-15,-6 5 3 0,5-10 0 0,7 0 0 16,5-10-19-16,-12 5-3 0,7 0-1 0,5-5 0 16,-6-10 13-16,1-10 3 0,5 0 0 0,5-5 0 15,1 0 0-15,-1-10 0 0,7-1 0 0,5-4 0 16,-6-10-16-16,12 0-2 0,5-6-1 0,6 1 0 15,-11-5-9-15,10 4-17 0,-4 11 4 0,10 0 1 16,1 0-131-16,-1 9-25 0,-5 11-6 16,6 5-870-16</inkml:trace>
          <inkml:trace contextRef="#ctx0" brushRef="#br0" timeOffset="15739.5202">8613 4315 1094 0,'0'0'97'0,"0"0"-77"16,0 0-20-16,6 15 0 0,5 5 112 0,1 0 18 15,-7 5 4-15,1 6 1 0,5-6-43 0,-5 5-9 16,0 0-2-16,-6-5 0 0,0 10-50 0,0-10-11 16,5 1-1-16,7-1-1 0,-7 0-9 0,12-10-1 15,0 0-8-15,-6-5 12 0,12-5-4 0,-6 0-8 16,0-10 11-16,11 0-11 0,1-5 16 0,5-5-3 16,-6 0-1-16,6-10 0 0,-6-5 0 0,0-6 0 15,1 1 0-15,-1 0 0 0,-6-5 32 0,-5-5 7 16,0-1 1-16,0 1 0 0,0 10 9 0,-5 0 3 15,-12 10 0-15,5-1 0 0,-10 1-26 0,-1 10-5 0,-5-5-1 0,-6 10 0 16,-6 5 0-16,-11 15 0 0,-11 5 0 0,0 5 0 31,-1 0-52-31,-4 5-10 0,-1 11-2 0,0-1-1 16,5 5-80-16,7-5-16 0,5 0-3 0,6 6-891 0</inkml:trace>
          <inkml:trace contextRef="#ctx0" brushRef="#br0" timeOffset="15154.5329">6736 4129 1522 0,'0'0'33'0,"0"0"7"0,0 0 2 0,0 0 2 0,0 0-36 0,0 0-8 16,0 15 0-16,-6 10 0 0,6 10 31 0,-6 6 4 15,6 9 1-15,-5 5 0 0,5 5 12 0,-6 6 4 16,6-1 0-16,-5 6 0 0,-1-1 0 0,-5 5 0 16,5 1 0-16,-5-1 0 0,-1 1-3 0,7-11 0 15,-12-5 0-15,5-5 0 0,1-4-5 0,-6-6 0 16,6-10-1-16,-1-5 0 0,-5-15 1 0,6 6 0 15,-6-6 0-15,6-5 0 0,-6-5-20 0,6-5-3 0,-1-5-1 16,1-5 0-16,0 0-12 0,-1-11-8 0,7 1 8 16,-7-5-8-16,7-5 0 0,5-5 0 0,0-5 0 0,5-6 0 15,1-4 0-15,11-5 0 0,6 5 0 0,5-11 0 16,0-4 0-16,6 0 0 0,6-6 0 0,5-4 0 16,0-6-18-1,0 1-8-15,6 4-2 0,6-4 0 0,-1 5 2 16,-5 4 0-16,0 11 0 0,6 0 0 0,-6 9 11 0,0 16 3 0,-6 0 0 0,-6 15 0 15,1 5 12-15,-12 10 0 0,-5 5-10 0,0 10 10 16,-6 10 0-16,-1 5 0 0,-10 5 0 0,0 10 0 16,-6 6 0-16,-6 4 0 0,-11 0 0 0,0 0 0 15,-11 11 0-15,0-6 0 0,-12-5 0 0,0 11 8 16,1-11-8-16,-1 0 0 0,-11-5 0 0,6 1 0 0,0-11 8 16,0 0 0-16,11-5 0 0,-6 0 0 15,12-4-132-15,0-1-26 0,-1-10-6 16</inkml:trace>
          <inkml:trace contextRef="#ctx0" brushRef="#br0" timeOffset="16230.3512">9937 2998 1209 0,'17'-10'108'0,"0"5"-87"15,0-5-21-15,0 0 0 0,0 5 141 0,-6 0 24 16,-11 5 5-16,0 0 1 0,6 15-83 0,5 0-16 15,-5 0-3-15,-1 10-1 0,-5 0-12 0,-5 10-4 16,-1 0 0-16,0 6 0 0,1 4-16 0,-1 0-3 16,0 5-1-16,1 11 0 0,5 4 7 0,-6-5 1 15,-5 6 0-15,11-1 0 0,-6-5-23 0,0 6-4 16,1-1-1-16,-1 6 0 0,0-11 0 0,1 0 0 16,-7 1 0-16,-5 4 0 0,6-5-12 0,-6-4 0 15,-5 4 0-15,-1-10 0 0,0-5 28 0,1-4 4 16,-7-6 0-16,1-5 0 0,11 0-20 0,0-15-4 15,12 0-8-15,-1 0 12 0,6-15-12 0,0 0 0 0,0 0 8 16,0 0-8-16,0 0 10 0,-6-5-1 0,6-15 0 0,12 0 0 16,5-10-9-16,5 0-11 0,12 0 3 0,6-11 0 15,-1 1-2-15,12 0 0 0,-6-5 0 0,6-1 0 32,0 1-18-32,-6 10-3 0,1 10-1 0,-1 0 0 0,-5 5 20 0,-7 10 3 0,-4 5 1 0,-7 5 0 15,-5 10 8-15,0 5-10 0,-11 5 10 0,-6 5-10 16,-6 0 10-16,1 0 0 0,-7 15 0 0,1-4 0 15,-6 4 0-15,0-5 0 0,-11 0 0 0,5 5 0 16,-11-4 0-16,6 4 0 0,-12-10 0 0,6 5 8 16,0-5-8-16,1-5-15 0,-1-4 4 0,0-1 1 15,5-10-141-15,1 0-28 0,0-5-5 16</inkml:trace>
          <inkml:trace contextRef="#ctx0" brushRef="#br0" timeOffset="16458.3096">10876 2998 2188 0,'0'0'97'0,"0"0"20"0,11-5-93 0,6 10-24 16,-6 5 0-16,6 5 0 0,-6 5 40 0,1 5 3 16,-7 5 1-16,1 16 0 0,0-1 15 0,-6 10 3 15,-6 5 1-15,6 11 0 0,-11-1-12 0,5-4-3 16,-5 4 0-16,5 5 0 0,0-4-28 0,1-1-7 15,-1-5-1-15,1 11 0 0,5-1-12 0,0 1 0 16,0 4 0-16,0-4 0 16,5-1-152-16,-5-10-32 0</inkml:trace>
          <inkml:trace contextRef="#ctx0" brushRef="#br0" timeOffset="16744.9141">11322 4335 1612 0,'0'0'144'0,"17"-15"-116"0,6-5-28 0,5 5 0 16,-5 5 72-16,-1-5 8 0,12-5 1 0,0-6 1 0,6 1-15 0,-6 0-3 15,5-10-1-15,-5 5 0 0,-5 5-49 0,-1-1-14 16,-5-9 0-16,-6 0 8 0,0 0 19 0,-1-5 4 16,-10-1 1-16,0 6 0 0,-1 0-7 0,-5 5-1 15,6 5 0-15,-6 5 0 0,0 0 13 0,-6 10 3 16,-5-1 0-16,5 11 0 0,-10 0-23 0,-1 16-4 15,0-6-1-15,-12 10 0 0,1 10-3 0,-6 5-1 16,-5 5 0-16,5 1 0 0,5 4-8 0,7 5 0 16,-7 0 0-16,1 11 0 0,5-6 8 0,7 0-8 15,-1 6 0-15,5-1 8 16,1-5-85-16,5-5-18 0,6 1-3 0</inkml:trace>
          <inkml:trace contextRef="#ctx0" brushRef="#br0" timeOffset="17292.1305">12295 3868 1670 0,'6'-21'74'0,"-6"21"15"0,11 0-71 0,0 0-18 0,1 5 0 0,5 5 0 16,-6 6 111-16,6-6 18 0,-6 10 4 0,1 0 1 16,-1 5-75-16,0 0-15 0,1 5-4 0,-7 10 0 15,1 1-4-15,-1-1-2 0,-10 5 0 0,5-5 0 16,0-4-14-16,0-1-2 0,-11-5-1 0,5 0 0 15,0-5-5-15,1-5-2 0,5 0 0 0,-6 1 0 16,0-11 2-16,1-5 0 0,5-5 0 0,0 0 0 16,0 0-12-16,0 0 0 0,-6-5 0 0,0 0 0 15,6 5 12-15,0-16-2 0,0-4-1 0,6 0 0 16,5 0-9-16,1-5 0 0,-1-5 0 0,6 0 0 16,0 5 9-16,5-6 0 0,1 1 0 0,11 0 0 0,-6 5-9 15,1 0 12-15,-1-5-12 0,6 10 12 0,0 4-12 0,-6 6 0 16,0 0 0-16,-5 10 0 0,5 0 0 15,-5 0 0-15,-6 10 0 0,5 5 0 0,1 1 0 0,0-1 0 16,-1 10 0-16,-5 0 0 0,0 5 0 0,-6 0 0 16,1 5 0-16,-1-9 0 0,0-1-8 0,-11 0-4 15,0 0-1-15,0 0 0 0,-5 0 34 0,5-5 7 16,-6-5 2-16,0 1 0 0,6-16-22 0,0 0-8 16,0 0 0-16,0 0 0 0,0 0 0 0,0 0 0 15,0 0 0-15,0 0 0 0,0-11 8 0,6 1 1 16,0-10 1-16,5 0 0 0,0-10-10 0,6 0 0 15,6-5 0-15,0-1 0 0,-1 1-24 0,6 0-1 16,1 0 0-16,16-5 0 0,-5 10 34 0,-1-1 7 0,1 1 2 0,-6 10 0 16,0 5 22-16,-6 5 5 0,-6 5 1 0,1 5 0 15,-6 5-38-15,0 5-8 0,0 5 0 16,-6 0 0-16,1 0 0 0,-7 5 0 0,1 6 0 16,0 4 9-16,-1 0-9 0,-5 5 0 0,0 0 9 0,6 0-9 15,-6-4-15-15,6 4-7 0,-6 0-2 0,5 0 0 16,1-5-188-16,-6-5-39 0</inkml:trace>
          <inkml:trace contextRef="#ctx0" brushRef="#br0" timeOffset="17711.3705">14812 3631 1728 0,'22'-30'76'0,"-16"20"16"0,-6 0-73 0,0 5-19 15,6-5 0-15,-6 0 0 0,0 5 35 0,-6-5 3 16,-5 5 1-16,-1 0 0 0,-5 5-15 0,-5 5-2 15,-1 5-1-15,-5 0 0 0,0 10-21 0,-6 0 8 16,0 0-8-16,0 5 0 0,6 0 0 0,-1 6 0 0,1-1 0 16,0 0 0-16,5 5 0 0,6-5 0 0,0-5 0 15,0 6 0-15,6 4 0 0,0 5 8 0,5-10-8 0,6 0 0 16,0 5 56-16,0 1 6 0,6 4 2 16,-1-5 0-16,-5 0-23 0,6-5-4 0,-6 1-1 0,0 4 0 15,0 0 15-15,-6 0 2 0,6 0 1 0,-11 1 0 16,0-6-5-16,-6-5-1 0,-6 5 0 0,-5 0 0 15,-6 0-15-15,0-5-3 0,0 1-1 0,-6-6 0 16,1 5-29-16,5 0 0 0,-11 0-11 0,-6 5-812 16,6-10-162-16</inkml:trace>
        </inkml:traceGroup>
        <inkml:traceGroup>
          <inkml:annotationXML>
            <emma:emma xmlns:emma="http://www.w3.org/2003/04/emma" version="1.0">
              <emma:interpretation id="{D5F8ECB8-C4C4-46B6-939F-0E686A2F7204}" emma:medium="tactile" emma:mode="ink">
                <msink:context xmlns:msink="http://schemas.microsoft.com/ink/2010/main" type="inkWord" rotatedBoundingBox="18509,4934 18599,4928 18604,5004 18514,5010"/>
              </emma:interpretation>
              <emma:one-of disjunction-type="recognition" id="oneOf6">
                <emma:interpretation id="interp10" emma:lang="" emma:confidence="0">
                  <emma:literal>of</emma:literal>
                </emma:interpretation>
                <emma:interpretation id="interp11" emma:lang="" emma:confidence="0">
                  <emma:literal>B</emma:literal>
                </emma:interpretation>
                <emma:interpretation id="interp12" emma:lang="" emma:confidence="0">
                  <emma:literal>p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19346.5444">16559 4149 1836 0,'68'-5'81'0,"-68"5"17"0,0 0-78 0,0 0-20 0,17 5 0 0,-11 10 0 16,-6-15 72-16,0 0 10 0,0 0 2 0,-6 10 1 15,6-10-7-15,-5 5-2 0,-1 0 0 0,6-5 0 16,0 0-47-16,0 0-9 0,-6 0-3 0,6 0 0 16,0 0-5-16,0 0 0 0,0 0-1 0,-11-5 0 15,5 5-11-15,-5 0 0 0,5 0 0 0,6 0 0 16,-11-5 0-16,5 0 0 0,1-5 0 0,5 10 0 16,0 0 0-16,0 0 0 0,0 0 0 0,0 0 0 15,0 0 0-15,0 0 0 0,5-10 9 0,1 5-9 16,0-5 11-16,-6 10-3 0,5-5 0 0,7 0 0 15,-1 5 2-15,-11 0 0 0,0 0 0 0,0 0 0 16,0 0-10-16,0 0 10 0,0 0-10 0,6 15 10 0,-1 5-23 0,-5-5-5 16,0-5-1-16,0 5-1122 15</inkml:trace>
        </inkml:traceGroup>
      </inkml:traceGroup>
    </inkml:traceGroup>
    <inkml:traceGroup>
      <inkml:annotationXML>
        <emma:emma xmlns:emma="http://www.w3.org/2003/04/emma" version="1.0">
          <emma:interpretation id="{7C2223A1-59DC-4D94-A0ED-24B7F5EA33C0}" emma:medium="tactile" emma:mode="ink">
            <msink:context xmlns:msink="http://schemas.microsoft.com/ink/2010/main" type="paragraph" rotatedBoundingBox="2335,8595 32979,7052 33299,13400 2655,149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AB4EC8-7A2C-428A-AA1D-0F1DC9F4B583}" emma:medium="tactile" emma:mode="ink">
              <msink:context xmlns:msink="http://schemas.microsoft.com/ink/2010/main" type="line" rotatedBoundingBox="2550,8584 32979,7052 33102,9489 2672,11021"/>
            </emma:interpretation>
          </emma:emma>
        </inkml:annotationXML>
        <inkml:traceGroup>
          <inkml:annotationXML>
            <emma:emma xmlns:emma="http://www.w3.org/2003/04/emma" version="1.0">
              <emma:interpretation id="{C313D0AC-D555-4B21-A7DE-DE7A0CF733FE}" emma:medium="tactile" emma:mode="ink">
                <msink:context xmlns:msink="http://schemas.microsoft.com/ink/2010/main" type="inkWord" rotatedBoundingBox="2582,9222 4320,9135 4390,10518 2652,10606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4367.1651">724 8553 230 0,'0'0'20'0,"0"0"-20"0,0 0 0 0,0 0 0 15,0 0 138-15,0 0 23 0,-6-10 5 0,6 10 1 16,0-10-69-16,-5 0-14 0,5 0-2 0,0 10-1 16,0-11-21-16,0-4-5 0,0 5-1 0,0 0 0 15,0 10-10-15,0 0-3 0,0-10 0 0,0 0 0 16,0 10-5-16,0 0-2 0,0-10 0 0,0 10 0 15,0 0-8-15,0 0-2 0,0 0 0 0,0 0 0 16,0 0 8-16,0 0 2 0,0 0 0 0,0 0 0 16,0 0-12-16,0 0-2 0,0 0-1 0,0 0 0 15,0 0-4-15,0 0-1 0,0 0 0 0,0 0 0 16,11-5-2-16,0 0-1 0,-11 5 0 0,12-5 0 16,5 0 13-16,0 0 4 0,-6 5 0 0,6-5 0 0,5 5-7 15,1 0-1-15,0 0 0 0,-1 0 0 0,1 5-4 16,5 0-2-16,6 0 0 0,-6 0 0 0,1 5-14 15,10-10 0-15,1 10 0 0,5-5 0 0,-11-5 0 0,6 5 0 16,-1-5 0-16,1 5 0 0,-6-5 8 0,0-5-8 16,0 5 0-16,0-5 0 0,-6 5-9 0,0 0-8 15,0 0-2-15,-5 0 0 16,5 0-135-16,-5 5-27 0</inkml:trace>
          <inkml:trace contextRef="#ctx0" brushRef="#br0" timeOffset="33334.8921">1154 8477 1443 0,'0'0'32'0,"-6"-10"6"0,1 0 2 0,-1 0 0 0,0 0-32 0,-5 0-8 15,5 5 0-15,6-5 0 0,0 10 53 0,0 0 9 16,0 0 2-16,6-10 0 0,-6 10-18 0,0 0-3 15,0 0-1-15,0 0 0 0,11-5-12 0,-11 5-2 16,0 0-1-16,12 10 0 0,-1 0 7 0,0 10 2 16,-5 5 0-16,-1 5 0 0,7 11 9 0,-12 4 3 15,-6 15 0-15,6 1 0 0,0 4 8 0,-11 5 1 16,0 6 1-16,-1-1 0 0,-5-5-12 0,6 1-2 16,-6-11-1-16,6 6 0 0,-1-6-7 0,1-5 0 15,0-5-1-15,-6 6 0 0,0-11-21 0,11-10-4 16,0 5-1-16,1-9 0 0,-7-6-9 0,12-5 0 15,0 0 0-15,0-5 0 0,6-5-10 0,-12 0 10 16,-5-5-13-16,11-5 5 16,0 0-156-16,0 0-32 0,0 0-5 0,0 0-2 0</inkml:trace>
          <inkml:trace contextRef="#ctx0" brushRef="#br0" timeOffset="35094.4744">696 9719 633 0,'0'0'56'0,"0"0"-44"0,0 0-12 0,0 0 0 15,0 0 136-15,0 0 26 0,0 0 5 0,0 0 1 16,0 0-48-16,0 0-8 0,0 0-3 0,0 0 0 15,0 0-53-15,0 0-12 0,0 0-1 0,0 0-1 16,0 0-22-16,0 0-5 0,11 10-1 0,-5 0 0 16,-6-10-6-16,0 0 0 0,0 0-8 0,11 15 12 15,-11-15 0-15,11 5-1 0,-11-5 0 0,0 0 0 16,0 0 13-16,17 5 2 0,-5-5 1 0,5 5 0 16,-17-5 5-16,11 0 0 0,6 0 1 0,0 0 0 15,0 0 5-15,0 0 1 0,0-5 0 0,5 5 0 16,1-5-27-16,0 0-4 0,-1-5-8 0,6 5 11 15,1-5-3-15,10 0-8 0,1 5 12 0,0-5-4 0,5 5-8 16,-6 0 0-16,7 0 0 0,-7 5 0 16,-5-5-112-16,6 10-22 0,-6-5-4 15</inkml:trace>
          <inkml:trace contextRef="#ctx0" brushRef="#br0" timeOffset="35825.3034">2353 8724 1105 0,'0'0'48'0,"0"0"12"0,0 0-48 0,0 0-12 16,0 0 0-16,0 0 0 0,-12 0 55 0,-10 5 9 15,-1 0 1-15,1 10 1 0,-1-5-29 0,-5 10-5 0,-1-5-2 0,1 5 0 16,0 0 8-16,0 5 2 16,-6 6 0-16,0-6 0 0,11 5-29 0,-5-5-11 15,0 10 8-15,-1-10-8 0,7 5 18 0,-1-9-2 0,12 4 0 16,-6-5 0-16,5 0 16 0,12-5 2 0,6 5 1 0,0-5 0 15,11-5-35-15,-6 0 0 0,17 0 0 16,1-5 0-16,16 5 0 0,0-5 15 0,-5 1-2 0,5-1 0 16,0 5-13-16,-5 0 0 0,-1 0 0 0,-5 5 0 15,-5 0 16-15,-1 5 0 0,0 0 0 0,-11 5 0 16,0-10 30-16,-6 10 6 0,1-4 2 0,-7 4 0 16,-5-5 6-16,0 0 2 0,-5 0 0 0,5-5 0 15,-6 5-20-15,0-5-4 0,1 0-1 0,-1-5 0 16,0 0-22-16,-5 6-5 0,-6-6-1 0,0 0 0 15,-5 0-9-15,-12 5-16 0,0-5 4 0,-12 5 1 16,-4 0-171-16,-13 0-34 0</inkml:trace>
        </inkml:traceGroup>
        <inkml:traceGroup>
          <inkml:annotationXML>
            <emma:emma xmlns:emma="http://www.w3.org/2003/04/emma" version="1.0">
              <emma:interpretation id="{9A86E6FA-2D96-46B0-AA8C-344082DF7A6C}" emma:medium="tactile" emma:mode="ink">
                <msink:context xmlns:msink="http://schemas.microsoft.com/ink/2010/main" type="inkWord" rotatedBoundingBox="7224,9383 8037,9342 8081,10214 7268,10255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6681.6055">5989 8784 1292 0,'0'0'28'0,"0"-10"7"0,-5-5 1 0,5 0 0 0,-6 0-36 0,0 0 0 15,1 0 0-15,-1-1 0 0,0 1 90 0,-5 0 11 0,0-5 3 0,5 10 0 16,-11 0-45-16,6-5-9 0,-1 10-2 0,-4 0 0 15,-1 5-27-15,0 0-5 0,-6 5-2 0,-5 10 0 16,-1 0-3-16,1 10-1 0,-6 0 0 16,-5 11 0-16,5 9 14 0,-6 5 4 0,6 5 0 0,-5 6 0 15,-7 4-28-15,18-5 0 0,5 6 0 0,1-6 0 16,-1-10 0-16,12-4 0 0,-6-1 0 0,6-5 0 16,-1-5 0-16,12-10 0 0,0-5 0 0,0-4 0 15,0-16 0-15,0 0 0 0,0 0 0 0,17-16-11 16,12-4 11-16,-1-10 0 0,11-5 10 0,1-5-10 15,0-10 0-15,5-1 0 0,-6-9 0 0,7 0 0 0,-7-6 0 16,-5 6 0-16,6-5-11 0,-12-1 11 0,0 6 0 16,1 0 0-16,-7 14 14 0,1 6-4 0,-1 10 36 15,-10 10 7-15,-1 0 2 0,0 10 0 0,-11 10 4 0,6 15 1 16,0 5 0-16,-1 10 0 0,1 5-32 0,-6 10-5 16,-6 1-2-16,6 4 0 0,-5 5-21 0,5-4 9 15,5 4-9-15,1-5 0 0,-6 5 0 0,11-4-17 16,-5-6 1-16,5-5 1 15,6-5-220-15,6-4-44 0,22 14-9 0,6-30-1 0</inkml:trace>
        </inkml:traceGroup>
        <inkml:traceGroup>
          <inkml:annotationXML>
            <emma:emma xmlns:emma="http://www.w3.org/2003/04/emma" version="1.0">
              <emma:interpretation id="{4211255E-8B3C-4556-ADCF-C87CE6750B99}" emma:medium="tactile" emma:mode="ink">
                <msink:context xmlns:msink="http://schemas.microsoft.com/ink/2010/main" type="inkWord" rotatedBoundingBox="10444,8959 14817,8739 14901,10405 10528,10626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7798.1691">9914 8724 1832 0,'0'0'40'0,"0"0"9"0,6 10 2 0,-1 15 0 0,7 0-41 16,-7 0-10-16,7 10 0 0,-7 1 0 0,1-1 96 0,0 5 18 16,-6-5 3-16,5 0 1 0,-5 0-64 0,0 1-13 15,0-6-2-15,0 0-1 0,0-5-38 0,0 0 0 16,0 0 0-16,-5-15-710 15,5-10-138-15</inkml:trace>
          <inkml:trace contextRef="#ctx0" brushRef="#br0" timeOffset="37938.6069">10140 8070 2246 0,'0'0'100'0,"0"0"20"0,0 0-96 0,0 0-24 16,0 0 0-16,0 0 0 0,0 0 38 0,0 0 3 0,0 10 1 0,6 5 0 31,0 5-202-31,5 6-41 0</inkml:trace>
          <inkml:trace contextRef="#ctx0" brushRef="#br0" timeOffset="38258.2984">10440 8663 1630 0,'0'0'72'0,"11"10"16"15,-5 5-71-15,11 1-17 0,0 4 0 0,6 0 0 16,-12 0 88-16,6 5 13 0,-6-5 3 0,12 5 1 16,-6 0-38-16,0 1-8 0,-6-1-2 0,6 0 0 15,-6 5-13-15,1-5-2 0,-7 0-1 0,7 0 0 0,-12 1 11 0,5-6 1 16,1 0 1-16,-6 5 0 0,0-5-34 0,-6 0-8 16,6-5 0-16,0 0-1 0,0-5 18 0,0-10 4 15,0 0 1-15,0 0 0 0,12 10-34 0,-12-10 0 16,0 0 0-16,22-5 0 0,1-10 23 0,-1 0-3 15,7-10 0-15,-7 0 0 0,1-5-6 0,0-5-2 16,-1-6 0-16,7 1 0 0,-13-5 16 0,7-5 4 16,0-6 0-16,5 1 0 0,-5 0-44 0,5-1-8 15,6-4-1-15,0 10-1 16,-6 0-23-16,6 4-5 0,6 6-1 0,-6 10 0 16,-1 10-190-16,-4 0-39 0,27 5-7 0,-27 20-1 0</inkml:trace>
          <inkml:trace contextRef="#ctx0" brushRef="#br0" timeOffset="37623.9017">9428 8437 691 0,'0'0'61'0,"0"-10"-49"0,0-5-12 0,-6 5 0 16,6-5 142-16,-6 5 26 0,6-5 4 0,-5 5 2 16,-1-5-60-16,1 5-12 0,-7-1-2 0,1-4-1 15,-6 5-30-15,6-5-5 0,-6 5-2 0,5-5 0 16,-10 10-25-16,5-5-5 0,-6 5 0 0,1 0-1 16,-1 5-17-16,-11 5-3 0,6 5-1 0,-12 0 0 15,1 10-10-15,-1 10 0 0,-5 6 9 0,-6 4-9 16,6 10 0-16,-1 0 0 0,-5 16 0 0,0 4 0 15,6-5 0-15,11 6 0 0,0-11 0 0,6-5-8 16,5-4 8-16,7-6 0 0,4-5 0 0,7-5 0 16,-1-4 0-16,6-6 0 0,6-5 0 0,-1-5 8 15,7-10-8-15,-1 0 12 0,0-10-4 0,12-5 0 16,5-5 1-16,6-5 1 0,6-6 0 0,-1-4 0 0,1-10-2 16,-1 0 0-16,7-5 0 0,-1-1 0 0,0-4-8 15,0 0 0-15,1 0 0 0,-7 4 0 0,1 1 0 0,-6 0 0 16,0 5 0-16,0 9 0 0,-6 6 0 0,0 5 8 15,-5 5-8-15,-1 10 0 0,1 5 12 0,-6 10-4 16,-6 5 0-16,1 10 0 0,-7 11 4 0,6 4 0 16,-11 15 0-16,-5 10 0 0,-12 1-12 0,0 9 12 15,-6 6-12-15,1-1 12 0,-7 6-3 0,-5-6 0 16,1 5 0-16,-1-4 0 0,-6-1-9 0,6-9 10 16,-11-1-10-16,5-15 10 0,1-9 7 0,-7-1 2 15,1-10 0-15,11-5 0 0,0-5 12 0,6-10 2 16,0 0 1-16,-1-9 0 0,1-6-14 0,0-11-4 15,11 1 0-15,0-10 0 0,-6-10 10 0,12-10 2 0,0-10 0 0,11-11 0 16,0-4-7-16,11-5-1 0,12-6 0 0,-1-4 0 31,12 4-44-31,11 6-8 0,1 0-3 0,10 4 0 16,6 6 3-16,1 5 0 0,-7 4 0 0,1 11 0 0,-6 10-179 16,-6 5-35-16</inkml:trace>
          <inkml:trace contextRef="#ctx0" brushRef="#br0" timeOffset="38530.8883">11503 8829 1594 0,'12'-5'35'0,"-1"0"7"0,6-5 2 0,0 5 1 0,6-5-36 0,-1-10-9 0,1 5 0 0,5-10 0 16,0 5 81-16,-5-6 15 0,5 1 2 0,-5-5 1 15,-6 5-48-15,0 0-10 0,-6-10-1 0,0 10-1 16,-5-11-19-16,-6 11-4 0,0-10-1 0,-6 10 0 15,6 5 25-15,-11 0 4 0,5 5 2 0,-5 5 0 16,0-6 12-16,-6 11 2 0,6 0 1 0,-6 10 0 16,-6 0-33-16,0 11-6 0,1 9-2 0,-7 0 0 15,7 5 10-15,-6 5 2 0,5 5 0 0,-5 6 0 16,5 4-32-16,6 0 0 0,0 6 0 0,11-1 0 0,-5 0 0 16,5-5 0-16,1 1 0 0,5-1 0 15,5-5-75-15,-5 0-21 0,6 1-4 0,-6-6-1007 16</inkml:trace>
          <inkml:trace contextRef="#ctx0" brushRef="#br0" timeOffset="38873.5727">12142 8392 1094 0,'23'-15'97'0,"-12"5"-77"16,1 5-20-16,5 0 0 0,0 5 198 0,-6 5 36 15,0 5 7-15,6 5 2 0,-11 0-119 0,11 10-23 16,0 0-5-16,0 5 0 0,-6 6-22 0,0 4-4 15,1 0-1-15,-1 0 0 0,0 5-22 0,-11-4-5 16,6-1-1-16,-6 0 0 0,0-5-30 0,-6-5-11 16,1 1 0-16,-1-6 9 0,0 0-1 0,6-5 0 0,0-5 0 15,-5-5 0-15,5-10-8 0,0 0 0 0,0 0 0 0,0 0 0 16,5-10 10-16,1-10 0 0,5-5 0 16,-5-5 0-16,11-6-10 0,0-4 0 0,0-5 0 0,5-5 8 15,1-1-8-15,5 1 8 0,6 0-8 0,6 0 8 16,-6 9 26-16,0 1 5 0,-6 5 1 0,6 10 0 15,-6 5-24-15,-5 10-4 0,-1 5 0 0,1 10-1 16,-6 10 0-16,0 0 0 0,0 10 0 0,0 5 0 16,-6 0-11-16,-5 11 12 0,0-1-12 0,-1 10 12 15,-5-10-22-15,0 11-4 0,0-6-1 0,6 5 0 16,-6 0-103-16,6-4-21 16,-6-1-4-16</inkml:trace>
        </inkml:traceGroup>
        <inkml:traceGroup>
          <inkml:annotationXML>
            <emma:emma xmlns:emma="http://www.w3.org/2003/04/emma" version="1.0">
              <emma:interpretation id="{B0949D14-5CE2-43B1-851C-1278BC9AE9C3}" emma:medium="tactile" emma:mode="ink">
                <msink:context xmlns:msink="http://schemas.microsoft.com/ink/2010/main" type="inkWord" rotatedBoundingBox="17259,7844 20830,7664 20927,9597 17356,9777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1819.9605">16463 8191 1936 0,'0'0'86'0,"0"0"18"0,0 0-84 0,0 0-20 16,0 0 0-16,0 0 0 0,0 15 76 0,0 0 10 0,-5 5 2 0,-1 5 1 16,0-5-22-16,6 10-5 0,0-4-1 0,0 9 0 15,-5 0-41-15,10-5-8 0,-5 5-1 0,6-5-1 16,0 1-10-16,-6-1-11 0,5 0 3 0,1-5 0 31,0-5-174-31,-1 0-34 0,6 5-8 0,-11-25 0 0</inkml:trace>
          <inkml:trace contextRef="#ctx0" brushRef="#br0" timeOffset="41951.8515">16893 7557 2275 0,'0'0'50'0,"-11"-15"10"0,11 15 3 0,0 0 1 0,0 0-52 0,0 0-12 0,0 0 0 0,-6 10 0 16,-5 0-52-16,5 11-14 0,-5 4-2 0,5 0-875 16</inkml:trace>
          <inkml:trace contextRef="#ctx0" brushRef="#br0" timeOffset="42306.7086">17758 7789 1555 0,'0'0'138'0,"0"0"-110"16,-5-5-28-16,-1-5 0 0,0 5 90 0,-5-1 13 0,-6-4 2 0,-6 10 1 15,1 0-36-15,-6 10-7 0,-6 1-2 0,0 4 0 16,5 10-29-16,-10 0-5 0,5 0-2 0,-6 10 0 15,6 5-8-15,0 1-1 0,6-1-1 0,0 5 0 16,5-5-6-16,6 1-1 0,12-1 0 0,-7 0 0 16,7-5 4-16,5-5 0 0,0 6 0 0,0-6 0 15,0 0 21-15,5-5 5 0,-5 0 1 0,6 0 0 16,0-5 12-16,-1 5 2 0,-10-4 1 0,-1 9 0 16,0-5-25-16,-11 5-5 0,6 0 0 0,-6 5-1 15,-11-4-6-15,5-1-1 0,1 0 0 0,-1 0 0 16,-5-5-67-16,5-5-13 15,0 0-4-15,1-4-735 0,5-6-147 0</inkml:trace>
          <inkml:trace contextRef="#ctx0" brushRef="#br0" timeOffset="42524.4825">17922 7854 2300 0,'0'0'51'0,"17"-5"10"0,6 0 3 0,11 0 0 0,5 0-52 0,7 0-12 16,10-5 0-16,1 0 0 0,-6 0 44 0,5-5 5 15,12 0 2-15,-6 4 0 0,-11 1-51 0,0 5-19 16,11-5 1-16,-5 0 0 0,-18 5 18 0,7 0 0 16,-7 0 0-16,1 0 0 15,-6-5-177-15,-12 0-32 0,7-15-7 0,-12 10 0 0</inkml:trace>
          <inkml:trace contextRef="#ctx0" brushRef="#br0" timeOffset="41623.2148">15394 8397 1152 0,'0'0'102'0,"-5"5"-82"15,-7 0-20-15,12-5 0 0,0 0 52 0,0 0 7 16,0 10 1-16,0-10 0 0,0 0 4 0,0 0 0 16,6 10 1-16,5 0 0 0,1-10-17 0,5 0-4 15,0 0-1-15,5-10 0 0,1 5 5 0,5-10 2 16,12 0 0-16,-1-5 0 0,-5 0-7 0,0-5-2 15,0-6 0-15,11 1 0 0,-5 0 6 0,-1 0 1 16,-5-5 0-16,0-1 0 0,6 1-29 0,-6 0-6 16,0-5-1-16,0-5 0 0,-6 4-12 0,-5-4 8 15,5 0-8-15,-11-5 0 0,5 4 10 0,-5-9-10 16,0 0 10-16,0 5-10 0,-5 4 0 0,-1-4 0 16,-5 5 0-16,-1 5 0 0,7-6 0 0,-12 11 0 0,5 0-13 15,-5 5 4-15,0 0 9 0,0 5 0 16,-5 4 0-16,5 1 0 0,-6 0-12 0,0 0 0 0,1 0 0 15,-1 5 0-15,-5 0 12 0,5 5 0 0,-5-5 0 0,5 5 0 16,-11 0 0-16,6 0 0 0,-1 4 0 0,1 1 0 16,-6 0 0-16,12 0 0 0,-12 0 0 0,11 5 0 15,-5 0 0-15,5 0 0 0,-5 0 0 0,11 0 0 16,-6 10-12-16,-5 0 0 0,-1 6 0 0,7-1 0 16,-7 10 20-16,7 0 3 0,-7 0 1 0,-5 10 0 15,6 5-12-15,-6 11 0 0,0 4 0 0,0 15 0 16,-5 6 16-16,-1 4 2 0,0 11 0 0,1 4 0 0,10-4 28 15,-4-1 6-15,-1-4 0 0,0-1 1 0,11-9-19 16,-5-6-4-16,5 0-1 0,0-4 0 0,6-11-29 16,-5 0 0-16,5-4-11 0,5-1 11 0,-5-5 0 0,0-5 0 15,0-5 0-15,6 1 0 16,-6-6-100-16,6-5-16 0,5-5-4 0,6-5-913 16</inkml:trace>
          <inkml:trace contextRef="#ctx0" brushRef="#br0" timeOffset="42765.0381">18731 7009 1728 0,'-6'-20'38'0,"6"10"8"0,0 0 2 0,0 5 0 0,0 5-39 0,0 0-9 0,0 0 0 0,6 10 0 16,-6 5 104-16,0 10 18 0,0 1 4 0,0 9 1 15,0 5-50-15,-6 5-9 0,-11 11-3 0,6 4 0 0,5 10-1 0,-11 1 0 16,-11 4 0-16,0 5 0 0,5 6-15 0,1-1-3 16,-7 1-1-16,-16 4 0 0,-6-14-33 0,12 4-12 15,5-9 9-15,0 4-9 0,-6-5 12 0,6-4-2 16,12-1-1-16,-7-5 0 16,7 1-118-16,-1-6-24 0,6 0-5 0,0 1-994 15</inkml:trace>
        </inkml:traceGroup>
        <inkml:traceGroup>
          <inkml:annotationXML>
            <emma:emma xmlns:emma="http://www.w3.org/2003/04/emma" version="1.0">
              <emma:interpretation id="{1145321F-068C-4490-9549-9ED4498CCFD9}" emma:medium="tactile" emma:mode="ink">
                <msink:context xmlns:msink="http://schemas.microsoft.com/ink/2010/main" type="inkWord" rotatedBoundingBox="22830,7637 24748,7541 24853,9625 22935,9722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4431.9847">21949 8191 1958 0,'6'-10'174'0,"-1"0"-139"16,1 5-35-16,5-5 0 0,6 0 107 0,6 5 14 0,5-1 3 0,6 1 1 16,0-5-33-16,6 0-6 15,-1 0-2-15,12 0 0 0,0-5-46 0,11 0-10 16,0 0-1-16,12 0-1 0,-6 10-26 0,5-5-20 16,-5 0 3-16,11 5-805 15,-5 0-161-15</inkml:trace>
          <inkml:trace contextRef="#ctx0" brushRef="#br0" timeOffset="44224.0061">22469 7799 2257 0,'6'-5'49'0,"11"-10"11"0,0-6 1 0,17 1 3 0,0 0-51 0,5-5-13 15,-16-5 0-15,11 0 0 0,-6-5 49 0,0-1 7 16,-5 1 2-16,0 0 0 0,-6 5-27 0,-12-5-6 16,7-1-1-16,-7 1 0 0,-5 0-10 0,6-5-2 15,-6 0-1-15,0-1 0 0,-6-4-11 0,1 0 0 16,-7-5 0-16,7 4 8 0,-1 1-8 0,-5 5 0 15,5 10 0-15,0 0 0 0,1 0 0 0,-1 4 0 0,-5 6 0 0,5 5 0 16,6 0-10-16,-6 0 10 0,6 5 0 0,0 10-9 16,-11 0 9-16,11 0-12 0,0 0 12 0,-11 20-12 15,-6-5 12-15,0 10-13 0,6 0 5 0,-1 6 8 16,-10 4-9-16,5 0 9 0,0 15 0 0,5 11 0 16,-5-1 0-16,0 5 19 0,6 6-3 0,-6 4 0 15,6 0 3-15,-6 1 0 0,6 4 0 0,-6 6 0 16,0-1 29-16,0 1 5 0,0-1 2 0,0-4 0 15,-6-1-22-15,1-5-4 0,-1 11-1 0,0-1 0 16,-5-9-28-16,0-1 0 0,-1 1 0 0,7-1 0 16,-1-5-98-16,1-9-26 0,5-11-4 15,0 0-668-15,0-10-132 0</inkml:trace>
          <inkml:trace contextRef="#ctx0" brushRef="#br0" timeOffset="43830.3053">21440 7824 1681 0,'45'-25'36'0,"-33"10"8"0,-7 0 2 0,1-6 2 0,-6 6-38 0,0 0-10 15,6-5 0-15,-6 5 0 0,0 15 95 0,0 0 17 16,0-5 3-16,0 5 1 0,-6-10-59 0,6 10-11 16,-17 10-2-16,0 10-1 0,-6 10-27 0,-5 11-6 15,0 9-1-15,-12 10 0 0,-5 0 12 0,0 1 3 16,-6 4 0-16,6 0 0 0,-1 1 6 0,7-6 2 15,5-5 0-15,6-4 0 0,5-11-20 0,12-5-3 16,-1 0-1-16,7-5 0 0,5-9-8 0,-6-1 8 16,12-5-8-16,-1-5 8 0,7-5-8 0,5-5 0 0,0-5 0 15,11-5-11-15,0-10 3 0,6-5 0 0,-6-1 0 16,6-9 0-16,0-5 8 0,-6-5 0 0,6-1 0 16,-11-4 0-16,0 0 0 0,-6-5 0 0,5 4 0 0,-5-4 0 15,0 0 0-15,-6 5 0 0,-5 4 0 0,5 6 0 16,-5 0 0-16,-6 10 11 0,0 5-3 0,0-1 0 15,0 11-8-15,0 0 8 0,-6 5-8 0,6 10 8 16,0 0-99-16,0 0-20 16,0 0-4-16,-5 20-1 0</inkml:trace>
        </inkml:traceGroup>
        <inkml:traceGroup>
          <inkml:annotationXML>
            <emma:emma xmlns:emma="http://www.w3.org/2003/04/emma" version="1.0">
              <emma:interpretation id="{AA8B037C-5252-46A7-B58A-F11555D0188A}" emma:medium="tactile" emma:mode="ink">
                <msink:context xmlns:msink="http://schemas.microsoft.com/ink/2010/main" type="inkWord" rotatedBoundingBox="26724,7832 33003,7516 33079,9042 26801,9358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5734.7221">26219 7844 1152 0,'0'0'102'0,"0"0"-82"16,0 0-20-16,0 0 0 0,11 5 156 0,1 5 26 16,-12 5 6-16,5 5 0 0,-5 5-86 0,6 0-18 0,-6 6-3 0,0-1-1 15,0-5-9-15,5 5-3 0,1-5 0 0,0 5 0 16,-1-4-42-16,1-1-9 0,0-5-1 0,5-5-1 16,0 5 39-16,-5-10 8 0,5 0 2 0,1 0 0 15,5-10-52-15,5 5-12 0,-5-10 0 0,0 0 0 16,6-5 0-16,-1 0 0 0,1-5 0 0,0-5 0 15,-1 0 0-15,1 0 0 0,0-11 0 0,-1 6 0 16,-5-5 0-16,6-5 0 0,-6 0 0 0,0 0 0 16,5-1-13-16,-5-4-6 0,0 0-1 0,6-5 0 15,-1 4-172 1,1 6-36-16,-6-5-6 0</inkml:trace>
          <inkml:trace contextRef="#ctx0" brushRef="#br0" timeOffset="46275.8535">27011 7769 1450 0,'-17'-16'64'0,"17"16"14"0,0 0-62 0,0 0-16 16,0 0 0-16,0 0 0 0,0 0 88 0,11 10 16 15,6 6 2-15,-6 9 1 0,1 0-38 0,5 5-7 16,0 0-2-16,-1 10 0 0,-4-4-17 0,-1 4-4 16,-5-10-1-16,-1 5 0 0,-5 0 9 0,0-10 1 15,0 1 1-15,-5-6 0 0,5 0-17 0,-6-5-3 16,0-5-1-16,1 0 0 0,5-10-5 0,-12 0-2 15,1 0 0-15,0-5 0 0,5 0 4 0,6-10 1 16,-5 0 0-16,5 0 0 0,0-5-6 0,5-6-2 0,1-4 0 0,11 0 0 16,0 0-18-16,0-10 0 15,5 0 0-15,12-1 0 0,0 6 0 0,6 0 10 16,-6 0-10-16,5 5 8 0,1 9-8 0,0 6 0 16,-7 0 9-16,1 5-9 0,-5 5 8 0,-1 10-8 0,-5 0 10 15,-1 10-10 1,-10 0-15-16,4 6-9 0,1 4-1 0,-11 0-1 0,0 5 44 0,-1 5 9 0,-5-5 1 0,6 1 1 15,-6 4-46-15,0-10-10 16,0 5-1-16,0-5-1 0,0 0 49 0,0-5 9 0,-6 0 3 0,6-4 0 16,0-1-21-16,0-5-11 0,0-10 12 0,0 0-12 15,0 0 0-15,0 0 0 0,0 0 0 0,0 0 0 16,0 0 0-16,0 0 0 0,0 0 0 0,-5-10 0 16,-1 0-28-16,6-11-7 0,0-4-1 15,6 0 0-15,5-5 52 0,0 0 11 0,1-5 1 0,10 0 1 16,7-11-29-16,-1 6 0 0,11-5 0 0,-5 5 0 0,0 9 0 15,-5 6 0-15,5 5 0 0,-12 5 0 0,6 5-8 0,-11 10 8 16,0 0 0-16,-5 5 0 0,5 10 0 0,-12 10 0 16,-5 5 0-16,0 1 0 0,-5-1 0 0,5 5 12 15,-6 5-3-15,6-5-1 0,0 1-8 0,0 4 0 16,-6-5 9-16,1 0-9 16,-1-5-24-16,0 0-10 0,-5 1-2 0,0-6 0 15,-1 0-186-15,1-5-38 0,-6 15-7 0,0-25-1 0</inkml:trace>
          <inkml:trace contextRef="#ctx0" brushRef="#br0" timeOffset="45461.0818">24816 7894 1681 0,'0'-15'36'0,"0"-5"8"0,0 0 2 0,6-5 2 0,0 0-38 0,-1-1-10 16,1 1 0-16,5 5 0 0,-5 10 79 0,5-5 13 15,1 5 4-15,5 5 0 0,-1-5-68 0,7 10-12 16,5 0-4-16,1 15 0 0,5 5-3 0,0 5-1 16,5 5 0-16,1 11 0 0,-12 4 5 0,0 0 1 15,1 5 0-15,-13 6 0 0,1 4 10 0,-11-5 3 16,-6 1 0-16,-6-1 0 0,1-5-8 0,-7-5-2 0,-4 1 0 16,-1-11 0-16,0 0 18 0,0-5 3 0,0-10 1 15,0 0 0-15,0 1-7 0,11-11 0 0,6-10-1 16,0 0 0-16,0 0-17 0,0 0-3 0,0 0-1 0,0-20 0 15,6-1-10-15,11-4 0 0,0-10 0 16,5-5 8-16,7-5 20 0,4-1 3 0,-4-9 1 0,10 0 0 16,1-1-41-16,-6-4-8 0,11 0-2 0,-5 0 0 15,-1 4 19-15,1 1-10 0,-1 0 10 0,1 9-8 16,-12 11 8-16,1 5-12 0,-7 5 12 0,1 5-12 16,-6 10 12-16,-6 5 0 0,-11 5-9 0,6 15 9 15,-1 0 0-15,-5 10 0 0,0 10 0 0,0 0 0 16,0 6 0-16,0 4 0 0,0-5 8 0,0 5-8 0,6-4 0 15,-6-1 0-15,6 0 0 0,-1-5 0 16,1 0-39-16,0-5-6 0,-1 6-2 16,7-6-699-16,-7 0-140 0</inkml:trace>
          <inkml:trace contextRef="#ctx0" brushRef="#br0" timeOffset="46721.7579">28668 6839 2113 0,'0'0'93'0,"0"0"20"0,0 0-90 0,17-6-23 0,0 1 0 0,0 5 0 16,-12 5 76-16,7 1 12 0,-1 9 1 0,6 5 1 15,0 0-33-15,0 10-6 0,-6 0-2 0,0 15 0 16,6-4-13-16,-5 4-4 0,-7 5 0 0,-5 0 0 16,0 6-1-16,0-1-1 0,0 5 0 0,-11 1 0 15,5-6-10-15,1 0-1 0,-7-5-1 0,7 6 0 16,-1-6-9-16,0 5-1 0,6-4-8 0,-11-6 12 16,-6 0-4-16,0-5-8 0,0 1 11 0,0-11-11 15,0 0 12-15,0-10-12 0,-5 0 12 0,10 0-12 0,1-10-13 16,5 5-10-16,-5-10-1 0,11-5-1 15,0 0 45-15,0 0 8 0,0 0 3 0,0 0 0 16,0-10-50-16,11-10-9 0,1 0-3 0,10-5 0 0,-5-5 31 16,6 5 15-16,5-11-2 0,6 11 0 0,0-5-13 0,6 0-18 15,5 10 4-15,0-5 1 0,0 5-1 0,-5 0 0 16,-6 4 0-16,0 6 0 0,-6 0 1 0,-5 5 0 16,-6 5 0-16,0 5 0 0,0 5 13 0,-6 0-9 15,0 6 9-15,-11 4-8 0,0 5 8 0,0 0 0 16,-11 0 10-16,0 0-10 0,-6 0 12 0,0 0-4 15,-12-4-8-15,1-1 12 0,0 0-4 0,-6 0-8 16,-6-5 11-16,6 0-11 0,6-5 17 0,-6 5-3 16,6-10-1-16,0 0 0 15,5-5-153-15,0 0-32 0,1 0-5 0</inkml:trace>
          <inkml:trace contextRef="#ctx0" brushRef="#br0" timeOffset="47068.8832">29488 7789 1785 0,'51'-36'159'0,"-23"21"-127"0,-5-5-32 0,16 5 0 16,-5 0 74-16,6 5 9 0,-1-10 1 0,6 5 1 16,1 5-9-16,-7-5-3 0,1 0 0 0,-6-5 0 15,-6-1-35-15,0 6-7 0,1-5-2 0,-7 5 0 0,-10 0-17 0,-1 0-3 16,0 5-1-16,-11 10 0 0,0-15 7 0,-5 0 1 15,-1 5 0-15,0 0 0 0,-11 0 10 0,0 0 2 16,-5 5 1-16,-7-1 0 0,7 12-29 0,-6-1 0 16,-6 5 0-16,-6 5 0 0,0 5 0 0,1 5-10 15,-1 5 0-15,1 5 0 0,-7 5 10 0,7 1 0 16,-1-1 0-16,12 5 0 0,-6-5 0 0,11 6 0 16,6-11-9-16,12 5 9 15,-1-5-123-15,6-5-20 0,6 1-4 0,-1-1-1 0</inkml:trace>
          <inkml:trace contextRef="#ctx0" brushRef="#br0" timeOffset="47359.2866">30229 7361 2188 0,'0'0'48'0,"0"0"11"0,11 15 1 0,-5 6 1 0,-6 4-49 0,0 0-12 0,5 5 0 0,7 0 0 15,-7 0 54-15,1 5 8 0,0-9 2 0,-1 9 0 16,6 0-8-16,-5 5 0 0,5-5-1 0,-5 6 0 16,0-1-37-16,5-5-7 0,-11-5-2 0,6 0 0 15,-6-10-9-15,0 6 0 0,0-11 0 0,-6 0 0 16,0-5 53-16,6-10 9 0,0 0 2 0,0 0 0 16,-11 0-52-16,5-10-12 0,-5 0 0 0,5-5 0 15,1-6 0-15,5-4 0 0,0-5 0 0,5-5 0 16,7-5 34-16,5-5 4 0,5 4 1 0,7-4 0 15,5 0-11-15,5 5-3 0,1-6 0 0,5 11 0 0,6 0-40 16,-6 5-8-16,-5 5-1 0,-1 10-1 16,-5 5-11-16,-11 5-3 0,-6 5 0 0,0 5 0 15,-6 0-122-15,-17 15-25 0,-5 0-5 0,-6 10-897 16</inkml:trace>
          <inkml:trace contextRef="#ctx0" brushRef="#br0" timeOffset="48457.1368">31094 7562 1184 0,'0'0'52'0,"0"0"12"0,0 0-52 0,0 0-12 15,-6-5 0-15,6 5 0 0,-11-10 99 0,11 10 17 16,-6-15 3-16,-5 5 1 0,11 10-48 0,-6-5-8 16,6 5-3-16,-11-5 0 0,0 5-23 0,-1 0-5 15,12 0-1-15,-11 0 0 0,5 5-21 0,1 0-11 16,-7 5 10-16,1 0-10 0,5-5 0 0,-5 5 0 15,6 5 0-15,-7 1 0 0,1-1 0 0,0 0 0 16,5 5 0-16,-5 0 0 0,-6 5 0 0,11 5 0 0,-5-5 0 0,5 6 0 16,-5-1 18-16,5 0 4 0,6-5 1 15,0 10 0-15,0-5 12 0,6 0 2 0,-1-4 1 0,7-1 0 16,-1 0-4-16,-5-5-1 0,5 0 0 0,-5-5 0 16,5 0-8-16,-11 0-1 0,6-5-1 0,-6 0 0 15,0 1-11-15,0 4-3 0,-12-5 0 0,1 0 0 16,-6 0-9-16,0 5 0 0,-11-5 0 0,-6 5 0 15,0 0-148-15,-6 0-36 0</inkml:trace>
        </inkml:traceGroup>
      </inkml:traceGroup>
      <inkml:traceGroup>
        <inkml:annotationXML>
          <emma:emma xmlns:emma="http://www.w3.org/2003/04/emma" version="1.0">
            <emma:interpretation id="{7956CC8C-BDE8-4097-8332-C376BEB9853D}" emma:medium="tactile" emma:mode="ink">
              <msink:context xmlns:msink="http://schemas.microsoft.com/ink/2010/main" type="line" rotatedBoundingBox="2445,11637 12629,10893 12886,14416 2702,15159"/>
            </emma:interpretation>
          </emma:emma>
        </inkml:annotationXML>
        <inkml:traceGroup>
          <inkml:annotationXML>
            <emma:emma xmlns:emma="http://www.w3.org/2003/04/emma" version="1.0">
              <emma:interpretation id="{9AF39678-411A-47DE-ADCE-E04B71CCAC5E}" emma:medium="tactile" emma:mode="ink">
                <msink:context xmlns:msink="http://schemas.microsoft.com/ink/2010/main" type="inkWord" rotatedBoundingBox="2445,11637 8503,11194 8655,13278 2597,13720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9560.6248">1165 11634 806 0,'-17'-15'72'0,"12"5"-58"0,-12 0-14 0,5 0 0 0,-5-5 136 0,0 10 25 16,6 0 5-16,0-5 1 0,5 5-91 0,-11 5-17 15,6-5-4-15,-1 10-1 0,-5 0-22 0,-5 10-5 16,-1 0-1-16,-5 0 0 0,-12 10-26 0,12 5 0 15,0-4 8-15,0 4-8 0,-6 0 0 0,5 0 0 16,1 0 0-16,5 0 8 0,1 1-8 0,5-6 0 16,0 5 0-16,6-10 8 0,5 0-8 0,6-5 0 15,6 5 0-15,5-5 8 0,0-5-8 0,6 5 0 16,0-4 0-16,11-1 0 0,6 5 0 0,0 0 0 16,0 5 0-16,-6 0 8 0,1 0-8 0,-1 5 0 15,0 10 0-15,-5-4 0 0,-12-6 12 0,1 5 6 16,-7-5 2-16,1 5 0 0,0-5 14 0,-6-5 3 15,0 6 1-15,0-6 0 0,5 0 20 0,-5 0 4 16,-5-5 1-16,-12 0 0 0,11 0-19 0,-5 0-3 16,-12 5-1-16,6-5 0 0,-6 0-24 0,-5 6-6 0,5-6-1 15,-5 5 0-15,-6-5-9 0,12 0 0 0,-7 0 9 16,7 0-9 0,-1 0-60-16,6 0-16 0,6-5-3 0,0 5-1 0</inkml:trace>
          <inkml:trace contextRef="#ctx0" brushRef="#br0" timeOffset="49857.8199">1719 12001 1612 0,'23'-20'144'0,"-17"10"-116"0,-6 0-28 0,0 10 0 0,11-5 109 0,-11 5 16 16,0 0 3-16,0 0 1 0,0 0-65 0,-6 10-12 15,6 5-4-15,0 10 0 0,-11 11-40 0,0-1-8 16,5 10 0-16,-5 0 0 0,-1 0 0 0,7 6 13 15,-7 4-2-15,12-5-1 0,0-4-10 0,0-6 10 16,6-5-10-16,0-5 10 0,5 5-10 0,0-10 0 16,1 1 0-16,10-11 0 0,7-5 8 0,-7-5-8 15,1-5 0-15,-1-5 8 0,7-5 0 0,-1 0-8 16,6-11 12-16,6-4-4 0,-12 0-8 0,0-5 10 16,6-5-10-16,-6 0 10 0,-5-6 1 0,5 1 0 15,-11 0 0-15,-6-10 0 0,6-1 3 0,-5 6 1 16,-12-5 0-16,5 10 0 0,-10-5-3 0,-1 9-1 15,-5 6 0-15,-1 5 0 0,-10 10 1 0,-1 5 0 16,-5 5 0-16,-12 10 0 0,-11 0-12 0,1 10 0 16,-1 10 0-16,0 5-11 15,-6 5-105-15,6 6-22 0,0 4-4 0,6-5-834 0</inkml:trace>
          <inkml:trace contextRef="#ctx0" brushRef="#br0" timeOffset="50161.7637">2715 11760 1382 0,'0'0'61'0,"0"0"13"15,0 0-59-15,0 0-15 0,11 15 0 0,-5 5 0 16,-1 0 146-16,-5 0 26 0,0 6 6 0,6 4 1 0,0 0-95 0,-6 5-20 16,0 5-3-16,-6 1-1 0,12-1-27 0,-6 5-5 15,5-10-2-15,-5 5 0 0,-5-4-10 0,5-1-3 16,-6-5 0-16,0-5 0 0,1 0-3 0,-1 0-1 15,-5-5 0-15,5-4 0 0,0-1 0 0,1-5 0 16,5-10 0-16,0 0 0 0,0 0 14 0,0 0 2 16,0 0 1-16,-12-15 0 0,7-1 18 0,-1-4 4 15,6-5 1-15,0 0 0 0,6-5-34 0,5-5-7 16,-5 0-8-16,11-6 11 0,0-9-11 0,0 5 12 16,5 5-12-16,1-6 12 0,11 1-12 0,5 0-17 15,7-5 4-15,-1 4 1 16,-5 6-194-16,5 5-38 0</inkml:trace>
          <inkml:trace contextRef="#ctx0" brushRef="#br0" timeOffset="50377.212">3614 11604 1670 0,'6'-5'148'0,"5"-5"-118"0,12 0-30 0,-1 0 0 16,12 0 92-16,11 0 13 0,-5-5 3 0,11 5 0 15,5 0-38-15,1-5-7 0,5 0-2 0,0-1 0 16,1 6-35-16,-1 0-7 0,6 0-2 0,-12-5 0 16,-5 5-25-16,-6 5-6 0,1 0-1 0,-1-5 0 15,-6 5-31-15,-5 0-6 0,0 0-2 0,0-5 0 16,-11 5-125 0,-1 0-25-16</inkml:trace>
          <inkml:trace contextRef="#ctx0" brushRef="#br0" timeOffset="50568.3969">4700 10523 2066 0,'-11'15'45'0,"-6"6"10"0,0 4 1 0,0 10 3 0,5 5-47 0,-5 5-12 16,0 16 0-16,-5 4 0 0,-1 5 96 0,6 6 16 16,-5-1 4-16,-1 16 1 0,0-6-70 0,1 1-15 15,-12 4-2-15,11-4-1 0,-5-1-5 0,5-5 0 16,1 6-1-16,-7-1 0 0,12-4-23 0,-5-6 0 15,-1-4-10-15,6-1 10 16,-5-10-149-16,5-4-23 0,5-6-5 0</inkml:trace>
          <inkml:trace contextRef="#ctx0" brushRef="#br0" timeOffset="50834.1414">4751 12217 2041 0,'0'0'44'0,"17"-10"10"0,5 5 2 0,1-5 2 0,5 0-46 0,0-5-12 0,1-10 0 0,-1 5 0 16,6-5 40-16,-6-5 7 0,1 0 1 0,-7-1 0 15,6-4-28-15,-11 0-4 0,6 5-2 0,-6-5 0 16,0 4-2-16,-11 1 0 0,5 5 0 0,-11 0 0 16,-6 5 32-16,6 5 7 0,-11 5 1 0,11 10 0 15,-17-5-14-15,0 10-2 0,-6 0-1 0,1 10 0 16,-1 0-19-16,-5 10-4 0,-6 10-1 0,6 6 0 0,-6 9 4 15,0 5 1-15,6 0 0 0,-6 6 0 16,5-1-92-16,-5 0-17 0,17 6-4 16,-5-11-650-16,5 0-129 0</inkml:trace>
          <inkml:trace contextRef="#ctx0" brushRef="#br0" timeOffset="51283.2816">5933 11820 1728 0,'17'-15'153'0,"0"-10"-122"16,0 0-31-16,0 5 0 0,0-5 72 0,-6 10 9 16,-5-5 2-16,5 10 0 0,-11-1 3 0,0 11 1 0,0 0 0 15,-11 5 0-15,-6 1-46 0,-12 14-9 0,7 5-1 0,-12 5-1 16,0 10-22-16,0 5-8 0,0 11 0 0,0-1 9 16,0 0-1-16,6 6 0 0,0-6 0 0,-1 5 0 15,12-4-8-15,6-1 0 0,5-10 0 0,1 0 0 16,5-4 0-16,0-6 0 0,5-5 0 0,7-5 0 15,-7-5 0-15,12-5 0 0,-5-5 0 0,5-10 0 16,-1-5-13-16,7-5-5 0,0-10-1 0,5 0 0 16,-5-5 19-16,5-10 0 0,0-1 0 0,0-9 9 15,1-10 2-15,-1-5 0 0,6-11 0 0,0-9 0 16,0-11 2-16,0 1 1 0,-6-6 0 0,6-4 0 16,6-6-4-16,-1-4-1 0,1-1 0 0,-1-5 0 15,1 6-9-15,-6 9 0 0,0 6 0 0,-6 9 0 0,0 16 10 16,-5 10-10-16,-6 9 12 0,0 11-12 15,-6 10 37-15,0 10 1 0,-5 5 0 0,-6 15 0 0,0 0-14 16,0 0-4-16,-6 25 0 0,-5 10 0 0,-6 5-20 16,0 10 0-16,0 6 0 0,0 4 0 0,-5 0 0 0,5 11 0 15,5-1 0-15,-5 11 0 0,6-6 0 0,0 5 0 16,5-4 0-16,-5 4 0 0,5 1 0 0,-5-1 0 16,11 1 0-16,0 9 0 15,-6-4-98-15,6-1-24 0,0 0-5 0,0-9-622 16,6-1-125-16</inkml:trace>
        </inkml:traceGroup>
        <inkml:traceGroup>
          <inkml:annotationXML>
            <emma:emma xmlns:emma="http://www.w3.org/2003/04/emma" version="1.0">
              <emma:interpretation id="{CEC94205-1D9F-4F22-9B8A-F81C6C61CB9D}" emma:medium="tactile" emma:mode="ink">
                <msink:context xmlns:msink="http://schemas.microsoft.com/ink/2010/main" type="inkWord" rotatedBoundingBox="11658,11469 12666,11396 12886,14416 11879,14489"/>
              </emma:interpretation>
              <emma:one-of disjunction-type="recognition" id="oneOf14">
                <emma:interpretation id="interp22" emma:lang="" emma:confidence="1">
                  <emma:literal>?</emma:literal>
                </emma:interpretation>
                <emma:interpretation id="interp23" emma:lang="" emma:confidence="0">
                  <emma:literal>!</emma:literal>
                </emma:interpretation>
                <emma:interpretation id="interp24" emma:lang="" emma:confidence="0">
                  <emma:literal>2</emma:literal>
                </emma:interpretation>
                <emma:interpretation id="interp25" emma:lang="" emma:confidence="0">
                  <emma:literal>P</emma:literal>
                </emma:interpretation>
                <emma:interpretation id="interp26" emma:lang="" emma:confidence="0">
                  <emma:literal>p</emma:literal>
                </emma:interpretation>
              </emma:one-of>
            </emma:emma>
          </inkml:annotationXML>
          <inkml:trace contextRef="#ctx0" brushRef="#br0" timeOffset="52135.5286">9778 11308 1036 0,'-17'-26'46'0,"12"16"10"15,-1-10-45-15,6 0-11 0,6 0 0 0,-1-5 0 16,12-5 222-16,-5 0 42 0,10 4 9 0,7 1 2 15,5-10-198-15,0 0-39 0,-1-5-8 0,7-6-2 0,0 6-3 0,-6 15-1 16,-1-5 0-16,7 0 0 16,0 0-4-16,-1 5 0 0,1-6-1 0,-1 11 0 0,-5-5-7 0,17 5-2 15,-11 0 0-15,-1 10 0 0,-5 5-2 0,-5 0-8 16,5 10 12-16,-6 0-4 0,-6 10-8 0,7 5 0 16,-7 10 0-16,1 5 0 0,-6 6 0 0,6 9 0 15,-12 5 0-15,0-5 0 0,-5 6 34 0,0 4 5 16,-6 0 1-16,-6 6 0 0,0-6-16 0,-5 5-2 15,-6-4-1-15,-6 14 0 0,-11 1 17 0,-5-1 3 16,-1-10 1-16,-5 6 0 0,0-6-22 0,-1 5-5 16,7-4-1-16,5-1 0 0,-6 0-6 0,6 1 0 15,1-1-8-15,-1 1 12 0,5-1-12 0,1-5 0 16,-6 6 0-16,6 9 0 16,-6 0-167-16,6 6-36 0,-46 75-7 0,29-46-2 0</inkml:trace>
          <inkml:trace contextRef="#ctx0" brushRef="#br0" timeOffset="52373.2285">10304 13645 2408 0,'0'0'107'0,"0"0"21"0,0 0-102 0,0 0-26 16,17 0 0-16,-5 0 0 0,-12 0 73 0,11 5 10 15,0-5 1-15,1 0 1 0,-1 0-58 0,-11 0-12 16,0 0-3-16,11-5-823 16,-5 0-165-16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2:25.14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A4AC2D1-921F-42D8-B031-91601EB510F0}" emma:medium="tactile" emma:mode="ink">
          <msink:context xmlns:msink="http://schemas.microsoft.com/ink/2010/main" type="writingRegion" rotatedBoundingBox="2171,1019 33732,501 33849,7625 2288,8142"/>
        </emma:interpretation>
      </emma:emma>
    </inkml:annotationXML>
    <inkml:traceGroup>
      <inkml:annotationXML>
        <emma:emma xmlns:emma="http://www.w3.org/2003/04/emma" version="1.0">
          <emma:interpretation id="{07C7ACF7-F9BA-4D8D-80C9-F8B60A9AD79C}" emma:medium="tactile" emma:mode="ink">
            <msink:context xmlns:msink="http://schemas.microsoft.com/ink/2010/main" type="paragraph" rotatedBoundingBox="2171,1019 33732,501 33786,3800 2225,43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851942-647C-430A-8CBE-2E926C3D58F4}" emma:medium="tactile" emma:mode="ink">
              <msink:context xmlns:msink="http://schemas.microsoft.com/ink/2010/main" type="line" rotatedBoundingBox="2171,1019 33732,501 33786,3800 2225,4318"/>
            </emma:interpretation>
          </emma:emma>
        </inkml:annotationXML>
        <inkml:traceGroup>
          <inkml:annotationXML>
            <emma:emma xmlns:emma="http://www.w3.org/2003/04/emma" version="1.0">
              <emma:interpretation id="{7F1B5985-41EC-434B-AF04-77A24625FD6D}" emma:medium="tactile" emma:mode="ink">
                <msink:context xmlns:msink="http://schemas.microsoft.com/ink/2010/main" type="inkWord" rotatedBoundingBox="2173,1136 4035,1105 4063,2815 2201,28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-746-186 518 0,'0'0'23'0,"0"-10"5"0,0-5-28 0,0 0 0 0,6 0 0 0,0-5 0 16,-6 5 159-16,5 0 26 0,-5-6 6 0,6 1 1 15,-1-5-75-15,1 5-14 0,5 0-3 0,1 5-1 16,-7-10-29-16,7 10-6 0,-7 0 0 0,1 5-1 16,5-6-33-16,-5 6-6 0,0 5-2 0,-6 5 0 15,0 0 15-15,0 0 3 0,0 0 1 0,0 0 0 16,0 0-15-16,-6 20-3 0,6 1-1 0,0 14 0 16,-6 0 6-16,-5 15 2 0,0 6 0 0,-1-1 0 15,1 15 10-15,-6 11 1 0,6-6 1 0,-6 16 0 16,6-11 1-16,-1-5 0 0,1 1 0 0,0-11 0 15,-1 0-9-15,7-4-2 0,-7-6 0 0,7-5 0 16,-7-9-12-16,7-1-4 0,-1-5 0 0,6 0 0 16,-6 0-7-16,1-9-1 0,-1-11-8 0,0 5 12 15,6-5-32-15,0 0-6 0,0-15-2 16,0 0 0-16,0 0-160 0,0 0-32 0,0 0-6 0</inkml:trace>
          <inkml:trace contextRef="#ctx0" brushRef="#br0" timeOffset="478.7541">-1193-276 856 0,'0'0'38'0,"0"0"8"15,0 0-37-15,0 0-9 0,0-5 0 0,0 5 0 16,0 0 82-16,0 0 14 0,-11-10 4 0,11 10 0 0,0 0-28 0,0 0-6 16,-6 0-1-16,6 0 0 0,0-16-9 0,6 11-1 15,5-5-1-15,-5 5 0 0,0 0-10 0,11-10-1 16,0 5-1-16,0 0 0 0,5 0-1 0,1 0 0 16,5 0 0-16,0-5 0 0,12 5-7 0,-6-5-2 15,-6 5 0-15,17-5 0 0,1 0-10 0,-7 4-2 16,7 6-1-16,-1 0 0 0,0 0-19 0,-5 5 10 15,5 5-10-15,-6 0 8 0,7-5-8 0,-1 5 0 16,0 6 0-16,0-6 0 16,-5 0-20-16,-6 0-8 0,0 5-3 0,-6-5-586 15,6-5-118-15</inkml:trace>
          <inkml:trace contextRef="#ctx0" brushRef="#br0" timeOffset="1012.109">-1243 1202 874 0,'0'0'39'0,"0"0"8"0,0 0-38 0,-6 5-9 16,-5 0 0-16,5-5 0 0,6 0 45 0,0 0 7 16,0 0 2-16,0 0 0 0,-11-5-13 0,11 5-2 15,0 0-1-15,-6-5 0 0,0 0-2 0,-5 0 0 16,11 5 0-16,0 0 0 0,11-16 7 0,-5 6 1 16,0-5 0-16,11 0 0 0,-6 0 4 0,0 0 2 15,-5 5 0-15,5 5 0 0,-11 5 10 0,11-10 3 16,-11 10 0-16,0 0 0 0,0 0-17 0,0 0-3 15,12 0-1-15,-12 0 0 0,0 0-22 0,0 0-5 0,17 10-1 16,0-5 0-16,-17-5-14 0,17 5 8 16,5 5-8-16,-5-5 0 0,6 0 8 0,5 0-8 0,0-5 0 15,6-5 0-15,12-5 0 0,5 0 0 0,-6 0-11 16,11-5 11 0,12 0-157-16,-11 0-24 0</inkml:trace>
          <inkml:trace contextRef="#ctx0" brushRef="#br0" timeOffset="1657.2509">527 101 748 0,'0'-20'33'0,"0"20"7"0,0 0-32 0,5-21-8 0,7 1 0 0,-12 5 0 16,0 15 107-16,0 0 19 0,-6-15 4 0,0 10 1 15,1 0-28-15,-12 5-6 0,-6 5-1 0,0 5 0 16,-10-5-67-16,-1 10-13 0,0 5-4 0,5 6 0 16,-10-6-12-16,5 5 0 0,0 5 0 0,0 0 0 15,6 5 9-15,-1-5-1 0,-4 1 0 0,10-1 0 0,0 0-8 16,6 0 8-16,0-5-8 0,6 5 8 16,5 1-8-16,1-6 0 0,5 0 0 0,0-5 8 0,0 0-8 0,5-5 12 15,7 5-12-15,-1-5 12 0,6-5 0 0,6 0 1 16,5 0 0-16,0 1 0 0,6-1 23 0,-6 0 4 15,-5 5 0-15,5 0 1 0,1 0 20 0,-1 0 4 16,-6 0 1-16,-5 5 0 0,6 0-14 0,-12 5-4 16,-11 1 0-16,0-6 0 0,0 5-19 0,0-5-4 15,-11 0-1-15,0 5 0 0,-6-5 5 0,5 5 1 16,-5 6 0-16,-5-6 0 16,-1 0-50-16,1 0-9 0,-1-5-3 0,0 0 0 15,1 0-92-15,-1-5-18 0,0 0-4 0</inkml:trace>
        </inkml:traceGroup>
        <inkml:traceGroup>
          <inkml:annotationXML>
            <emma:emma xmlns:emma="http://www.w3.org/2003/04/emma" version="1.0">
              <emma:interpretation id="{014B9BFB-806E-458D-A5B3-538F4F8E7992}" emma:medium="tactile" emma:mode="ink">
                <msink:context xmlns:msink="http://schemas.microsoft.com/ink/2010/main" type="inkWord" rotatedBoundingBox="6485,1536 7250,1524 7265,2431 6500,244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05.6611">3434 211 1004 0,'0'0'44'0,"0"0"10"0,5-10-43 0,7 5-11 0,-1-10 0 0,0 5 0 15,6-5 120-15,-11 0 23 0,5 0 4 0,0-5 1 16,1 5-33-16,-1-6-7 0,-5 6 0 0,-1 0-1 15,1 0-37-15,0-5-7 0,-6 5-2 0,5 0 0 16,-5 5-25-16,0-5-6 0,0 15-1 0,0-10 0 16,-5-5-14-16,5 15-3 0,-6-10-1 0,6 10 0 15,-6-10-11-15,6 10 0 0,-11 0 0 0,0-5 0 16,-6 0 0-16,0 10 0 0,0 5 0 0,0 0 0 16,-11 10 0-16,5 0 0 0,-11-5-8 0,6 10 8 0,-6 5-8 15,0 10 8-15,-6 1-10 0,1 4 10 0,5 5 0 16,-6 11 0-16,6-16 0 0,12 15 0 0,-1-10 0 0,0 6 0 15,6-6 0-15,12-5-9 0,-1 0 9 0,6-4 0 16,0-1 0-16,11-5 0 0,1-10 0 0,5 0 0 16,0-10 0-16,5-5 0 0,1-10 0 0,5-5 0 15,0-10 0-15,1 0 0 0,5-5 0 0,-12 0 0 16,7-5 0-16,-1 0 0 16,-6-5-24-16,1-6-7 0,0 1-1 0,-1 0 0 0,1 0 19 0,-6 5 3 15,0 0 1-15,0-11 0 0,0 6 9 0,-6 5 0 16,6 5-9-16,-11 5 9 0,5 10 11 0,-11 5 6 15,0 5 2-15,0 0 0 0,0 0 10 0,0 0 3 16,11 15 0-16,-5 5 0 0,0 5-17 0,5 0-3 16,6 0-1-16,-6 0 0 0,6 6-3 0,6-11 0 15,-6 5 0-15,0 0 0 0,5-5-8 0,1 0 0 0,-6 5-10 16,0-5-683-16,6 0-137 16</inkml:trace>
        </inkml:traceGroup>
        <inkml:traceGroup>
          <inkml:annotationXML>
            <emma:emma xmlns:emma="http://www.w3.org/2003/04/emma" version="1.0">
              <emma:interpretation id="{85298DEB-D552-4940-904A-CF6C884B75F2}" emma:medium="tactile" emma:mode="ink">
                <msink:context xmlns:msink="http://schemas.microsoft.com/ink/2010/main" type="inkWord" rotatedBoundingBox="9736,1111 14272,1037 14298,2660 9763,273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72.5869">7172-95 403 0,'0'0'17'0,"0"0"5"16,0-10-22-16,-6-6 0 0,6 1 0 0,-5 5 0 0,5 0 210 0,0-5 38 15,-6 5 7-15,6-5 1 0,0 0-129 0,-6 5-27 16,1-5-4-16,5 5-2 0,0 10-43 0,-12-10-9 15,7 5-2-15,-7 0 0 0,1-10-23 0,0 10-5 16,-6 0 0-16,0-6-1 0,0 6-11 0,0 0 0 16,-6-5 0-16,6 10 8 0,-11 0 3 0,0 0 0 15,-1 0 0-15,-5 5 0 0,-5 5-11 0,-6 6 10 16,-6-6-10-16,0 10 10 0,0 5-10 0,-6 0 8 16,12 10-8-16,6 0 8 0,-1 1-8 0,6-6 0 15,6 0 0-15,5 0 0 0,1 5 0 0,10-5 0 16,7 6 0-16,5-6 0 0,0-5 0 0,11 0 0 15,0-10 0-15,6 5 0 0,0-10 0 0,-6 0 0 16,1-5-9-16,10-5 9 0,7-15 0 0,5 5 0 16,-1-10 0-16,13-5 9 0,-1-5-9 0,-5-5 8 15,10-1-8-15,-4-4 8 0,-1-5 1 0,6 0 0 16,-6-6 0-16,6 1 0 0,-6-5 13 0,0 5 2 0,1-1 1 16,-7 1 0-16,1 0-3 0,-12 15-1 0,-11 9 0 0,0 6 0 15,-6 0 7-15,1 15 2 0,-12 5 0 0,0 0 0 16,5 20-30-16,-5 10 0 0,-11 6 0 0,0 9 0 15,-6 10 14-15,-6 11-3 0,1-1-1 0,-7 15 0 16,1 1-10-16,5 4 0 0,-5 1 9 0,0 4-9 16,0-4 0-16,-6-11 9 0,5 0-9 0,1-9 0 15,0 4 14-15,0-4-4 0,-6-11-1 0,0 0 0 16,-6 5 5-16,0-14 1 0,1-1 0 0,-6-10 0 16,5 0 7-16,6-4 2 0,-5-1 0 0,5-10 0 15,5-5-24-15,1 0 0 0,0-5 0 0,5-5 8 0,-5 0-8 16,5-10 0-16,6 0 0 0,6-5 0 0,-6-10 0 15,11 0 9-15,6-5 0 0,6-1 0 0,5-9 8 0,6 0 2 16,6-5 0-16,5-10 0 0,0-1-19 0,12 1 10 16,5-5-10-16,6 4 8 0,-6 1-8 0,12 5 0 15,-6 5 0-15,0 5 0 16,-6 4-95-16,6 1-11 0,-6 10-2 0</inkml:trace>
          <inkml:trace contextRef="#ctx0" brushRef="#br0" timeOffset="4087.9209">7692 151 1638 0,'0'0'36'0,"0"0"7"0,0 0 1 0,11 10 3 0,1 0-38 16,-7 5-9-16,1 10 0 0,-6 0 0 0,6 6 100 0,-6-6 17 0,0 10 4 0,0 0 1 15,-6-5-48-15,6 0-10 0,0 1-1 0,0-1-1 16,-6 0-37-16,1 0-7 0,5-5-2 0,-6-5 0 15,6 5-16-15,-6 1 0 0,1-16-11 0,5 0 11 16,0 5-204-16,0-5-33 0,0-10-7 16,0 0-2-16</inkml:trace>
          <inkml:trace contextRef="#ctx0" brushRef="#br0" timeOffset="4211.9521">7884-231 1382 0,'0'0'123'0,"0"-10"-99"0,0 0-24 0,-5-5 0 0,5 5 112 0,0 0 18 15,-6 5 3-15,6 5 1 0,-6-11-45 0,6 11-9 16,0 0-1-16,0 0-679 16,0 0-135-16</inkml:trace>
          <inkml:trace contextRef="#ctx0" brushRef="#br0" timeOffset="4549.099">8139 101 1267 0,'6'0'112'0,"-1"-5"-89"16,12 0-23-16,6 5 0 0,-1 0 88 0,7 10 14 15,-1-10 2-15,6 15 1 0,-11 0 1 0,-1 5 0 0,6 5 0 16,-11 5 0-16,0 0-70 0,0 11-13 16,-5-6-3-16,-1 0-1 0,-5 5 13 0,-1-5 4 0,1 1 0 15,0-1 0-15,-6-10-6 0,0 5-1 0,0-5 0 16,0 0 0-16,0-10-10 0,0 0-3 0,0 1 0 0,0-16 0 15,0 0-5-15,0 0-2 0,0 0 0 0,0 0 0 16,0 0 4-16,17 0 1 0,-6-5 0 0,0-11 0 16,1 1 20-16,-1-5 4 0,6 0 1 0,-6-10 0 15,0 0-4-15,1-5-1 0,-1-6 0 0,0-4 0 16,6 0-15-16,6-5-3 0,-6 4-1 0,11 1 0 16,0 0-15-16,1 5 0 0,-1 5 0 0,6 4-10 15,-6 6-98-15,-5 10-20 16,11-5-4-16,-12 10-968 0</inkml:trace>
          <inkml:trace contextRef="#ctx0" brushRef="#br0" timeOffset="4847.9468">9213 337 1148 0,'17'-5'51'0,"-17"5"10"0,12 0-49 0,-1-5-12 15,6 0 0-15,0 0 0 0,0 0 115 0,-6-10 20 16,6 5 4-16,0-10 1 0,0-1-29 0,-5 1-6 15,-1 0-1-15,0-5 0 0,0 0-32 0,-5 0-8 16,5 0 0-16,-5 0-1 0,0-1-40 0,-6 6-8 16,5 0-2-16,-5 0 0 0,0 5-13 0,0 0 0 15,-5 5 0-15,5 10 0 0,-12-5 8 0,1 0 0 16,-6 10-8-16,0 0 12 0,-5 5-12 0,-1 10 11 0,0 5-11 16,-5 5 10-16,5 0-10 0,-5 6 12 15,5-1-12-15,-5 5 12 0,-6 0-12 0,12 6 0 0,-7-16 0 16,12 15 0-16,-5-5 0 0,10-5 0 0,1 1 0 0,6-6 0 15,-1-5-11-15,0 0-7 0,12 0-2 0,0-5-669 16,10 0-135-16</inkml:trace>
          <inkml:trace contextRef="#ctx0" brushRef="#br0" timeOffset="5213.7799">9909 236 2098 0,'0'-20'46'0,"0"0"10"0,11 0 1 0,6 0 3 0,0 5-48 0,6 5-12 16,-6 5 0-16,0 0 0 0,6 5 63 0,-12 0 10 16,6 0 3-16,0 10 0 0,0 5-29 0,-6 5-6 15,0 0-1-15,1 0 0 0,-7 0-28 0,1 5-12 16,0 1 8-16,-6 4-8 0,-6-5 12 0,0 0-4 16,1 0 0-16,-7-5 0 0,7 0-8 0,-7 0 0 15,1-4 0-15,0-6 0 0,-1 0 0 0,12-10 8 16,0 0-8-16,0 0 8 0,0 0 0 0,0 0 0 15,-5-10 0-15,10-5 0 0,7-6-8 0,-1 1 0 16,6-5 0-16,0-5 0 0,0-5 0 0,11 0 0 16,-5-1 0-16,0 6 0 0,5-5 9 0,0 5 0 15,0 0 0-15,1 5 0 0,-7 5 5 0,7-1 1 16,-1 6 0-16,-6 5 0 0,1 10 6 0,0 0 2 16,-1-5 0-16,1 10 0 0,-6 10-5 0,0 5-1 0,0 6 0 15,0-1 0-15,0 5-7 0,0 0-2 0,-6 5 0 16,6 0 0-16,-6 1 0 0,1-1-8 0,-1 0 12 15,0-5-4-15,1 0-8 0,-7 6 0 0,7-16 0 0,-7 10 0 32,6-5-177-32,1-5-28 0,5 15-6 0,5-15-1 0</inkml:trace>
        </inkml:traceGroup>
        <inkml:traceGroup>
          <inkml:annotationXML>
            <emma:emma xmlns:emma="http://www.w3.org/2003/04/emma" version="1.0">
              <emma:interpretation id="{57643D3B-9C9A-476E-9FD7-0982DDBC1D40}" emma:medium="tactile" emma:mode="ink">
                <msink:context xmlns:msink="http://schemas.microsoft.com/ink/2010/main" type="inkWord" rotatedBoundingBox="16322,787 22069,692 22106,2918 16359,301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590.8446">13874-266 874 0,'34'-20'39'0,"-34"20"8"0,0 0-38 0,11-5-9 0,0-6 0 0,0 6 0 16,-5-10 102-16,0 5 18 0,-1-5 4 0,1 5 1 16,-6-5-33-16,6 5-8 0,-6 0 0 0,0-5-1 0,0 5-27 15,-6 0-4-15,0 5-2 0,-5-5 0 0,5 0-19 16,-5-5-4-16,5 5-1 0,-10 10 0 0,4-16-9 0,-5 11-1 16,0 0-1-16,0 5 0 0,-5-5-15 0,-1 5 0 15,0 0 0-15,1 5 0 0,-1 5 0 0,-11-5 0 16,0 6 0-16,0-1 0 0,0 5 0 0,-11 5 0 15,0 5 0-15,0 10 0 0,5 0 0 0,-5 11 0 16,0-1 0-16,5 5 0 0,0 5 0 0,7 1 0 16,4 4 0-16,12 0 0 0,0-4 0 0,0-1 0 15,12-5 0-15,5-10 0 0,5 1 0 0,1-6 0 16,0-5 0-16,5-10 0 0,6-5 20 0,0-5-1 16,0 0-1-16,0-15 0 0,5-5-3 0,7-5-1 15,-7-5 0-15,7-5 0 0,-1-5 30 0,0 5 7 16,1-21 1-16,4 6 0 0,-4 0-26 0,-7-10-5 15,7-1-1-15,-7-9 0 0,1 5-8 0,-1-1-1 16,1 6-1-16,0 0 0 0,-1 15-10 0,-5-6 0 0,6 6 0 16,-6 10 0-16,0 5 0 0,0 5 0 0,-6 10 0 0,-11 5 0 15,11 5-11-15,6 10 3 0,-5 0 0 0,-7 10 0 16,1 10 8-16,0 1 0 0,-1 4 0 0,-5 5 0 16,-5 10 0-16,-1 6 0 0,0-1 0 0,-11 5 0 15,0 6 0-15,0-1 0 0,1 6 0 0,-1-6 0 16,-6-5 0-16,0 6 0 0,-5-6 0 0,0 15 0 15,-12-4 0-15,6-1 9 0,-11 1-1 0,5-1-8 16,-5-10 19-16,6-4-3 0,-7-1-1 0,7-10 0 0,-7 1 5 16,7-11 2-16,-1-10 0 0,6 0 0 0,-5 0-14 15,11-15-8-15,-1-5 10 0,1 1-10 0,0-6 15 0,5-10-3 16,0-6-1-16,1 1 0 0,-1-5 3 0,6-10 1 16,6-5 0-16,0-5 0 0,11-5-7 0,5-11 0 15,1 1-8-15,11-10 12 0,6 4-12 0,10-4 0 16,7 0 0-16,22-11 0 0,0 11-9 0,6-5-2 15,6-1 0-15,11 6 0 16,-12 10-63-16,1 5-13 0,-6-11-2 0,-1 11-1 16,-4 5-127-16,-12 10-26 0</inkml:trace>
          <inkml:trace contextRef="#ctx0" brushRef="#br0" timeOffset="6925.076">14337 5 1630 0,'12'-30'72'0,"-12"30"16"0,5-5-71 0,-5 5-17 0,12-5 0 0,-1 5 0 15,0 0 92-15,1 5 14 0,-1 0 3 0,6 10 1 16,-6 0-62-16,6 10-13 0,-6 10-3 0,6 1 0 16,-5 9 7-16,-1 0 1 0,0 5 0 0,1 1 0 15,-7-6-13-15,1 0-3 0,0 0 0 0,-6-4 0 16,0-1 13-16,0 0 3 0,-6-10 0 0,0 0 0 15,1 1-13-15,-7-11-3 0,7 0 0 0,-1-5 0 16,-5-5 7-16,5 0 1 0,6-10 0 0,0 0 0 16,0 0-20-16,0 0-3 0,-11-5-1 0,-1-10 0 0,12 0 7 15,-5-5 1-15,5 0 0 0,0-11 0 0,5 1-7 16,1 0-1-16,5-10 0 0,1-5 0 0,5 4-8 16,0-9 0-16,5 0 0 0,1 5 0 0,5 4 0 0,0 1-11 15,1 5 3-15,5 10 0 16,0 0-148-16,0 5-28 0,-1 10-7 0,1 10-1 0</inkml:trace>
          <inkml:trace contextRef="#ctx0" brushRef="#br0" timeOffset="7336.5379">16011 121 1335 0,'23'-15'59'0,"-23"15"13"0,0 0-58 0,11-5-14 0,-5-5 0 0,-6 0 0 15,6-6 73-15,-6 16 12 0,-6-10 3 0,0 0 0 16,1 0-11-16,-1 0-1 0,-5-5-1 0,-6 0 0 16,0 10-15-16,-6-5-2 0,1 5-1 0,-1 5 0 15,0-10-25-15,-5 10-6 0,0 5-1 0,-6 0 0 16,0 10-2-16,-6 0-1 0,1 5 0 0,-1 10 0 16,0 11-7-16,-5-1-2 0,6 0 0 0,5 10 0 15,0-4-4-15,0-1-1 0,11 0 0 0,1-5 0 16,-1-10-8-16,12 1 0 0,-1 4 9 0,7-10-9 15,5 0 0-15,0-10 0 0,5-5 0 0,7 0 8 16,5-10-8-16,0-5 0 0,5 0 8 0,7-10-8 16,-1-5 8-16,6 0-8 0,5-10 10 0,1-5-10 15,-1-6 20-15,1-4-3 0,0 0 0 0,5-10 0 16,0 4-17-16,0 1 0 0,-5 10 0 0,0-5 0 0,-1 9 11 16,-5 6-11-16,-6 5 10 0,1 5-10 0,-12 5 24 0,0 10 0 15,-6 0-1-15,-11 5 0 0,6 15-3 0,-6 5-1 16,0 0 0-16,-6 10 0 0,-5 0-19 0,5 11-19 15,0-1 4-15,-5 5 1 0,5 0 2 0,1 1 0 16,-1-1 0-16,6-5-752 16,6 0-149-16</inkml:trace>
          <inkml:trace contextRef="#ctx0" brushRef="#br0" timeOffset="7825.9051">16911-181 1785 0,'-34'-25'79'0,"34"25"17"0,17-5-77 0,-6 0-19 0,-11 5 0 0,0 0 0 15,0 0 42-15,0 0 5 0,0 0 1 0,-6 20 0 16,-11-5 12-16,12 10 4 0,5 5 0 0,-6 11 0 16,-5-6-8-16,-1 5 0 0,1 5-1 0,5 11 0 15,6 4-17-15,-17 0-3 0,-5-4-1 0,-1 4 0 16,12 0-17-16,-6-5-3 0,0 1-1 0,-6-6 0 15,6 5 2-15,6-4 0 0,-6 4 0 0,6-10 0 16,-6-5-6-16,5-4-1 0,7-11 0 0,-1 5 0 16,1-10 10-16,-7 0 2 0,12-20 0 0,0 20 0 15,0-20 0-15,0 0 1 0,0 0 0 0,0 0 0 16,0 0 5-16,0 0 1 0,-5-15 0 0,5 0 0 0,0-10-9 16,0-5-2-16,-6-5 0 0,6-6 0 0,6-4-16 15,-1-5 0-15,12 0 8 0,0-11-8 0,0 1 0 0,11-5 0 16,12-11 0-16,5 6-9 15,0-1-16-15,6 11-3 0,6 0-1 0,5 4 0 16,0 6-17-16,-5 5-3 0,-6 15-1 0,5 5 0 16,-5 10 50-16,-11-6 0 0,-6 11 0 0,0 5 0 0,-6 5 0 0,6 0-13 15,-11 5 2-15,-1 5 1 0,-11 0 10 0,1 6 0 16,5 4 0-16,-6 5-8 0,-17 5 8 0,-5-5 0 16,-6 10 0-16,0 11-8 0,-11-11 8 0,-6 10 0 15,-6 0-9-15,-5 0 9 0,6 1 21 0,-1-6 9 16,-17-5 2-16,12 0 0 0,6 0-32 0,-7-4 0 15,1-1 0-15,-6-5 0 16,12 0-84-16,-1 0-19 0,6-5-4 0,0-5-991 0</inkml:trace>
          <inkml:trace contextRef="#ctx0" brushRef="#br0" timeOffset="8245.5258">18121-769 1497 0,'6'-35'66'16,"5"15"14"-16,6-5-64 0,0-1-16 0,0 6 0 0,0 0 0 15,0 10 106-15,0 5 18 0,0 0 3 0,-17 5 1 0,0 0-27 0,5 10-5 16,7 10 0-16,-7 5-1 0,-5 6-50 0,-5 4-9 16,5 15-3-16,0 10 0 0,-12 6 4 15,-5-11 1-15,6 10 0 0,-6 6 0 0,6-1-10 0,-6 0-1 16,-6 1-1-16,0 9 0 0,1-4-9 0,-1 4-1 15,-5-10-1-15,0 6 0 0,-6-11-3 0,5-4 0 16,7-6 0-16,-6-5 0 0,-12-5-12 0,6-9 9 16,17-11-9-16,0 5 8 0,-6-5-8 0,7-10 0 15,4-5 0-15,12-10 0 0,0 0 8 0,0 0 0 16,0 0 0-16,0-15 0 0,17-5-8 0,0-10 8 16,-6-10-8-16,18-1 8 0,10-4-8 0,7-10 0 15,4 5 0-15,1-11 0 0,-11 6 0 0,11 15 0 16,5 10 0-16,-10-1-11 0,-12 16 11 0,5 10 0 15,1 10 8-15,-6 10-8 0,-12 16 11 0,-5-11-3 16,-5 15 0-16,-1 10 0 0,6-5 19 0,0 6 3 16,-17-1 1-16,5 0 0 0,12 5-19 0,-5-4-3 0,-1-1-1 15,0 5 0 1,1-5-63-16,5 1-13 0,5-6-2 0,1-10-1181 0</inkml:trace>
        </inkml:traceGroup>
        <inkml:traceGroup>
          <inkml:annotationXML>
            <emma:emma xmlns:emma="http://www.w3.org/2003/04/emma" version="1.0">
              <emma:interpretation id="{5083FB40-0940-4FAE-B492-E7606CB54037}" emma:medium="tactile" emma:mode="ink">
                <msink:context xmlns:msink="http://schemas.microsoft.com/ink/2010/main" type="inkWord" rotatedBoundingBox="25511,718 29726,649 29745,1857 25531,192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8715.9873">23550-276 1267 0,'6'-15'56'0,"-1"4"12"0,1 1-55 0,0-5-13 15,5 5 0-15,0 0 0 0,1 5 40 0,-7 0 6 16,7-5 1-16,5 5 0 0,0-5 21 0,-6 5 5 15,-5 0 1-15,-1 0 0 0,6-5-16 0,1 5-3 16,-1 0-1-16,-11 5 0 0,0 0-30 0,0 0-5 16,0 0-2-16,0 0 0 0,0 0 23 0,0 0 4 15,-23 5 0-15,7 0 1 0,-7 0-33 0,0 5-12 16,-5 10 9-16,0 0-9 0,-6 10 17 0,6 1-1 16,-1-6-1-16,1 0 0 0,11 10-15 0,0 0-13 15,6-5 2-15,-1 6 1 0,12-11 10 0,-5 0 0 16,10 5 0-16,-5-5 0 0,6-10 0 0,5 0 0 0,6 0 0 15,-5-5 0-15,5-5 0 0,5 0 0 0,7-5 0 16,10-5 8-16,1-5-8 0,-1-5 12 0,1-5-4 16,5 5 0-16,0-10-8 0,1 5 0 0,-7-5 0 0,1 0 0 15,-1-6 0-15,1 1 0 0,-6 0 0 0,5 0 0 16,-16 0 0-16,5 10 0 0,-11-5 0 0,0-6 0 16,-5 11 0-16,-1 0 0 0,-5 5 0 0,-6 0 0 15,-6 5 0-15,-5 0 12 0,5 5-4 0,-11 0 0 16,0 5-8-16,-6 0-10 0,1 0 10 0,-1 5-13 15,1 5 25-15,-1-5 4 0,0 5 2 0,1 0 0 16,5 0-29-16,0 5-5 0,5 0-2 0,1 5-639 16,0 11-128-16</inkml:trace>
          <inkml:trace contextRef="#ctx0" brushRef="#br0" timeOffset="29095.2373">24455-553 1209 0,'23'-15'108'0,"-6"5"-87"16,5-10-21-16,6 10 0 0,1 0 88 0,-1 0 14 16,6 5 2-16,0 5 1 0,-6 0-1 0,0 10-1 15,1 0 0-15,-7 10 0 0,1-5-31 0,-6 10-7 16,0 0-1-16,-6 10 0 0,-11-4-51 0,6 4-13 16,-6 5 0-16,-6-5 0 0,1 5 54 0,-1-4 8 15,0-1 2-15,-5 0 0 0,-6 0-52 0,6-5-12 16,-6-10 0-16,5 6 0 0,7-6 0 0,-7 0 0 15,1-10 0-15,0 0 0 0,11-10 19 0,0 0 1 0,0 0 0 16,0 0 0-16,-6-10-9 0,0 0-2 0,12-10 0 16,0 0 0-16,-1-1 21 0,7-4 4 0,5 0 1 15,0-10 0 1,5 0-55-16,7 5-10 0,-1-11-2 0,6 1-1 0,0 10 53 0,0 0 10 0,-6 0 2 0,12 15 1 31,-7-10-55-31,-4 9-11 0,-7 16-3 0,1 0 0 0,0 0 58 0,-6 5 11 0,-6 6 3 0,0 4 0 16,-5 0-49-16,0 5-10 0,-1 0-1 0,-5 5-1 15,0-5 40-15,6 0 8 0,-6 0 1 0,5 11 1 16,-5-6-49-16,0-5-9 16,0 5-3-16,0-5 0 0,0 0-160 0,0 0-33 0</inkml:trace>
          <inkml:trace contextRef="#ctx0" brushRef="#br0" timeOffset="29471.1168">25558-347 1382 0,'17'-10'123'0,"0"-5"-99"16,0 5-24-16,0-5 0 0,-6 10 82 0,0 0 11 15,6-5 3-15,-11 5 0 0,-6 5-9 0,0 0-2 16,17 0 0-16,-6 5 0 0,-11-5-33 0,11 10-8 16,-5 0 0-16,0 10-1 0,5 0-35 0,-11-5-8 15,0 5 0-15,0 11 0 0,0-16 27 0,0 10 3 16,0 0 1-16,0-5 0 0,0 0-11 0,0 5-1 15,6 0-1-15,-6 6 0 0,-6-16-2 0,6 5-1 16,0 0 0-16,-6-5 0 0,6-5-7 0,0-10 0 16,-5 10-8-16,5-10 12 0,0 0-12 0,0 0 9 0,-6 10-9 0,6-10 8 15,0 0-8-15,0 0-16 0,0 0 4 0,0 0 1 16,0-10 29-16,6-5 6 0,-1-5 0 16,7-5 1-16,-1 5 11 0,0-6 3 0,-5 6 0 0,11 0 0 15,0-5-58 1,0 10-11-16,0-5-2 0,0 5-1 0,0 0 25 0,-6 5 8 0,0 5 0 0,-11 5 0 15,12 0-16-15,-12 0 3 0,0 0 1 0,0 0 0 16,11 10-26-16,-5 5-5 16,-1 5-1-16,-5 5 0 0,6 0-173 0,-6 0-35 15</inkml:trace>
          <inkml:trace contextRef="#ctx0" brushRef="#br0" timeOffset="28327.0327">22866-568 586 0,'0'0'12'0,"0"0"4"0,0 0 0 0,11-10 1 0,-5 0-17 0,5-5 0 16,-5 5 0-16,-1-5 0 0,-5 5 64 0,12-5 10 15,-7 5 2-15,7-11 0 0,-7 6-4 0,1 0-1 16,0 0 0-16,-1 0 0 0,1 5-1 0,5-5 0 16,-5 5 0-16,-6 0 0 0,6-5-27 0,-1 5-6 15,-5 10-1-15,0-10 0 0,6-5 26 0,-6 5 5 16,0-11 1-16,0 11 0 0,0 10-58 0,-6-10-10 16,6 0 0-16,0 0 0 0,0 10 32 0,-5-5 13 15,-1-5 3-15,0 5 1 16,-11 5-78-16,6 0-16 0,-6 5-3 0,0 0-1 0,-6 0 90 0,-5 10 19 15,-11 0 3-15,5 0 1 0,-12-5-52 0,7 6-12 0,-12 4 0 16,6-5 0-16,-1 5 54 0,-4 5 8 0,-1-5 2 16,-6 10 0-1,0-5-78-15,1 11-15 0,-1-6-3 0,6 5-1 0,12-5 45 0,11 10 10 0,-1 1 2 0,12-11 0 16,-5 10-10-16,5 0-2 0,17 0 0 0,-6 6 0 16,6-1 0-16,0 0 0 0,0 0 0 0,11 1 0 15,1-6-4-15,-1-5-8 0,6 5 11 0,6 5-11 16,5-4 0-16,6-6 0 0,0 0 0 0,5-5-12 15,1-5-54-15,11 0-10 16,0-9-3-16,11-16-538 0,0 0-108 0</inkml:trace>
          <inkml:trace contextRef="#ctx0" brushRef="#br0" timeOffset="27979.7366">22798-503 345 0,'0'0'31'16,"0"0"-31"-16,0 0 0 0,0 0 0 16,0 0 15-16,0 0-3 0,0 0-1 0,11-5 0 0</inkml:trace>
          <inkml:trace contextRef="#ctx0" brushRef="#br0" timeOffset="30743.8501">25716-40 518 0,'0'0'46'0,"0"0"-37"0,0 0-9 0,0 0 0 0,0 0 122 0,0 0 22 15,0 0 5-15,0 0 1 0,0 0-22 0,0 0-5 16,0 0-1-16,0 0 0 0,6 15-89 0,-6-15-17 15,0 0-4-15,5 10-1 0,-5-10 33 0,0 0 8 16,0 0 0-16,0 0 1 0,0 0-32 0,0 0-6 16,0 0-2-16,6 10 0 0,-6-10 1 0,6 5 0 15,-6-5 0-15,0 0 0 0,0 0-14 0,0 0 0 16,0 0 8-16,5 15-8 16,-10-5-20-16,5-10-8 0,0 0 0 0,0 0-1 0,0 5 46 0,0-5 10 15,0 0 1-15,0 0 1 0,0 0-21 0,0 0-8 16,0 0 0-16,0 0 0 0,0 0 0 0,0 0 0 15,0 0 0-15,0 0 0 16,0 0-21-16,0 0-7 0,0 0-2 0,0 0 0 0,0 0 50 0,0 0 9 16,0 0 3-16,0 0 0 0,0 0-32 0,0 0 0 15,0 0 0-15,0 0 0 0,0 0 0 0,0 0 0 0,0 0 0 0,0 0 0 16,0 0 0-16,0 0 0 0,0 0 0 0,0 0 0 16,0 0 0-16,0 0 0 0,0 0 0 15,0 0 0-15,5-10 9 0,-5 10-9 0,0 0 8 0,0 0-8 16,-5-10 11-16,5 10-3 0,0 0-8 0,5-10 12 15,-5-5 0-15,6 0 0 0,-6 0 0 0,11 0 0 16,-5 0 0-16,0 5 0 0,5-5 0 0,0-6 0 16,1 6-12-16,-1 0 0 0,0 0 0 0,1-5 0 15,5 5 0-15,0 0 0 0,-6-5 0 0,6 10 0 16,0-5 0-16,0-5 0 0,5-1 0 0,1 6 0 16,-6 0 0-16,6 0 0 0,-1 0 0 0,-5 5 0 15,0 0 30-15,0 0 13 0,0 0 2 0,0 5 1 0,0 5-30 16,-6 0-5-16,1 0-2 0,5 5 0 0,0 0-9 15,-6 10 0-15,0-5 0 0,-5 15 0 0,-1 0 0 0,-5 11 15 16,0-1-4-16,-5 5-1 0,-7 10-10 0,1-5 0 16,0 6 0-16,0-1 0 0,-6 5 0 0,5-4-12 15,1-6 2-15,5 5-634 16,-5-10-126-16</inkml:trace>
        </inkml:traceGroup>
        <inkml:traceGroup>
          <inkml:annotationXML>
            <emma:emma xmlns:emma="http://www.w3.org/2003/04/emma" version="1.0">
              <emma:interpretation id="{D4E822D4-67C5-4FAF-A348-04129915BCF0}" emma:medium="tactile" emma:mode="ink">
                <msink:context xmlns:msink="http://schemas.microsoft.com/ink/2010/main" type="inkWord" rotatedBoundingBox="30248,660 32818,618 32837,1771 30267,181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1214.3678">26762-100 1267 0,'0'0'56'0,"0"0"12"0,0 0-55 0,0 0-13 0,0 0 0 0,0 0 0 16,0 0 84-16,0 0 13 0,0 0 3 0,0 0 1 16,0 0-57-16,6 5-11 0,5 5-2 0,1-10-1 15,5 5-8-15,0-5-2 0,5 0 0 0,-5-5 0 16,6 0-9-16,5-5-3 0,0 5 0 0,6-11 0 16,-11 11-8-16,5-5 12 0,0-5-12 0,1 0 12 15,-7 0 0-15,1 0 0 0,0 0 0 0,-6-5 0 16,-6 0 13-16,-5 5 3 0,5-5 1 0,-5-1 0 0,-6 6-9 15,5 5-3-15,1 0 0 0,-6 0 0 0,0 10 13 0,-6-10 2 16,-5 0 1-16,0 0 0 0,-1 10-33 0,-10 0 0 16,5 0 0-16,-6 5 0 0,-5 5 0 15,-1 5 0-15,1 5 0 0,0-5 0 0,-6 11 0 0,6-11 0 16,-1 10 0-16,7 0 0 0,-1 0 0 0,1 0 0 16,5-5 0-16,0 10 0 0,5 1 36 0,1-11 0 15,5 5 0-15,6-5 0 0,0 0-36 0,6 0 0 16,0 0 0-16,5 0 0 15,12 0-94-15,-1 1-26 0,7-1-4 0,4 0-2 0</inkml:trace>
          <inkml:trace contextRef="#ctx0" brushRef="#br0" timeOffset="31556.4419">28165-291 1036 0,'0'0'23'0,"0"0"5"0,0 0 0 0,0 0 1 0,-11-11-29 0,5 6 0 0,-5-5 0 0,5 5 0 16,-5 0 98-16,11 5 14 0,0 0 2 0,0 0 1 16,0 0-31-16,-6-10-5 0,6 0-2 0,-6 0 0 0,6 10 41 15,0 0 8-15,0 0 2 0,0 0 0 0,0 0-103 16,0 0-25-16,-5-10 0 0,-7 5 0 0,-5 0 0 0,1 10 0 15,-1 0 0-15,-6 5 0 0,0 0 56 0,-5 5 7 16,0 10 1-16,-1 1 0 0,7-6-52 0,-6 5-12 16,5 5 0-16,0 5 0 0,1-5 0 0,-1 6 0 15,0-16 0-15,1 10 0 0,-1 0 16 0,12-5 1 16,-6 0 0-16,11 0 0 0,1-10-17 0,5 6-12 16,5-6 1-16,7-5 1 15,5-5-38-15,11 5-8 0,6-5-2 0,11-5 0 16,0-5-56-16,6 0-11 0,-6-5-3 0,6 0-457 15,-5-5-92-15</inkml:trace>
          <inkml:trace contextRef="#ctx0" brushRef="#br0" timeOffset="31781.731">28312-337 1324 0,'0'0'118'0,"0"0"-94"0,0 0-24 0,0 0 0 16,0 0 80-16,0 0 12 0,6-10 3 0,-6 10 0 15,11-10-22-15,6 0-4 0,0 5-1 0,0-5 0 16,5 10-23-16,1-5-5 0,11-5 0 0,0 5-1 15,0 0-1-15,6-5 0 0,5 5 0 0,0 0 0 16,-5 0-47-16,5 5-10 0,0-5-1 0,-5 0-1 16,-6 0-4-1,-12 0-1-15,1 5 0 0,-1-10-585 0,1 5-117 0</inkml:trace>
          <inkml:trace contextRef="#ctx0" brushRef="#br0" timeOffset="31936.9576">29019-1010 1494 0,'0'0'66'0,"0"0"14"16,0 0-64-16,6 10-16 0,-1 0 0 0,-5 5 0 16,0 5 92-16,-5 0 16 0,-1 10 4 0,-5-5 0 0,-1 6-17 0,1 4-3 15,11 0-1-15,-6 5 0 0,-16 5-6 0,-1 1-1 16,0-1 0-16,-5 0 0 0,0 5-40 0,0-4-8 16,-6 4-1-16,5-5-1 0,1 5-34 0,6 1 0 15,5-6 0-15,0 5 0 0,0 0 0 0,5-9 0 16,-5 4 0-16,6 0 0 15,5 0-116-15,-5 1-31 0,5-11-5 0</inkml:trace>
          <inkml:trace contextRef="#ctx0" brushRef="#br0" timeOffset="32236.8322">28872 146 1436 0,'17'-10'64'0,"-6"5"12"0,6 0-60 0,0 5-16 0,-6-10 0 0,6 5 0 15,12 0 56-15,-1 0 8 0,-5-5 1 0,-1 0 1 16,1-6-17-16,-1 6-3 0,7-5-1 0,-1 0 0 16,-5 5-27-16,-6-10-6 0,5 0 0 0,-5-5-1 15,0 5-11-15,-6-5 8 0,1 4-8 0,-1 1 8 16,0-5 13-16,-5 5 3 0,5 0 0 0,-5 0 0 16,-6 5 20-16,0 0 5 0,0 5 1 0,-6 5 0 15,6 5-8-15,-11-10-2 0,-6 5 0 0,0 5 0 16,-6 5-22-16,7 5-5 0,-1-10-1 0,-6 10 0 0,6 0-12 0,0 5 8 15,0 0-8-15,0 0 0 0,0 5 0 16,0 5 8 0,11-5-8-16,-5 11 0 0,11-11 16 0,0 5 1 0,-5 0 0 0,10 5 0 15,-5-5-122-15,11 5-25 0,-5 1-5 0</inkml:trace>
        </inkml:traceGroup>
        <inkml:traceGroup>
          <inkml:annotationXML>
            <emma:emma xmlns:emma="http://www.w3.org/2003/04/emma" version="1.0">
              <emma:interpretation id="{915B89AE-267B-46E9-8759-DFD33E93DEEC}" emma:medium="tactile" emma:mode="ink">
                <msink:context xmlns:msink="http://schemas.microsoft.com/ink/2010/main" type="inkWord" rotatedBoundingBox="32620,3724 32660,3723 32662,3819 32622,3820"/>
              </emma:interpretation>
              <emma:one-of disjunction-type="recognition" id="oneOf6">
                <emma:interpretation id="interp6" emma:lang="" emma:confidence="0">
                  <emma:literal>,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)</emma:literal>
                </emma:interpretation>
                <emma:interpretation id="interp9" emma:lang="" emma:confidence="0">
                  <emma:literal>]</emma:literal>
                </emma:interpretation>
                <emma:interpretation id="interp10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33897.6404">29132 2096 2419 0,'23'-5'107'0,"-23"5"22"0,0 0-103 0,5 15-26 16,-10-4 0-16,5 4 0 0,0-5 56 0,0 0 7 15,-12 0 1-15,7-5 0 0,5-5-12 0,0 0-3 16,0 0 0-16,-6 10 0 16,0-5-85-16,6-5-18 0,0 0-3 0,0 0-746 15,-5 5-149-15</inkml:trace>
        </inkml:traceGroup>
        <inkml:traceGroup>
          <inkml:annotationXML>
            <emma:emma xmlns:emma="http://www.w3.org/2003/04/emma" version="1.0">
              <emma:interpretation id="{E5476FF4-E1C8-485D-81FE-1B67561ED35D}" emma:medium="tactile" emma:mode="ink">
                <msink:context xmlns:msink="http://schemas.microsoft.com/ink/2010/main" type="inkWord" rotatedBoundingBox="32792,743 33736,727 33774,3100 32831,311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3605.4497">29381 804 1209 0,'6'-10'108'0,"-12"0"-87"15,6-10-21-15,0 5 0 0,0 0 93 0,0 0 15 16,0 0 2-16,6 5 1 0,-1-5-63 0,7 5-12 15,-1-5-2-15,6 0-1 0,0 4-1 0,5 1 0 16,1 0 0-16,11 0 0 0,-6-5-24 0,12 10-8 16,-6 0 0-16,5 5 0 0,-10 0 31 0,-1 0-1 15,0 5 0-15,6 0 0 0,0 5-30 0,-11 0-15 16,-23-10 2-16,-6 20 0 0,0 1 21 0,-11 4 4 16,0 0 0-16,-5 5 1 0,-7 5 20 0,1-5 4 15,0 1 1-15,-6 4 0 0,0 5-10 0,6 0-1 16,-6-5-1-16,6 6 0 0,-1-1-2 0,7 0-1 15,-1-5 0-15,0 5 0 0,6-4-11 0,1-6-1 16,-1 5-1-16,5-5 0 0,7 0-10 0,-7 0 0 0,7-4 0 16,-1-1 0-1,0 0-117-15,1-5-16 0,5-5-3 0,-6 0-1 0</inkml:trace>
          <inkml:trace contextRef="#ctx0" brushRef="#br0" timeOffset="32719.3027">29635-50 1306 0,'23'-10'28'0,"0"-5"7"0,5 0 1 0,0 0 1 15,6-6-29-15,-6 6-8 0,1 5 0 0,-7-5 0 0,-5 0 95 0,0 0 17 0,-5 0 4 16,-1 5 1-16,-11 10-42 0,11-10-9 0,-11 10-2 16,0 0 0-16,0 0-52 0,0 0-12 0,-11 0 0 0,-6 5 0 15,-6 0 0-15,-5 5 0 0,-6 5 0 0,0-5 0 16,0 10 0-16,0 5 0 0,0 0 0 0,0 1 0 15,0-1 0-15,12 0 0 0,-6 5 0 0,5-5 0 16,0 0 0-16,6 0 0 0,6 1 0 0,0-6 0 16,-1 0 0-16,7 0 0 15,5-10 0-15,-6 5 0 0,6-15 0 0,0 0 0 0,0 0 0 0,0 0 0 16,17 5 22-16,-6 0 1 0,6-15 0 0,0 10 0 16,0-10-15-16,6-5-8 0,0 0 10 0,-1-5-10 15,1-5 14-15,5-1-3 0,6 1-1 0,0 0 0 16,-23-15 13-16,12 0 2 15,-1 0 1-15,12-1 0 0,6-4-26 0,-6 0 0 0,0-5 0 0,0-11 0 0,5 6 0 16,-10-5 0-16,5-11 0 0,-6 6 0 0,0 5 0 16,6 4 0-16,-11 1 0 0,-1 10 0 0,-5 10 0 0,0 9 0 15,0 6 0-15,-11 10 0 0,-6 10 0 0,0 0 0 16,0 5 0-16,-6 15 0 0,-5 0 0 0,-6 16 0 16,0-6 0-16,-6 15 0 0,1 0 0 0,-1 6 0 15,-5-6 0-15,0 15 0 0,5-5 0 0,0 6 0 16,-5-1 0-16,5 5 0 0,1 6 0 0,5-6 0 15,0 6 0-15,11-1 0 16,-5-5 0-16,11 1 0 0,0-6 0 0,6 0-968 0</inkml:trace>
        </inkml:traceGroup>
      </inkml:traceGroup>
    </inkml:traceGroup>
    <inkml:traceGroup>
      <inkml:annotationXML>
        <emma:emma xmlns:emma="http://www.w3.org/2003/04/emma" version="1.0">
          <emma:interpretation id="{DECC77D3-0AD8-433A-AD19-33CCFE16ABFF}" emma:medium="tactile" emma:mode="ink">
            <msink:context xmlns:msink="http://schemas.microsoft.com/ink/2010/main" type="paragraph" rotatedBoundingBox="2661,5991 18860,5273 18956,7438 2757,81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950FD5-ED64-4AF6-A86D-7151C62AC5EF}" emma:medium="tactile" emma:mode="ink">
              <msink:context xmlns:msink="http://schemas.microsoft.com/ink/2010/main" type="line" rotatedBoundingBox="2661,5991 18860,5273 18956,7438 2757,8156"/>
            </emma:interpretation>
          </emma:emma>
        </inkml:annotationXML>
        <inkml:traceGroup>
          <inkml:annotationXML>
            <emma:emma xmlns:emma="http://www.w3.org/2003/04/emma" version="1.0">
              <emma:interpretation id="{E4C6B856-FB94-48DE-8D4B-D3DCB2DE7F0E}" emma:medium="tactile" emma:mode="ink">
                <msink:context xmlns:msink="http://schemas.microsoft.com/ink/2010/main" type="inkWord" rotatedBoundingBox="2677,6368 7076,6173 7155,7961 2757,815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9823.3407">-718 4771 230 0,'0'0'20'0,"0"0"-20"16,-11 5 0-16,6-5 0 0,5 0 176 0,0 0 32 15,-17 0 5-15,5 5 2 0,12-5-115 0,0 0-22 16,-5 0-5-16,5 0-1 0,0 0-26 0,-12 0-6 15,1 0 0-15,11 0-1 0,0 0-11 0,0 0-3 16,-6 10 0-16,1-5 0 0,5-5 3 0,0 0 0 16,0 0 0-16,0 0 0 0,0 0-7 0,0 0-1 15,-6 10 0-15,-5 0 0 0,11-10-8 0,0 0-3 16,0 0 0-16,0 0 0 0,0 10-9 0,5 0 12 16,-5-10-12-16,0 0 12 0,0 0 4 0,0 0 2 15,12 10 0-15,-1-5 0 0,-11-5-18 0,17 5 0 16,6 0 0-16,-1-5 0 0,1 0 0 0,5 0 0 15,6 5 0-15,-11-5 0 0,-1 0 13 0,7 0-4 0,4 0-1 16,7 0 0-16,0 0-8 0,5 0 0 0,0 5 0 16,6-5 8-16,-11 0-8 0,-1 5-11 0,6-5 3 15,-5 0 0-15,0-5 8 0,-1 5 11 0,1-5-3 0,5 0 0 16,6-10-8-16,-6 5 0 0,6-5 0 0,6 0 0 16,-1 0 0-16,6 0 0 0,1-5 0 0,-1 5 8 15,0 0-8-15,-11-1-17 0,-6 6 4 0,0-5 1 31,-5 10-26-31,-6 0-5 0,-11-5-1 0,-1 10 0 0,-5 0-9 16,0 5-3-16,-17-5 0 0,0 0-393 0,0 0-79 0</inkml:trace>
          <inkml:trace contextRef="#ctx0" brushRef="#br0" timeOffset="40926.5796">103 5072 288 0,'0'0'25'0,"0"0"-25"0,0 0 0 0,0 0 0 16,-6-10 126-16,0 0 20 0,6 0 4 0,-5 0 1 0,-1 0-49 0,6-5-10 16,0 15-1-16,0-10-1 0,0-5-23 0,6 5-5 15,-6 0-1-15,0 10 0 0,5-10-21 0,7 5-4 16,-12 5 0-16,0 0-1 0,0 0-11 0,0 0-1 15,5-10-1-15,-5 10 0 0,0 0-13 0,0 0-9 16,0 0 12-16,0 0-12 0,6 10 15 0,-1 5-4 16,-5 0-1-16,0 10 0 0,12 5 18 0,-7 0 4 15,1 6 1-15,0-1 0 0,11 10-9 0,-6 5-1 16,6 6-1-16,0 4 0 0,0-5 2 0,-6 6 1 16,1 4 0-16,5 0 0 0,0 1 3 0,-12-1 0 15,-5 0 0-15,6-4 0 0,-6-1-7 0,0-5-1 16,0 1 0-16,-6-1 0 0,1 5 0 0,-1-10 0 15,-11-4 0-15,0-6 0 0,6 0-1 0,-6-5-1 16,-6-5 0-16,6-4 0 0,-11-1-2 0,-1 0-1 16,7-10 0-16,-6-5 0 0,-1 0 9 0,-5-5 3 15,0-5 0-15,6 0 0 0,-6-5-3 0,6 0-1 0,-12-5 0 16,6-5 0-16,6 0-5 0,11-10-1 0,-5 0 0 16,5-6 0-16,11-4-17 0,6 0 0 0,6-5 0 0,5-5 0 31,6-1-17-31,0 1-7 0,5 5-2 0,1 0 0 15,5-6-150-15,1 6-31 0</inkml:trace>
          <inkml:trace contextRef="#ctx0" brushRef="#br0" timeOffset="41362.0631">894 5580 748 0,'0'0'67'0,"-5"-15"-54"16,-1 0-13-16,6-5 0 0,0 10 192 0,0-5 36 15,6 5 8-15,-6 10 0 0,0-10-152 0,5 0-32 16,-5 0-5-16,0 10-2 0,0 0-22 0,0 0-5 15,0 0-1-15,12 10 0 0,-12 5-8 0,5 0-1 16,1 5-8-16,5 10 12 0,-11 0 3 0,6 5 0 0,0 6 0 16,-1 4 0-16,1-5 8 0,0 0 1 15,5 6 1-15,-6-1 0 0,7-10-3 0,-1-10-1 16,0 0 0-16,-5-5 0 0,0-5 3 0,5 1 0 0,0-11 0 16,-5 0 0-16,5-5 12 0,1-5 2 0,5 0 1 0,0-6 0 15,-12-4 10-15,12 0 3 0,0-10 0 0,0 0 0 16,-6 0-36-16,1 0-6 0,-1 0-2 0,-5-6 0 15,-1 6-8-15,1 0 0 0,0-5 0 0,5 0 8 16,0 5-8-16,1-5 0 0,-1 4 0 0,0 1 0 16,6 0-36-1,-6-5-2-15,1 5-1 0,5 5-682 0,-6 0-137 0</inkml:trace>
          <inkml:trace contextRef="#ctx0" brushRef="#br0" timeOffset="41764.0859">1969 5480 1324 0,'-11'-26'118'0,"5"16"-94"16,-5 0-24-16,5 0 0 0,0 0 39 0,-5 0 3 0,0 5 1 0,5 0 0 16,-5 0-15-16,-1 5-4 0,-5 0 0 15,0 5 0-15,0 0-24 0,0 5 0 0,1 0 0 0,-1 5 0 16,0 0 0-16,0 1 0 0,0 4 0 0,11-5 0 16,-5 0 0-16,5 5 12 0,0 0-4 0,1 5 0 15,10 5 19-15,-5-5 3 0,0 6 1 16,6-1 0-16,0 0 17 0,-1-5 4 0,1 0 1 0,0 0 0 15,-1 6 9-15,1-6 2 0,0-5 0 0,-1 5 0 16,-10 0-8-16,10 0 0 0,-5-5-1 0,0 0 0 16,-5 1-6-16,5-11-1 0,-6 5 0 0,-5-5 0 15,5 5-26-15,0 0-6 0,-5-5 0 0,0 0-1 16,-1-5-26-16,1 5-5 0,0-5 0 0,-6 0-728 16,6-5-146-16</inkml:trace>
          <inkml:trace contextRef="#ctx0" brushRef="#br0" timeOffset="42098.8173">2478 5339 1850 0,'0'0'40'0,"5"-10"9"0,7-5 2 0,-1 0 1 0,6 0-41 0,6-1-11 0,-1 6 0 0,12-5 0 16,-5 5 60-16,10-5 11 0,12-5 1 0,0 5 1 16,0-5-27-16,0 5-6 0,5-5 0 0,6 10-1 15,-5-5-27-15,0 5-4 0,-1-1-8 0,1 1 11 16,-12 5-11-16,0 5-12 0,-5 5 2 0,-1-5 1 15,1-5 1-15,-6 0 0 0,-6 5 0 0,0-5 0 16,1 5-13-16,-12 0-3 0,5-5 0 0,-10 0 0 16,-12 5-40-1,0 0-9-15,0 0-2 0</inkml:trace>
          <inkml:trace contextRef="#ctx0" brushRef="#br0" timeOffset="42401.3471">3258 4625 1450 0,'0'0'32'0,"0"0"6"0,0 0 2 0,0 0 1 0,-5-10-33 0,-1 0-8 15,6 10 0-15,-11-5 0 0,11 5 85 0,-12 5 15 16,-5 5 4-16,12 5 0 0,-7 5-29 0,1 15-6 15,0 6-1-15,-6 9 0 0,0 0-15 0,-6 15-3 16,1-4-1-16,-1 14 0 0,6 1-8 0,0-1-1 16,6-5-1-16,-1 6 0 0,-5-6 0 0,1 1 0 15,-1-6 0-15,0-5 0 0,-6 6-25 0,6-11-5 0,6 0-1 16,-12-5 0-16,6 6-8 0,-6-11 0 16,1 0 0-16,5 6 0 15,-6-6-110-15,1-5-24 0,-1 0-5 0</inkml:trace>
        </inkml:traceGroup>
        <inkml:traceGroup>
          <inkml:annotationXML>
            <emma:emma xmlns:emma="http://www.w3.org/2003/04/emma" version="1.0">
              <emma:interpretation id="{FAB51777-D515-4CAA-A1B2-593880CC452A}" emma:medium="tactile" emma:mode="ink">
                <msink:context xmlns:msink="http://schemas.microsoft.com/ink/2010/main" type="inkWord" rotatedBoundingBox="8888,5715 10874,5627 10962,7632 8977,772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3639.732">6001 5470 1076 0,'0'-26'24'0,"0"26"4"0,0-5 2 0,0-5 0 0,6 0-30 0,-6-5 0 0,0 5 0 0,0-5 0 16,0 5 91-16,0 0 12 0,-6 0 2 0,6 0 1 15,-5 0-61-15,5 0-12 0,-6 0-2 0,6 0-1 16,-11 5-19-16,11 5-11 0,-6-5 12 0,-5 5-12 15,-1 0 8-15,-5 5-8 0,-5 5 0 0,-1 5 0 0,-5 5 10 16,5 5-10-16,-11 5 8 0,0 0-8 0,-5 6 18 0,5 4-2 16,-6 5 0-16,1 5 0 0,5 1-8 15,0 4-8-15,5-5 12 0,13 0-12 0,-7-4 14 0,17-6-4 16,1-5-1-16,5-5 0 0,5 5 7 0,7-4 2 16,-7-11 0-16,12 0 0 0,-6-10-18 0,6 0 0 15,0-10 8-15,6 5-8 0,5-10 0 0,-5 0 0 16,0-15 0-16,10 5 0 0,-4-10 0 0,5-6 0 15,0-4 0-15,5-10 0 0,-5 0 16 0,6-11-3 16,5 1-1-16,-5-15 0 0,5-6 0 0,0-9 0 16,6-11 0-16,11-4 0 0,-5-1-3 0,-6 1-1 15,-6-1 0-15,6-9 0 0,5 9-8 0,-10 0 0 16,-7-9 9-16,1 4-9 0,-6 16 0 0,-6 4 0 16,0 16 0-16,0 0 8 0,-11 19-8 0,0 11 0 15,0 10 8-15,-5 10-8 0,-7 10 33 0,-5 10 3 16,0 0 0-16,-5 10 0 0,-1 15-14 0,-11 10-2 0,0 15-1 15,-6 1 0-15,-5 4 12 0,-6 10 2 0,0 6 1 0,-5 9 0 16,-1-4-22-16,6-1-4 0,-5 5 0 0,10 6-8 16,-5 4 17-16,6 1-3 0,0-6-1 0,0 11 0 15,-1-11-13-15,7 1 0 0,5-1 0 0,0-4 0 16,0-6-16-16,0-10-5 0,0 1-2 0,6-6-653 16,5-10-132-16</inkml:trace>
          <inkml:trace contextRef="#ctx0" brushRef="#br0" timeOffset="44006.9528">7036 5339 1036 0,'0'0'46'0,"0"0"10"0,0-10-45 0,6-5-11 16,-1 5 0-16,-5 10 0 0,0 0 216 0,0 0 42 15,0 0 8-15,0 0 2 0,0 0-184 0,-11 15-37 16,11 5-7-16,-6 5-2 0,-5 0-23 0,6 10-5 15,-7 1-1-15,1 4 0 0,0-5-9 0,-1 5 0 16,1 0 0-16,5-4 0 0,-5-1 0 0,11-5 8 16,0 0-8-16,0-5 0 0,6 0 8 0,-1-5-8 15,1-4 8-15,0-1-8 0,-1-5 0 0,7 5 0 16,-1-10 8-16,6-5-8 0,0 0 0 0,5-10 0 16,1-5 0-16,11-10 0 0,-6-6 12 0,6 1 3 15,-11-5 1-15,11 0 0 0,0-5-16 0,0-1 0 0,-6 1 0 16,-5-5 0-16,-1-5 0 0,1-1 0 0,-12 1 0 15,6 5 0-15,-11 5 16 0,-1-1-4 0,-5 6 0 0,0 5 0 16,-5 15 7-16,-12 5 1 0,0 0 0 0,0 5 0 16,-11 0 9-16,-1 5 3 0,1 5 0 0,0 5 0 15,-6 10-41-15,0 5-8 0,-6 0-2 0,6 5 0 16,6 1-137 0,-6 4-27-16,0-5-5 0</inkml:trace>
        </inkml:traceGroup>
        <inkml:traceGroup>
          <inkml:annotationXML>
            <emma:emma xmlns:emma="http://www.w3.org/2003/04/emma" version="1.0">
              <emma:interpretation id="{2E81C656-4AC6-4ED3-B235-53DE7BE1F6AC}" emma:medium="tactile" emma:mode="ink">
                <msink:context xmlns:msink="http://schemas.microsoft.com/ink/2010/main" type="inkWord" rotatedBoundingBox="13055,6139 17469,5944 17531,7335 13116,753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5225.0071">9954 4650 345 0,'23'-15'31'0,"-23"15"-31"16,0 0 0-16,6-15 0 0,-6 5 140 0,5-5 21 15,1 5 5-15,-6 0 1 0,0 10-41 0,6-15-8 0,-12 0-2 0,12 5 0 16,-6 10-40-16,0 0-8 0,0 0-1 0,0 0-1 16,-6-11-5-16,6 11-1 0,0 0 0 0,0 0 0 15,-6 16-18-15,-5 9-4 0,0 15-1 0,5 5 0 16,-5 10 16-16,5 6 3 0,-5 9 1 0,-1 11 0 16,-5-6 3-16,-5 5 0 0,5-4 0 0,-6-1 0 15,6-4-8-15,-5-1 0 0,-1-10-1 0,6 1 0 16,0-11-31-16,0-5-5 0,6 0-2 0,0-9 0 15,-6-1-13-15,5-5 11 0,7-5-11 0,-7 0 10 16,1 0-39 0,0-10-8-16,5 1-2 0,0-1 0 0,1-5-162 0,-1 0-33 15,6 0-6-15</inkml:trace>
          <inkml:trace contextRef="#ctx0" brushRef="#br0" timeOffset="45826.1265">9621 4826 403 0,'0'0'17'0,"0"0"5"0,0 0-22 0,0 0 0 0,0 0 0 0,0 0 0 16,11-10 159-16,-5 0 27 0,-6 10 6 0,5-10 0 16,1 0-86-16,5 0-18 0,6-5-3 0,0 5-1 15,0-5-35-15,0 0-7 0,0-6-2 0,0 6 0 16,0 5-6-16,0-5-2 0,0 0 0 0,0 0 0 15,0 5 3-15,-6 0 0 0,-5-5 0 0,5 10 0 16,0-10-18-16,12 10-3 0,-6 0-1 0,11-5 0 16,-5 5-2-16,5 0-1 0,1 0 0 0,4 0 0 15,1 0-10-15,6-1 0 0,-6-4 0 0,6 10 0 16,-7 0 9-16,7 0-9 0,-6 0 10 0,6 0-10 16,-1 5 22-16,1 0-2 0,-1 11 0 0,1-6 0 0,-6 10-5 0,-6 0-2 15,6-5 0-15,-11 5 0 0,-12 5 3 0,6 0 1 16,6-5 0-16,-6 11 0 0,-6-6 6 0,0 5 1 15,-5 0 0-15,11 5 0 0,-12-5 1 0,1 11 1 16,0-1 0-16,-6 0 0 0,0 0-4 0,0-5-1 16,-12 6 0-16,-5 4 0 0,1 0-7 0,-1 0-2 15,-12 1 0-15,1-1 0 0,-12-10 5 0,6 0 1 16,1 0 0-16,-7-4 0 0,-5-1-10 0,5-10-8 16,-11 0 12-16,6 0-12 0,-6 5 14 0,-5-10-4 15,-7 5-1-15,1 1 0 0,11-6-9 0,0 0 0 16,6 0 0-16,5-5 0 15,-5-5-32-15,17 0-4 0,5 0-2 0,6-5 0 16,6 5-137-16,11-5-27 0,0 0-6 0,28-15 0 0</inkml:trace>
          <inkml:trace contextRef="#ctx0" brushRef="#br0" timeOffset="46247.1137">11385 4791 1004 0,'0'0'44'0,"6"-15"10"0,0 0-43 0,-1-10-11 16,-5 5 0-16,6-6 0 0,-1 6 112 0,1 0 21 15,0-5 4-15,5 10 1 0,-5-5-33 0,5 5-6 16,-5-5-2-16,5 10 0 0,0 5-29 0,-5 0-7 16,5 10-1-16,1 5 0 0,-1 10-8 0,-5 5-1 15,5 10-1-15,-5 10 0 0,-6 6-10 0,5 9-1 16,-10 10-1-16,-1 1 0 0,-5-11 6 0,-1 5 0 15,1 6 1-15,0-6 0 0,-6 0-16 0,0-9-3 16,-6 4-1-16,0-10 0 0,7 1-16 0,-7-1-9 16,6-5 10-16,-6-10-10 0,12-5 0 0,-6 1-18 15,6-1 2-15,5-10 1 16,0-10-135-16,-5 5-27 0,11-5-6 0,0-10-788 0</inkml:trace>
          <inkml:trace contextRef="#ctx0" brushRef="#br0" timeOffset="46542.5753">11261 4665 1699 0,'0'0'37'16,"11"-10"8"-16,6-10 2 0,6 5 1 0,11 0-39 0,0 0-9 0,5-5 0 0,6 0 0 0,1 5 72 0,10-1 12 15,1-4 2-15,16 5 1 0,1 0-17 0,-6 0-3 16,5 0-1-16,1 0 0 0,-6 5-42 0,-1 0-8 16,1 5-1-16,0-5-1 0,0 5-14 0,-11 5 0 15,-7 0 0-15,1 0 0 16,-11 5-22-16,5 0-7 0,-11 0-2 0,0 0 0 16,0 5-26-16,-11-5-6 0,-6 5-1 0,5 0 0 15,-10-5 28-15,-1 0 6 0,-11-5 1 0,5 15-534 16,-5-15-106-16</inkml:trace>
          <inkml:trace contextRef="#ctx0" brushRef="#br0" timeOffset="46879.2012">11481 5168 1360 0,'0'0'60'0,"0"0"13"0,0 0-58 0,0 0-15 0,0 0 0 0,0 0 0 16,0 0 100-16,17 10 16 0,-17-10 4 0,6 10 1 15,-6-10-29-15,17 5-7 0,-6 5-1 0,1-5 0 16,-1 5-43-16,6-5-9 0,-6 0-1 0,12 0-1 16,5-5-14-16,6 0-4 0,6 0 0 0,10 0 0 0,7 0-12 15,0 0 0-15,10-5 8 0,1 0-8 16,6 0-136-16,-6 0-31 0,5-5-5 0,1 0-657 15</inkml:trace>
          <inkml:trace contextRef="#ctx0" brushRef="#br0" timeOffset="47363.6257">13941 4620 1728 0,'29'-20'38'0,"-18"5"8"0,-17-5 2 0,1 0 0 0,5-1-39 0,-6 1-9 0,6 5 0 0,-11-5 0 16,5 0 53-16,0 0 9 0,-5 10 2 0,5 0 0 16,-10 5-36-16,-1 5-8 0,0-5 0 0,-6 10-1 15,-11 10-31-15,6 5-5 0,-6-5-2 0,-6 10 0 16,6 0 19-16,-11 1 0 0,5 9 0 0,-10-5 0 16,4 0 0-16,1 5 0 0,11 5 0 0,0 1 0 0,0-6 11 15,6 0 5-15,0 0 2 0,-1 5 0 16,12-4-18-16,6-1 0 0,11-5 0 0,6 5 0 15,-1 0 0-15,7 1 0 0,10-6 0 0,1-5 0 0,5 0 0 16,1 0 0-16,5 0-15 0,-1 0 5 0,1-5 26 16,0 1 6-16,-5 4 1 0,-1 0 0 0,-5-5 41 0,-1 5 8 15,-5-5 1-15,-6 5 1 0,-5 0-8 0,-6-4-2 16,0 4 0-16,0-5 0 0,-17 0-19 0,6 5-4 16,-6-5-1-16,0 0 0 0,-6 0-25 0,-5-4-6 15,0-1-1-15,-1 0 0 0,1 0-8 0,0-5-11 16,-6 5 3-16,-6-10 0 15,6 5-102-15,-5-5-20 0,-6 0-4 0,-1 0-939 0</inkml:trace>
        </inkml:traceGroup>
        <inkml:traceGroup>
          <inkml:annotationXML>
            <emma:emma xmlns:emma="http://www.w3.org/2003/04/emma" version="1.0">
              <emma:interpretation id="{97BFC4D9-8A3E-40B9-B410-1DA4EE3CDEE3}" emma:medium="tactile" emma:mode="ink">
                <msink:context xmlns:msink="http://schemas.microsoft.com/ink/2010/main" type="inkWord" rotatedBoundingBox="18919,6952 18934,6951 18936,7001 18921,7002"/>
              </emma:interpretation>
              <emma:one-of disjunction-type="recognition" id="oneOf11"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,</emma:literal>
                </emma:interpretation>
                <emma:interpretation id="interp17" emma:lang="" emma:confidence="0">
                  <emma:literal>I</emma:literal>
                </emma:interpretation>
                <emma:interpretation id="interp18" emma:lang="" emma:confidence="0">
                  <emma:literal>1</emma:literal>
                </emma:interpretation>
                <emma:interpretation id="interp19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47847.8242">15423 5329 2556 0,'0'0'56'0,"0"-5"12"0,-5 0 3 0,5 5 0 0,0 0-57 0,0 0-14 0,0 0 0 0,0 0 0 15,0 0 39-15,0 0 5 0,0 0 0 0,0 0 1 16,0 0-29-16,0 0-7 0,11 10-1 0,-11-10 0 31,0 0-96-31,0 15-19 0,6-5-4 0,-6 5-1 0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42:50.60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E79281B-7E6A-4D41-9DBE-A91830A0A5FF}" emma:medium="tactile" emma:mode="ink">
          <msink:context xmlns:msink="http://schemas.microsoft.com/ink/2010/main" type="writingRegion" rotatedBoundingBox="32882,19203 32897,19203 32897,19218 32882,19218"/>
        </emma:interpretation>
      </emma:emma>
    </inkml:annotationXML>
    <inkml:traceGroup>
      <inkml:annotationXML>
        <emma:emma xmlns:emma="http://www.w3.org/2003/04/emma" version="1.0">
          <emma:interpretation id="{EBD8719B-5B19-422B-856A-FE3DB0D54E3F}" emma:medium="tactile" emma:mode="ink">
            <msink:context xmlns:msink="http://schemas.microsoft.com/ink/2010/main" type="paragraph" rotatedBoundingBox="32882,19203 32897,19203 32897,19218 32882,192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3DBDC2-C1A4-4758-91C3-4D7664A8DF66}" emma:medium="tactile" emma:mode="ink">
              <msink:context xmlns:msink="http://schemas.microsoft.com/ink/2010/main" type="line" rotatedBoundingBox="32882,19203 32897,19203 32897,19218 32882,19218"/>
            </emma:interpretation>
          </emma:emma>
        </inkml:annotationXML>
        <inkml:traceGroup>
          <inkml:annotationXML>
            <emma:emma xmlns:emma="http://www.w3.org/2003/04/emma" version="1.0">
              <emma:interpretation id="{A9342A58-9151-4A8A-9B30-3BE325F93B6C}" emma:medium="tactile" emma:mode="ink">
                <msink:context xmlns:msink="http://schemas.microsoft.com/ink/2010/main" type="inkWord" rotatedBoundingBox="32882,19203 32897,19203 32897,19218 32882,19218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0 0 0,'0'0'0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3:20.77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2:43:42.755"/>
    </inkml:context>
  </inkml:definitions>
  <inkml:traceGroup>
    <inkml:annotationXML>
      <emma:emma xmlns:emma="http://www.w3.org/2003/04/emma" version="1.0">
        <emma:interpretation id="{252B16A5-C8D6-4D34-A1B8-3CBA71798A6E}" emma:medium="tactile" emma:mode="ink">
          <msink:context xmlns:msink="http://schemas.microsoft.com/ink/2010/main" type="writingRegion" rotatedBoundingBox="2264,1149 24595,-103 25138,9559 2806,10812"/>
        </emma:interpretation>
      </emma:emma>
    </inkml:annotationXML>
    <inkml:traceGroup>
      <inkml:annotationXML>
        <emma:emma xmlns:emma="http://www.w3.org/2003/04/emma" version="1.0">
          <emma:interpretation id="{53C26AE7-477B-418A-A138-88224862CAA8}" emma:medium="tactile" emma:mode="ink">
            <msink:context xmlns:msink="http://schemas.microsoft.com/ink/2010/main" type="paragraph" rotatedBoundingBox="2589,1112 24668,514 24724,2576 2645,31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2A31D4-51DB-4949-9DF2-5758FB91C317}" emma:medium="tactile" emma:mode="ink">
              <msink:context xmlns:msink="http://schemas.microsoft.com/ink/2010/main" type="line" rotatedBoundingBox="2589,1112 24668,514 24724,2576 2645,3174"/>
            </emma:interpretation>
          </emma:emma>
        </inkml:annotationXML>
        <inkml:traceGroup>
          <inkml:annotationXML>
            <emma:emma xmlns:emma="http://www.w3.org/2003/04/emma" version="1.0">
              <emma:interpretation id="{D6355F1E-B146-40DE-853B-78DDC9006A31}" emma:medium="tactile" emma:mode="ink">
                <msink:context xmlns:msink="http://schemas.microsoft.com/ink/2010/main" type="inkWord" rotatedBoundingBox="2589,1112 4212,1068 4259,2833 2637,287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-149 118 115 0,'0'0'0'0,"0"0"10"0,0 0-10 0,0 0 0 0,0 0 0 0,0 0 0 16,0 0 180-16,0 0 33 0,0 0 7 0,0 0 2 15,0 0-131-15,0 0-27 0,0 0-4 0,0 0-2 16,0 0-9-16,0 0-1 0,0 10-1 0,0-10 0 16,0 0-4-16,0 0-1 0,0 0 0 0,0 0 0 15,0 0 10-15,0 0 1 0,0 0 1 0,0 0 0 16,0 0-5-16,0 0-1 0,11-5 0 0,-11 5 0 16,0 0-16-16,6-10-3 0,11-5-1 0,-6 10 0 15,-11 5-12-15,6-10-4 0,11 5 0 0,0 0 0 16,0 5 7-16,-6 0 1 0,6 0 0 0,0 0 0 15,6 0-20-15,-7 0 0 0,7 0 0 0,0 0 0 16,11 5 0-16,0-5-9 0,5 5 9 0,1-5-12 16,-1-5 12-16,-5 5 0 0,6-5 0 0,-1 5 0 15,-5 0 0-15,0 0 0 0,0-15 0 0,0 5 0 16,6-6-25-16,-6 6-3 0,-6 0-1 0,12 5-547 16,-1-5-108-16</inkml:trace>
          <inkml:trace contextRef="#ctx0" brushRef="#br0" timeOffset="-683.292">275 133 172 0,'0'0'16'0,"6"-10"-16"0,-1-5 0 0,1 0 0 16,5 0 205-16,-5 10 39 0,0-15 7 0,-6 4 1 16,11 6-126-16,-11 0-26 0,0 0-4 0,0 10-2 15,0 0-38-15,0-10-8 0,0 0-2 0,0 10 0 16,0 0-7-16,0 0-2 0,0 0 0 0,0 0 0 15,0 15-14-15,0 0-3 0,-6-5-1 0,1 16 0 16,-1-1 13-16,0 10 2 0,1 0 1 0,-1 5 0 16,-5 6 8-16,5-11 1 0,-5 10 1 0,-1 10 0 15,1-4-5-15,0 9 0 0,-6 0-1 0,0 6 0 0,0-11-1 16,-6 5 0-16,6-5 0 0,6 6 0 0,0-6-1 0,-6-5 0 16,-6 1 0-16,6-1 0 0,0-15-25 0,11 5-4 15,1 6-8-15,-1-21 11 0,-5 5-11 0,5 5 0 16,1-10 0-16,-1-5 0 15,6 0-38-15,0-10-10 0,0 1-1 0,0-11-1 16,0 0-165-16,0 0-33 0,0 0-6 0,11-11-2 0</inkml:trace>
          <inkml:trace contextRef="#ctx0" brushRef="#br0" timeOffset="609.8213">-268 1556 172 0,'0'0'16'0,"0"0"-16"15,0 0 0-15,0 0 0 0,0 0 121 0,0 0 22 16,0 0 4-16,0 0 1 0,-6-10-72 0,6 10-15 16,0 0-2-16,0 0-1 0,-5-5-6 0,5 5 0 15,0 0-1-15,0 0 0 0,0-10-6 0,0-1-1 16,0 11 0-16,0 0 0 0,0 0-3 0,0 0-1 16,0 0 0-16,5-10 0 0,-5 10 15 0,6-5 2 15,-6-5 1-15,0 10 0 0,0 0-5 0,0 0-1 16,0 0 0-16,0 0 0 0,0 0-19 0,0 0-4 15,0 0-1-15,0 0 0 0,0 0 5 0,0 0 1 16,17 0 0-16,6 0 0 0,-1 0-34 0,1-5 0 0,5 5 0 0,6 0 0 16,6 0 0-16,-6 0 0 15,0 0 8-15,5-5-8 0,12 5 0 0,-6 0 0 0,1 0 0 16,4 5-897-16</inkml:trace>
          <inkml:trace contextRef="#ctx0" brushRef="#br0" timeOffset="1450.2508">1225 606 460 0,'0'0'41'0,"0"0"-33"0,11-21-8 0,-11 21 0 0,12-15 113 0,-1 5 21 15,0-5 4-15,1 0 1 0,-1 0-23 0,0 0-5 16,-5 0-1-16,0 5 0 0,-6 10-42 0,0 0-8 15,0 0-1-15,0 0-1 0,0 0-46 0,-12 5-12 16,1 5 0-16,-12 0 0 0,6 0 0 0,-11 0 0 16,-6 5 0-16,0 5 0 0,0 10 0 0,-5-4 0 15,5 4 0-15,0 5 0 0,-6-5 0 0,6 0 0 16,6 5 0-16,5-4 0 0,1-1 0 0,5-5 0 16,6 0 0-16,-1-5-11 0,7 0 11 0,-7-5 8 15,7 5-8-15,5 1 11 0,0-21-11 0,5 5 0 16,-5-5 0-16,12 10 0 0,-7 0 0 0,12-5 0 15,12 0 0-15,-1 5 8 0,6 0-8 0,0-5 8 16,11 5-8-16,0 0 8 0,0 5-8 0,-5-5 0 16,-6 5 0-16,0 5 0 0,-6 0 0 0,-5 6 8 15,-6-6-8-15,0 10 8 0,-6 0 20 0,-11 0 3 0,0 0 1 16,-6 0 0-16,-5-4 25 0,0-1 6 0,-6 0 1 0,0 0 0 16,-12 0-16-16,7 0-2 0,-12 0-1 0,6 1 0 15,-6-11-32-15,0 0-13 0,-6 0 11 16,6 5-11-16,6-5 16 0,-6-5-4 0,-6 5 0 0,1 0 0 15,5-5-12-15,-6 5 0 0,1 0-12 0,-1-5 12 16,1 1-130 0,10-1-19-16,-5 5-4 0,0-10-1 0</inkml:trace>
        </inkml:traceGroup>
        <inkml:traceGroup>
          <inkml:annotationXML>
            <emma:emma xmlns:emma="http://www.w3.org/2003/04/emma" version="1.0">
              <emma:interpretation id="{0AB026D4-FD62-4F63-95B8-9EF474424AB9}" emma:medium="tactile" emma:mode="ink">
                <msink:context xmlns:msink="http://schemas.microsoft.com/ink/2010/main" type="inkWord" rotatedBoundingBox="6123,1574 7051,1549 7075,2442 6147,246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56.1093">3928 626 806 0,'0'-10'72'0,"6"0"-58"0,-6-6-14 0,0 6 0 16,0-5 111-16,0 5 19 0,0 0 4 0,-6 0 1 15,6-5-38-15,-5 5-7 0,-7-5-2 0,7 5 0 16,-1 0-42-16,1 5-9 0,-7 0-1 0,1 0-1 15,-6-5-23-15,0 10-12 0,0 0 12 0,-6 5-12 16,6 0 15-16,-5 0-4 0,-6 10-1 0,-1-5 0 16,1 0-10-16,-6 10 0 0,17 0 0 0,-17 10 0 15,-5 6 0-15,-1-1 15 0,0 15-4 0,1 5-1 16,-1 6-10-16,6-6 0 0,-5 0 0 0,10 6 0 16,7-16 0-16,10 0 0 0,-5 0 0 0,12 6 0 15,5-21 0-15,5 0 0 0,-5 0 0 0,12-10 0 16,-1 0 0-16,6-10 0 0,0-5-9 0,6 0 9 0,5-10 0 0,0-10 0 15,6 0 0-15,0-5 0 0,-6-5 0 0,6-5 0 16,0-5 0-16,0-1 0 0,6 1 0 0,-6-5 0 16,0-5 8-16,0-6-8 0,-6 6 12 0,0-5-1 15,-5 0 0-15,-1-1 0 0,-5 6 16 0,0 10 3 16,0 0 1-16,-5 10 0 0,-7 5 14 0,1-1 3 16,-6 6 1-16,0 15 0 0,0 0-4 0,0 20-1 15,0 6 0-15,0 9 0 0,6 10-25 0,-6 0-6 16,0 6-1-16,11 4 0 0,-6-10-2 0,7 5-1 15,-1-4 0-15,6 4 0 0,0-5-9 0,6 5 0 16,-1-4 0-16,7-6 0 16,-7 0-65-16,6-10-15 0,6-5-4 0,6-5 0 0</inkml:trace>
        </inkml:traceGroup>
        <inkml:traceGroup>
          <inkml:annotationXML>
            <emma:emma xmlns:emma="http://www.w3.org/2003/04/emma" version="1.0">
              <emma:interpretation id="{1B926011-1EAD-4F2A-B5B3-3510A7102535}" emma:medium="tactile" emma:mode="ink">
                <msink:context xmlns:msink="http://schemas.microsoft.com/ink/2010/main" type="inkWord" rotatedBoundingBox="9298,1351 14873,1200 14917,2842 9343,299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682.2951">7214 565 1105 0,'0'0'48'0,"0"-15"12"0,6-5-48 0,0-5-12 15,-6 0 0-15,0 0 0 0,5 0 88 0,-5 4 16 0,-5-4 4 0,-1 5 0 16,0 0-48-16,1 5-10 0,-1-5-2 0,-5 5 0 16,5 5-32-16,-5 0-6 0,-1 0-2 0,1 5 0 15,-6-5-8-15,0 5 0 0,0 0 0 0,0 5-11 16,0 0 11-16,0 0 12 0,6 5-2 0,-12 10-1 16,-5 5 8-16,-6 0 2 0,-5 5 0 0,-7 5 0 15,-5 5-19-15,6 6 10 0,0-6-10 0,0 10 8 16,-1 5-8-16,1-4 8 0,6 4-8 0,-1-5 8 15,12-10 0-15,-1 0 0 0,7-9 0 0,5 4 0 16,11-10-8-16,1 0 0 0,5-5 0 0,0-15 0 16,0 0 0-16,0 0 0 0,11 5 0 0,11-5 0 0,-5-5 12 15,12-5-2-15,-1-5-1 0,6-5 0 0,6-5 8 16,-1-11 2-16,6 1 0 0,1-5 0 0,5 5 9 16,-1 0 3-16,-10-1 0 0,5 6 0 0,0-5-31 15,-5 5 0-15,5 0 0 0,-5-5 0 0,-1 4 0 16,-5 1 0-16,-5 5 0 0,-1 5 0 0,0-5 12 0,-5 0-3 15,-6 10-1-15,5 0 0 0,-10 0 6 0,-1 4 1 16,-5 6 0-16,-6 5 0 0,0 0-1 0,0 0 0 16,0 0 0-16,0 0 0 0,0 0-14 0,5 16 8 15,-5-1-8-15,0 15 0 0,0 0 0 0,-5 10 0 16,5 5 0-16,-6 11 0 0,-5-1 9 0,5 10-9 16,-5 6 8-16,-1 14-8 0,1-4 16 0,-6 4-1 15,0 6-1-15,0 9 0 0,-5-14-1 0,-1-1 0 16,-5-5 0-16,-6 6 0 0,0-11-5 0,0-4 0 15,6-11-8-15,-6-5 12 0,-6-9 12 0,6-1 3 16,0-15 0-16,0 0 0 0,-5-10-5 0,5-5-1 0,6-5 0 16,-6-10 0-16,5-10 6 0,1-5 1 0,5-10 0 15,1 0 0-15,5-5-5 0,6-5-1 0,5-11 0 16,6-14 0-16,11 0-22 0,6-6 8 0,11-4-8 0,12-5 0 16,11 4 0-16,0 1 9 0,0 5-9 0,5-6 0 15,7 11-16 1,-1 15-11-16,-6-6-1 0,1 16-1 0,-6 5-5 15,-6 10-1-15,-5 0 0 0,-1 10 0 0,-5 0-177 0,0 5-36 16</inkml:trace>
          <inkml:trace contextRef="#ctx0" brushRef="#br0" timeOffset="38952.5908">8102 736 864 0,'0'0'38'0,"0"0"8"0,0 0-37 0,0 0-9 16,6-10 0-16,-6 10 0 0,0 0 209 0,0 0 40 16,0 0 8-16,11 15 2 0,-5 5-147 0,-1 11-30 15,1-11-6-15,0 10 0 0,-1 0-20 0,-5 5-3 16,0 0-1-16,0 1 0 0,0-6-28 0,0-5-7 15,0 5-1-15,0-5 0 0,0 0-16 0,0 5 10 16,0-4-10-16,0-6 8 16,0-5-140-16,0 0-29 0</inkml:trace>
          <inkml:trace contextRef="#ctx0" brushRef="#br0" timeOffset="39096.4836">8317 349 1555 0,'-17'-15'138'0,"11"10"-110"0,6-5-28 0,-5 0 0 16,-1 5 116-16,1 0 19 0,5-5 3 0,0 0 1 16,0 10-57-16,0 0-11 0,0-10-3 0,0 10 0 15,0 0-110-15,16 5-22 0,-4 0-5 0</inkml:trace>
          <inkml:trace contextRef="#ctx0" brushRef="#br0" timeOffset="39430.6413">8719 520 1810 0,'0'-30'80'0,"5"20"17"0,12 0-77 0,0-5-20 16,6 5 0-16,-6 5 0 0,5-5 87 0,-5 10 13 16,0 5 4-16,0 5 0 0,-5 5-83 0,5 10-21 15,-6 0 0-15,0 15 0 0,-5 5 32 0,0 6-1 16,5-1 0-16,-5 5 0 0,-1 1-16 0,6-1-3 15,1-5-1-15,-1 0 0 0,0-4-2 0,1-1 0 16,5-10 0-16,0 0 0 0,0-4 15 0,-6-1 4 0,0-10 0 16,1-5 0-16,-1-5-2 0,0-5 0 0,0 0 0 0,-11-5 0 15,12-10 19-15,5 0 4 0,-12 0 1 0,12-5 0 16,-11-5-21-16,5 0-4 16,1-6-1-16,5-4 0 0,0-5 7 0,0 0 1 0,0-10 0 0,5-1 0 15,6 1-32-15,6-20 0 0,6 4 0 0,5 1 0 16,-5 10-13-16,5 0-9 0,0-1-2 0,1 6 0 15,-1 10-115-15,-6 5-23 0,1 5-5 16,0 4-1-16</inkml:trace>
          <inkml:trace contextRef="#ctx0" brushRef="#br0" timeOffset="39754.9588">10161 751 1324 0,'0'0'118'0,"0"0"-94"15,11 5-24-15,6 0 0 0,0-5 56 0,6 0 8 16,5-10 0-16,-5 5 1 0,-1-5 1 0,1 0 0 16,5-5 0-16,0-5 0 0,-5 5-36 0,0-5-7 15,-6 0-2-15,0 0 0 0,-1 10 3 0,-4-16 0 16,-7 11 0-16,1-5 0 0,5 0-24 0,-11-5-15 16,0 5 3-16,0 5 0 0,0 15 12 0,-5-15 16 15,5 0-3-15,0 15-1 0,-17-5 35 0,0 0 6 0,0 5 2 0,-6 5 0 16,1 5-13-16,-1 0-2 15,0 5-1-15,6 10 0 0,0 0-21 0,0 5-4 16,1 0-1-16,-1 11 0 0,5-11-13 0,1 5 11 16,0-5-11-16,5 5 10 0,-5-5 19 0,11 1 4 0,0-6 1 15,0 0 0-15,0-5-26 0,5 0-8 0,1-5 0 16,5 0 0-16,1 0 0 0,-1 0 0 0,6-5 0 16,5 1-738-16,1-1-144 0</inkml:trace>
          <inkml:trace contextRef="#ctx0" brushRef="#br0" timeOffset="40124.8623">11213 440 1382 0,'0'0'123'16,"17"-5"-99"-16,-6 0-24 0,6 5 0 0,-6 5 133 0,1 5 22 16,-1 0 4-16,0 10 1 0,-5 0-75 0,5 5-14 15,-11 0-3-15,6 0-1 0,-1 11-56 0,1-11-11 16,0 0 0-16,-1 5 0 0,-5 5 25 0,-5-5 11 0,5-10 1 0,-6 6 1 15,6-6-10-15,0-5-1 16,0 0-1-16,0-15 0 0,0 0-26 0,0 0 0 16,0 0 0-16,0 0 0 0,0 0 0 0,0 0 0 15,0 0 0-15,0 0 0 0,0 0 0 0,11-10 0 16,1-5 0-16,-1-5 0 0,0-1 56 0,6-9 7 16,0 0 1-16,6-5 0 0,0 0-64 0,10-5 0 15,1-1 0-15,0 1-13 0,6 0 13 0,-6 0 10 16,11 10-2-16,-5-1 0 0,-1 6-8 0,-5 10 0 15,0 0 0-15,-6 10 0 0,1 0 0 0,-12 10 0 16,5 5 0-16,-5 5 0 0,-5 10 0 0,-7 5 0 16,1 1 0-16,0 4 0 0,-6 5 0 0,0-5 0 15,0 5 0-15,0 6 0 0,-6 4 27 0,6 0 3 0,0-10 1 16,6 6 0 0,-6-1-205-16,0-5-41 0,5 31-8 0,7-36-779 0</inkml:trace>
        </inkml:traceGroup>
        <inkml:traceGroup>
          <inkml:annotationXML>
            <emma:emma xmlns:emma="http://www.w3.org/2003/04/emma" version="1.0">
              <emma:interpretation id="{59427A2C-A7C1-4CDA-894D-D9DF085D18E7}" emma:medium="tactile" emma:mode="ink">
                <msink:context xmlns:msink="http://schemas.microsoft.com/ink/2010/main" type="inkWord" rotatedBoundingBox="18481,747 24670,579 24719,2382 18530,255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2935.7246">16127 143 115 0,'0'0'10'0,"0"0"-10"0,0 0 0 0,0 0 0 16,0 0 48-16,0 0 8 0,0 0 2 0,0 0 0 15,0 0-43-15,0 0-15 0,0 0 9 0,0 0-9 16,0 0 0-16</inkml:trace>
          <inkml:trace contextRef="#ctx0" brushRef="#br0" timeOffset="41470.4093">16710 143 230 0,'5'-5'20'0,"7"0"-20"0,-7-5 0 0,1 5 0 15,0-5 194-15,-1 5 34 0,-5 5 8 0,0-10 0 16,0 0-112-16,-5 0-22 0,-1-5-5 0,-5 5-1 16,-1-6-61-16,7 1-13 0,-12 5-2 0,0-5-1 15,0 0 36-15,-6 0 7 0,-5 5 2 0,0 0 0 0,-1 0-20 0,1 5-4 16,0 0-1-16,-6 0 0 15,-6 5-63-15,6 0-12 0,-5 0-2 0,-1 0-1 16,12 0 83-16,-6 5 16 0,-6 5 3 0,7 0 1 16,-1 5-103-16,-6 0-20 15,0 5-4-15,1 0-1 0,5 5 84 0,-6 11 16 0,1-11 3 0,5 10 1 16,6-5-64-16,-6 5-13 0,11 1-3 0,0-6 0 16,6 10 70-16,12-10 14 0,10-10 2 0,1 5 1 0,5 0-24 0,6 1-5 15,6-11-1-15,0-5 0 0,5-5-17 0,0-5-9 16,12-5 1-16,-6 0 0 0,5-5 8 0,1 0 8 15,-1-16-8-15,7 1 11 0,-1 0-11 0,0-10 0 16,0 5 0-16,6-10 8 0,0-1 18 0,-6 1 3 16,-5-5 1-16,0-5 0 0,-1-1-10 0,1 11-3 15,-6 0 0-15,-6 5 0 0,-5 0 0 0,-1 14 0 16,-5 1 0-16,-5 15 0 0,-12 5-17 0,0 0 0 16,0 0 0-16,11 20 0 0,-11 1 13 0,5 9-1 0,-5 5 0 15,0 0 0-15,-5 5-12 0,-1 6 8 0,-5-1-8 16,-6 5 0-16,0 5 8 0,-6 6-8 0,-5 4 0 0,-6 5 9 15,6-4 0-15,-6 4 0 0,0 11 0 0,-11-6 0 16,-6-5 8-16,0 1 2 0,6-1 0 0,-6 6 0 16,6-16-2-16,-6 5 0 0,5-4 0 0,-10-6 0 15,5-5 3-15,0-10 0 0,0-4 0 0,0-6 0 16,12-5-20-16,5-5 0 0,5-10 0 0,7 0 0 16,-1-15 10-16,1 0-2 0,-1-10 0 0,12-5 0 15,5-5 5-15,0 0 1 0,6-11 0 0,0-9 0 16,12 0-3-16,-1 0-1 0,17-6 0 0,12-14 0 15,11 5-2-15,5-6-8 0,6-4 12 0,1 5-4 0,-7-1-8 16,6 6 0-16,1 0-10 0,5 4 10 16,-6 1-117-16,0 10-18 15,0-1-3-15,0 1-552 0,-5 10-110 0</inkml:trace>
          <inkml:trace contextRef="#ctx0" brushRef="#br0" timeOffset="41865.761">17140 133 1324 0,'0'0'118'0,"11"-10"-94"0,-11 10-24 0,6-5 0 15,11 5 94-15,0-5 14 0,-6 5 4 0,-11 0 0 16,11 15-39-16,6 0-7 0,0 5-2 0,-6 5 0 15,-11 5 0-15,12 1 0 0,5 4 0 0,-12 5 0 16,-5 0-31-16,0 5-6 0,-5-4-2 0,-1-1 0 16,12-5-5-16,-12 0-2 0,0-5 0 0,-5 6 0 15,5-11 9-15,1 0 1 0,-1 0 1 0,0-5 0 16,-5-5-9-16,11-5-3 0,0-10 0 0,0 0 0 16,0 0-8-16,0 0-1 0,0 0-8 0,0 0 12 15,0 0 4-15,0 0 1 0,0 0 0 0,11-10 0 16,1 0 23-16,-7-5 5 0,-5-10 1 0,12 0 0 15,-7 0-21-15,7 0-4 0,-7-6-1 0,1-4 0 16,5 0-20-16,1 0 0 0,5-5 0 0,5-6 0 16,1 1 19-16,16 5-1 0,12 0 0 0,6-1 0 0,-6 6-18 15,0 0 0-15,-12 10-8 0,1 0 8 16,-6 0-160-16,0 5-25 0,0 10-6 0</inkml:trace>
          <inkml:trace contextRef="#ctx0" brushRef="#br0" timeOffset="42317.3049">19125 404 1497 0,'-29'-15'32'0,"29"15"8"0,17-10 0 0,-5-5 4 0,-18 5-36 0,6-5-8 0,6 0 0 0,-6 0 0 16,-6 0 104-16,0 0 20 0,-11 0 3 0,6 0 1 16,5 5-103-16,-11 5-25 0,-16 5 0 0,10 0 0 15,0 0 24-15,-5 0-1 0,-6 0 0 0,0 5 0 16,-5 5-15-16,5 5-8 0,0-5 10 0,5 5-10 16,-10 5 0-16,11 5 0 0,5 0 0 0,0 0 0 15,1 11 0-15,5-11 8 0,0 0-8 0,11 5 9 16,0 5-9-16,1-5 12 0,5-10-12 0,0 1 12 15,11-1-12-15,0-10 0 0,-11-10 9 0,0 0-9 16,17 10 12-16,6-10-1 0,0-10-1 0,-1 0 0 16,1-5 2-16,0-1 0 0,10-4 0 0,-4-5 0 0,-7-10-3 15,12 5 0-15,6 0 0 0,11 0 0 0,-12-1-9 0,-5 1-9 16,0 5 9-16,6 0-13 0,5 5 60 0,-11 10 12 16,-11-5 2-16,-1 10 1 0,7 0-48 0,-13 5-14 15,-16 0 0-15,12 10 8 0,-1 0-8 0,-5 5 0 16,-6 5 0-16,0 0 0 0,-6 0 0 0,6 5 0 15,6 5 0-15,-12-4 0 16,0 4-204-16,1-5-41 0,10 15-9 0,12-10-2 0</inkml:trace>
          <inkml:trace contextRef="#ctx0" brushRef="#br0" timeOffset="42776.696">19854-8 1785 0,'0'0'79'0,"0"0"17"0,0 0-77 0,12 0-19 0,-1 10 0 0,6 0 0 15,-6 5 42-15,0 6 5 0,-5 4 1 0,0-5 0 16,-6 0 12-16,0 10 4 0,0 0 0 0,0 10 0 16,-6 6-22-16,0-11-4 0,1 10-1 0,-1 5 0 15,1 6-8-15,-1-1-1 0,0 0-1 0,-5 6 0 16,5-11-4-16,1 5-1 0,-7-5 0 0,12-9 0 15,-5-1 16-15,-1-5 3 0,-5-10 1 0,5 0 0 16,0-5-42-16,1 1 0 0,-1-16-11 0,0 5 3 16,1 0 8-16,5-10 11 0,0 0-3 0,0 0 0 0,-12-5-8 0,1-5 0 15,5 0 0-15,1-11 0 0,-1 1 38 16,0-10 6-16,6-5 0 0,0 0 1 0,6-10-32 0,11-11-13 16,0-4 11-16,6 0-11 0,11-6 10 0,0 6-10 15,11 0 10-15,11-6-10 0,-5 6 13 0,6 15-3 16,5-11-1-16,-5 11 0 15,-7 10-58-15,1 0-12 0,-5 5-3 0,4 9 0 0,-10 6 52 0,-6 5 12 16,0 5 0-16,-6 5 0 0,-5 5 0 0,-6 10 0 16,0 6 0-16,-6 4 0 0,-5-5 0 0,-6 5 0 15,-6 5 0-15,-5 5 0 0,-6 0 0 0,-6-4 0 16,1 9 0-16,-12 0 0 0,0-5 0 0,-6 5 0 16,1-4 12-16,-7 4-12 0,7-10 0 0,-7 0-14 15,1-5 1-15,6 0 0 16,5 1-164-16,5-6-33 0</inkml:trace>
          <inkml:trace contextRef="#ctx0" brushRef="#br0" timeOffset="43261.7686">21477-500 1983 0,'6'-21'44'0,"-6"21"8"0,0 0 3 0,0 0 1 0,0 0-45 0,0 0-11 16,0 0 0-16,0 0 0 0,0 0 48 0,0 0 7 16,0 21 1-16,-6-1 1 0,-5 0 6 0,0 10 1 15,5 5 0-15,0 5 0 0,-5 6-52 0,5-1-12 16,1 5 0-16,-6 5 0 0,5-4 14 0,-5 4 0 15,5 0 0-15,-5 1 0 0,5-11 29 0,-5 0 5 16,-1 0 2-16,1 6 0 0,0-11-40 0,-1 5-10 16,1-5 0-16,-6-5 0 0,0 1 0 0,0-11 0 15,0 0 0-15,6 0 0 0,-6-10 0 0,6 0 0 16,-6-5 9-16,11 0-1 0,0-5-8 0,6-5 0 16,0 0-8-16,0 0 8 0,0-10 0 0,0-10 0 15,12 0 0-15,-7-5 0 0,7-5 0 0,10 5 0 16,1-11 0-16,5 6 0 0,6-5 0 0,0 10 0 15,6-5 0-15,5 5 0 0,-6 0 0 0,1 9 0 0,-6 1 0 0,0 5 0 16,0 10 0-16,-12 5 0 0,-5 0 0 0,6 10 0 16,-6 6 0-16,0-1 0 0,-11 0 0 0,5 5 0 15,0 0 46-15,1 5 14 0,-12 0 4 0,5 6 0 16,-5-6-52-16,0 5-12 0,6 0 0 0,-1 5 0 16,1 1-151-1,5-1-33-15,1 0-6 0,-1-10-2 0</inkml:trace>
        </inkml:traceGroup>
      </inkml:traceGroup>
    </inkml:traceGroup>
    <inkml:traceGroup>
      <inkml:annotationXML>
        <emma:emma xmlns:emma="http://www.w3.org/2003/04/emma" version="1.0">
          <emma:interpretation id="{23D37DD9-64D0-4A84-BB53-849EDE15B030}" emma:medium="tactile" emma:mode="ink">
            <msink:context xmlns:msink="http://schemas.microsoft.com/ink/2010/main" type="paragraph" rotatedBoundingBox="3225,3788 15474,3060 15618,5488 3369,6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B948BF-8984-4D60-8A04-A1C012DBAAF9}" emma:medium="tactile" emma:mode="ink">
              <msink:context xmlns:msink="http://schemas.microsoft.com/ink/2010/main" type="line" rotatedBoundingBox="3225,3788 15474,3060 15618,5488 3369,6215"/>
            </emma:interpretation>
          </emma:emma>
        </inkml:annotationXML>
        <inkml:traceGroup>
          <inkml:annotationXML>
            <emma:emma xmlns:emma="http://www.w3.org/2003/04/emma" version="1.0">
              <emma:interpretation id="{293A4F70-70B4-496D-8A5F-3CDFC35CD4A0}" emma:medium="tactile" emma:mode="ink">
                <msink:context xmlns:msink="http://schemas.microsoft.com/ink/2010/main" type="inkWord" rotatedBoundingBox="3225,3788 6865,3572 6981,5534 3341,575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6424.3865">501 2913 288 0,'-11'-20'25'0,"11"15"-25"0,6-10 0 0,-6 5 0 0,5-5 137 16,-5 0 23-16,6-1 4 0,0-4 0 0,-1 0-34 0,1 0-7 15,-6 5-2-15,6 0 0 0,-1 0-17 0,-5 0-4 16,0 5-1-16,0 0 0 0,0 0-21 0,0 10-4 16,0 0-1-16,0 0 0 0,0 0-34 0,0 0-7 15,0 0-2-15,6 25 0 0,-1 5-10 0,1 5-1 16,-6 15-1-16,6 11 0 0,-6 4 11 0,0 10 3 16,0 16 0-16,-6 4 0 0,0 1-5 0,1 5-1 15,-6-11 0-15,-1 1 0 0,7-1 3 0,-1-10 1 16,-5-9 0-16,5-1 0 0,0-4-1 0,1-11 0 15,-1-5 0-15,-5-10 0 0,5 1-2 0,0-11-1 16,1-5 0-16,-1-5 0 0,-5-5-7 0,5-5-2 16,6-10 0-16,0 0 0 0,0 0-6 0,0 0-2 15,-6-10 0-15,1-5 0 0,-1 0 3 0,6-10 0 16,0-5 0-16,6-6 0 0,-1-9-12 0,7 0 0 16,-1 0-12-16,6-6 12 0,0-4-16 0,6 0 5 0,5 0 1 15,11-1 0-15,7 6-10 0,-1 0-3 0,0 4 0 0,0 6 0 16,1 10 4-16,-1 10 1 0,-5 5 0 0,5 5 0 15,-6 5 18-15,1 5 0 0,-6 5 0 0,5 5 0 16,-10 5 0-16,-1 5-12 0,-5 5 12 0,-12 0-13 16,0 5 13-16,-11 1 0 0,0 4 0 0,-17 0 0 15,-5 5 11-15,-7 11-2 0,-10 4 0 0,-1 0 0 16,1-10-1-16,-1-4-8 0,-11-1 12 0,6 0-4 16,5-5-8-16,6 0 8 0,-5-9-8 0,5-6 8 0,0-5-8 15,6-5 0-15,5-5-12 0,0 0 12 16,6-5-64-16,0 0-6 0,0-5-1 0,1 0 0 15,-1-5-100-15,5 0-20 0,-5 0-4 0</inkml:trace>
          <inkml:trace contextRef="#ctx0" brushRef="#br0" timeOffset="46720.7063">1683 3627 1580 0,'0'0'70'0,"0"0"14"0,0 0-67 0,0 0-17 0,0 0 0 0,0 0 0 16,0 15 107-16,-5 0 17 0,-1 5 4 0,6 0 1 15,-11 5-36-15,5 6-7 0,0-1-2 16,1 10 0-16,5 0-19 0,-6-5-4 0,0 0-1 0,6 6 0 15,0-11-32-15,0 0-6 0,0 0-2 0,6 0 0 16,0-5-20-16,-6-4 0 0,5-6 0 0,1 0 8 31,0-10-80-31,-6-5-15 0,17 5-3 0,0-15-637 0,0 0-127 0</inkml:trace>
          <inkml:trace contextRef="#ctx0" brushRef="#br0" timeOffset="46840.5773">1904 3119 1792 0,'-12'-25'80'0,"18"20"16"0,0-10-77 0,-1 5-19 15,-5 5 0-15,0 5 0 0,0-10 114 0,0 10 19 16,0 0 4-16,0 0 1 0,0 15-66 0,6 5-14 16,-6 10-2-16,6 0-768 15,-1 5-152-15</inkml:trace>
          <inkml:trace contextRef="#ctx0" brushRef="#br0" timeOffset="47344.6228">2616 3391 2026 0,'0'0'44'0,"0"0"10"0,-11-11 2 0,11 11 1 0,0 0-45 0,0 0-12 0,0 0 0 0,-6 16 0 16,1 4 56-16,-1 5 10 0,0 5 2 0,-5 10 0 15,0 5-25-15,5 11-5 0,-5-1-1 0,5 10 0 16,-11 1-11-16,6 4-2 0,5 6-1 0,1-6 0 16,-1-5-3-16,0-4-1 0,1-1 0 0,5-10 0 15,0-5-1-15,-6 1 0 0,0-16 0 0,1 0 0 16,-1 0 6-16,0-5 2 0,-5-10 0 0,0 5 0 16,5-4-11-16,0-6-3 0,-5-10 0 0,-6 5 0 15,12 0 1-15,-7-5 0 0,1-5 0 0,5 0 0 16,-5-10 3-16,0-1 0 0,5-4 0 0,0-5 0 0,1 0-8 15,5-10-8-15,0-10 11 0,5-6-11 16,7-4 0-16,5-15 0 0,0-1 0 0,5-9 0 0,12-1 0 0,11 1-9 16,6-5-1-16,6-1 0 15,-6 6-14-15,5 4-4 0,6 6 0 0,1 5 0 16,-7 9-9-16,1 16-3 0,-12 5 0 0,6 10 0 0,-11 10 40 16,-1 10 0-16,-5 5 0 0,0 5 8 0,-6 10-8 0,1 5 0 15,-13 10 0-15,-4-5 0 0,-1 10 0 0,-5 0 0 16,-12 6 0-16,0-1 0 0,-5 0 0 0,-11 0 0 15,-1 1 0-15,-5 4 8 0,-6-5-8 0,0 5-9 16,-6-5 9-16,1 6-13 0,-1-1-6 0,-5-5-1 16,5-15 0-16,-5 0 0 15,5 1-200-15,6-6-40 0</inkml:trace>
          <inkml:trace contextRef="#ctx0" brushRef="#br0" timeOffset="47780.2038">3934 3622 1875 0,'0'0'41'0,"0"0"9"0,0 0 2 0,0 0 0 0,0 0-41 0,0 0-11 0,-6 0 0 0,-5-5 0 16,11 5 56-16,-11 0 10 0,0 0 2 0,5 0 0 15,-5 5-51-15,-1 0-9 0,1 5-8 0,0 0 9 0,-6 0 19 0,0 5 4 16,0 5 1-16,0 0 0 0,-6 10-33 0,1 1 0 16,-7 9 0-16,7 5 0 0,-7 0 0 0,12 1 0 15,0 4 0-15,6-5 0 0,5 0 0 0,1-4 0 16,5-11 0-16,-6 0 0 0,0-5 0 0,6-5 0 16,0-5 0-16,12-10 0 0,-1 0 0 0,0-10-20 15,6 0 2-15,6-10 1 0,0-5 27 0,5-5 6 16,-5-5 0-16,5-5 1 0,-6-6-17 0,1 1 0 15,0 0 0-15,-1-5 0 0,-5-11 0 0,0 6 0 16,6 5-13-16,-6 0 5 0,0-1 21 0,0 11 5 16,0 0 1-16,-6 10 0 0,0 5 8 0,1 10 1 15,-7 5 1-15,-5 5 0 0,0 0-11 0,6 10-2 16,-6 10-1-16,6 5 0 0,-12 10-7 0,6 0-8 16,0 0 11-16,0 6-11 0,0 4 0 0,0-5 0 15,0-5 0-15,6 1 0 0,-6-1-20 0,5 0 0 0,-5 0-1 16,6-10-1056-16</inkml:trace>
        </inkml:traceGroup>
        <inkml:traceGroup>
          <inkml:annotationXML>
            <emma:emma xmlns:emma="http://www.w3.org/2003/04/emma" version="1.0">
              <emma:interpretation id="{5D610C6C-FE49-4810-9EDB-844E56A844D1}" emma:medium="tactile" emma:mode="ink">
                <msink:context xmlns:msink="http://schemas.microsoft.com/ink/2010/main" type="inkWord" rotatedBoundingBox="7373,3548 12572,3240 12689,5207 7490,551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9226.1163">7836 2898 2253 0,'0'0'49'0,"23"0"11"0,0 0 1 0,5 0 3 0,11 10-51 0,1-10-13 16,5 5 0-16,6-5 0 0,-6 0 74 0,12 0 12 15,0 0 2-15,-1-5 1 0,6 5-39 0,1-10-8 16,-1 5-2-16,6-5 0 0,-6 0-25 0,0 5-6 16,-5-5-1-16,-6 5 0 15,-1-10-98-15,-4 5-20 0,-7-1-4 0,-5 1-992 0</inkml:trace>
          <inkml:trace contextRef="#ctx0" brushRef="#br0" timeOffset="49486.0485">8453 2204 1900 0,'0'0'169'0,"0"0"-135"0,0 0-34 0,5 15 0 15,7 5 71-15,-7 11 7 0,7 9 2 0,-7 5 0 16,1 5 38-16,-6 11 8 0,0-1 2 0,-6 5 0 16,-11 1-61-16,6 9-12 0,-6 10-3 0,0 11 0 15,-11-11 0-15,5 1-1 0,1 4 0 0,-1-4 0 16,0-6-33-16,6-4-6 0,-11-1-2 0,11 0 0 15,-5-4-10-15,5-1-9 0,5-4 9 0,-5-6-13 16,6-5-146-16,0-10-29 0,-1 1-5 0,7-11-2 16</inkml:trace>
          <inkml:trace contextRef="#ctx0" brushRef="#br0" timeOffset="48096.3835">4562 3627 2156 0,'0'0'48'0,"0"0"9"0,17 0 3 0,-6 10 0 15,6 0-48-15,-6 0-12 0,1 5 0 0,-7 5 0 16,1 0 50-16,0 5 8 0,-6 6 2 0,5 4 0 0,-5 0-16 0,-5-5-4 16,5 5 0-16,-6-5 0 0,6 1-28 0,-6-6-12 15,-5 0 8-15,5-5-8 0,-5 5 0 0,5-5 0 16,1-5 0-16,-7-5 0 0,7-5 12 0,5-5-4 16,-6 5 0-16,6-5 0 0,0 0 2 0,0 0 0 15,-5-5 0-15,-1-10 0 0,6 0 38 0,6 0 8 16,-1 0 2-16,6-5 0 0,1-10-9 0,5 5-1 15,0-10-1-15,5 4 0 0,1-4-34 0,5 0-13 16,1 5 11-16,-1-5-11 0,6-1 0 0,0 1 0 16,0 5 0-16,5 0 0 15,-5 5-84-15,0-5-22 0,6 4-5 0,-6 6-1106 0</inkml:trace>
          <inkml:trace contextRef="#ctx0" brushRef="#br0" timeOffset="48377.2366">5619 3587 2318 0,'-11'-10'103'0,"11"10"21"0,0 0-100 0,0 0-24 0,0-11 0 0,0 11 0 16,0 0 52-16,17-5 6 0,-6-5 1 0,6 5 0 15,6-5-32-15,5 5-7 0,6-5 0 0,0 0-1 16,6 0-19-16,5 0 10 0,6-5-10 0,0 5 8 16,-6 5-8-16,0-5 0 0,6 5 0 0,0 0-11 0,0-10 0 0,-11 5 0 15,5 5 0-15,-11-5 0 16,5 0-58-16,-5-1-12 0,-5 1-3 0,-7-5-624 16,1 0-124-16</inkml:trace>
          <inkml:trace contextRef="#ctx0" brushRef="#br0" timeOffset="48619.9437">6507 2853 1796 0,'0'0'40'0,"0"0"8"0,0 0 1 0,0 0 1 0,-5-5-40 0,5 5-10 16,0 0 0-16,0 0 0 0,-6-5 78 0,0 5 14 15,6 0 2-15,0 0 1 0,-5 5-34 0,-1 10-6 16,-5 0-2-16,-1 15 0 0,1 5-7 0,-6 10-2 0,-5 6 0 0,-1 14 0 15,-5-5-9-15,-1 11-3 0,-5 4 0 0,-5 6 0 16,5-6 9-16,0 0 2 0,6 6 0 0,-1-1 0 16,1-4-29-16,0-1-6 0,11-5 0 0,0 1-8 15,0-6 0-15,0-5-9 0,6-9-1 0,-1-1 0 16,7-15-204 0,-1-5-41-16,0 11-8 0,6-41-1 0</inkml:trace>
          <inkml:trace contextRef="#ctx0" brushRef="#br0" timeOffset="48850.0843">6881 3727 2055 0,'0'0'91'0,"0"0"19"0,0 0-88 0,0 0-22 15,5 10 0-15,1 6 0 0,0-6 50 0,-6 5 6 16,-6 0 0-16,6 5 1 0,0 5-2 0,0-5-1 15,0 0 0-15,-6 0 0 0,1-5-24 0,5 5-5 16,0-4-1-16,0 4 0 0,-6-5-16 0,6 0-8 16,6-5 0-16,5 5 8 15,-5-5-62-15,5 5-13 0,0-10-2 0,1 0-995 0</inkml:trace>
          <inkml:trace contextRef="#ctx0" brushRef="#br0" timeOffset="48989.7417">7441 3014 2602 0,'0'0'57'0,"0"0"12"0,0 0 3 0,0 0 1 0,0 0-58 0,0 15-15 0,0 0 0 0,-6 5 0 32,6 5-68-32,-6 5-17 0,-5-5-3 0</inkml:trace>
          <inkml:trace contextRef="#ctx0" brushRef="#br0" timeOffset="49792.1315">8900 3682 1882 0,'0'0'84'0,"17"5"16"0,0 0-80 0,5 0-20 16,6-5 0-16,1 5 0 0,-7-5 52 0,7-5 7 15,-1 0 1-15,6-5 0 0,0 5-4 0,5-5 0 16,-5-5 0-16,12-5 0 0,-1 0-30 0,0-5-6 16,0-1-2-16,6 1 0 0,-6-5-18 0,-5 0 0 15,-6-5 0-15,0 0 0 0,-6-1 31 0,0 6 2 16,-11-5 1-16,0 0 0 0,-5 5-2 0,-7 5 0 15,-5-1 0-15,-5 11 0 0,-7-5 7 0,1 10 1 16,-6 10 0-16,0 0 0 0,-6-5-26 0,1 10-5 16,-6 0-1-16,-1 10 0 0,1 5 5 0,-6 6 1 0,6-1 0 15,-6 10 0-15,11 0 14 0,-5 0 2 0,5 5 1 16,12-4 0-16,0-1-10 0,-1 0-1 16,1 0-1-16,5 0 0 0,1 6-11 0,5-1-8 0,0 0 12 0,11 5-12 15,-5 1 8-15,5-6-8 0,6-5 0 0,6 0 0 16,-1-5-64-1,12-5-19-15,-5-4-4 0,10-1-1173 0</inkml:trace>
        </inkml:traceGroup>
        <inkml:traceGroup>
          <inkml:annotationXML>
            <emma:emma xmlns:emma="http://www.w3.org/2003/04/emma" version="1.0">
              <emma:interpretation id="{E31452D6-F0A8-44B0-BD27-2A7BB1BC704A}" emma:medium="tactile" emma:mode="ink">
                <msink:context xmlns:msink="http://schemas.microsoft.com/ink/2010/main" type="inkWord" rotatedBoundingBox="14704,3216 15481,3170 15572,4709 14796,475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0607.5981">11840 2677 576 0,'-5'-20'51'0,"5"10"-41"15,-6-11-10-15,6 1 0 0,-6-5 112 0,6 0 20 16,0-5 4-16,0-10 0 0,0 4-19 0,0-4-4 15,6 0-1-15,5 0 0 0,1 5-48 0,10-1-9 16,-5 6-3-16,12 0 0 0,-1 0-26 0,6 5-6 16,5 5 0-16,7 5-1 0,-1 0-19 0,6 10 0 15,-12 0 0-15,7 10 0 0,-7 10 36 0,6 0 4 16,-5 5 1-16,-6 0 0 0,0 5-12 0,0 5-2 0,-12 0-1 0,7 11 0 16,-12-1-26-16,5 5 0 0,-10 0 0 0,5 6 0 15,-12-6 49-15,-5 5 15 0,0-5 2 0,-11 6 1 16,-6-6-16-16,0 5-3 0,-6 0-1 0,-5-9 0 15,0 4 5-15,-6 5 0 0,-6 0 1 0,6 1 0 16,0-1-41-16,6 0-12 0,-6 0 0 0,0 21 8 16,0-11-8-16,6-5 0 0,0-4 0 0,5 4 0 15,1 0-130-15,5-4-24 16,0-1-5-16</inkml:trace>
        </inkml:traceGroup>
        <inkml:traceGroup>
          <inkml:annotationXML>
            <emma:emma xmlns:emma="http://www.w3.org/2003/04/emma" version="1.0">
              <emma:interpretation id="{FE1CB4D6-ED32-444B-9292-D7C3BE34155F}" emma:medium="tactile" emma:mode="ink">
                <msink:context xmlns:msink="http://schemas.microsoft.com/ink/2010/main" type="inkWord" rotatedBoundingBox="14896,5465 15075,5455 15079,5520 14900,5531"/>
              </emma:interpretation>
              <emma:one-of disjunction-type="recognition" id="oneOf7"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~</emma:literal>
                </emma:interpretation>
                <emma:interpretation id="interp9" emma:lang="" emma:confidence="0">
                  <emma:literal>-</emma:literal>
                </emma:interpretation>
                <emma:interpretation id="interp10" emma:lang="" emma:confidence="0">
                  <emma:literal>&gt;</emma:literal>
                </emma:interpretation>
                <emma:interpretation id="interp11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51102.7303">11988 4376 1094 0,'0'0'97'0,"0"0"-77"0,0 0-20 0,0 0 0 16,11-5 236-16,0-5 43 0,-5 5 9 0,11 5 1 15,0 0-172-15,0 0-34 0,5 5-7 0,-5 0-2 16,0 0-18-16,0-5-4 0,0 5-1 0,-6 5 0 16,-11-10-28-16,0 0-6 0,0 0-1 0,0 0 0 15,0 10 4-15,0-10 0 0,0 0 0 0,0 0 0 0,0 0-20 0,0 0-16 16,-11 5 4-16,0 0 0 0,-6 0 12 0,6 0 16 15,-1-10-3-15,1 5-1 0,11 0-12 0,0 0 0 16,-6-5 0-16,6 5-10 0,0 0 10 0,0 0-8 16,0 0 8-16,0 0-8 0,0 0-13 0,6-5-3 15,-6 5 0-15,11-5-758 16,1 0-152-16</inkml:trace>
        </inkml:traceGroup>
      </inkml:traceGroup>
    </inkml:traceGroup>
    <inkml:traceGroup>
      <inkml:annotationXML>
        <emma:emma xmlns:emma="http://www.w3.org/2003/04/emma" version="1.0">
          <emma:interpretation id="{AA657977-A8E7-4305-9386-BA2BB0A7CF57}" emma:medium="tactile" emma:mode="ink">
            <msink:context xmlns:msink="http://schemas.microsoft.com/ink/2010/main" type="paragraph" rotatedBoundingBox="2682,8600 16827,7806 16951,10018 2806,10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CB2FF0-3A4F-41FC-BD40-28519804EE6A}" emma:medium="tactile" emma:mode="ink">
              <msink:context xmlns:msink="http://schemas.microsoft.com/ink/2010/main" type="line" rotatedBoundingBox="2682,8600 16827,7806 16951,10018 2806,10812"/>
            </emma:interpretation>
          </emma:emma>
        </inkml:annotationXML>
        <inkml:traceGroup>
          <inkml:annotationXML>
            <emma:emma xmlns:emma="http://www.w3.org/2003/04/emma" version="1.0">
              <emma:interpretation id="{42578B14-820A-4069-B23D-69279211A70B}" emma:medium="tactile" emma:mode="ink">
                <msink:context xmlns:msink="http://schemas.microsoft.com/ink/2010/main" type="inkWord" rotatedBoundingBox="2683,8616 4895,8492 4989,10166 2777,10291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4786.5335">1587 8096 576 0,'11'-10'51'0,"-5"0"-41"16,5-5-10-16,-5 0 0 0,-6 0 201 0,6 4 39 16,-1-4 7-16,1 5 1 0,-6 10-98 0,0 0-20 15,-6-10-4-15,6 10-1 0,0 0-50 0,0 0-11 16,0 0-1-16,-11 10-1 0,-6 0-40 0,6 11-8 15,-1 4-2-15,1 10 0 0,-6 5 4 0,0 5 1 16,0 6 0-16,0 4 0 0,0 0-5 0,0 0 0 16,0 6-1-16,6-1 0 0,0 5 1 0,5-4 1 15,-5-6 0-15,5 0 0 0,0-4-5 0,6 4-8 0,0-10 11 16,6 0-11-16,-6-4 9 0,11-6-9 16,1-10 0-16,-1 0 9 0,0-10-9 0,6-5 8 15,0-10-8-15,6 0 8 0,0-10-8 0,5 0 12 16,0-5-12-16,6-5 12 0,0-5-12 0,-6-5 8 0,6-6-8 15,-6 1 8-15,6-10-8 0,0 0 12 0,-5-10-12 16,5-1 12-16,-6-4 0 0,0-5 1 0,-11-11 0 0,6 6 0 16,-12-1-13-16,6 6-12 0,-6-10 3 0,-5 9 0 15,0 6 17-15,-6 10 4 0,-6-1 1 0,0 11 0 16,-5 5 7-16,-6 10 2 0,0 5 0 0,0 5 0 16,-11 5-14-16,-1 5-8 0,1 10 10 0,-6 5-10 15,-5 10 0-15,-1 5 0 0,-5 5 0 0,0 5 0 16,-1 5-144-16,1 6-36 0,0-1-6 15</inkml:trace>
          <inkml:trace contextRef="#ctx0" brushRef="#br0" timeOffset="64119.449">-30 8015 576 0,'0'-20'25'0,"-6"10"6"0,-5 0-31 0,5 0 0 15,0-5 0-15,1 0 0 0,10 0 210 0,-5 0 36 16,0 0 7-16,0-5 2 0,6 5-144 0,5-6-29 16,-5 1-6-16,5 0 0 0,6 0-25 0,0 0-5 15,0-5-1-15,-6 0 0 0,1 0-17 0,5 0-3 0,11 4-1 0,0 1 0 16,6 0-6-16,-5 0-2 0,4 0 0 0,7 0 0 15,-6 0-4-15,6 5 0 0,-1 0-1 0,6 10 0 16,1 0-1-16,-7 0 0 0,6 5 0 0,1 10 0 16,-1 5 2-16,0 10 0 0,-5 0 0 0,-6 10 0 15,5 0 9-15,-5 6 3 0,0-1 0 0,-6 10 0 16,-11 0 1-16,0 11 1 0,-11-6 0 0,0 0 0 16,-12 6 14-16,-5-1 2 0,-1 5 1 0,-10 1 0 15,5 4-13-15,-17-5-2 0,0 1-1 0,0-1 0 16,0-5-3-16,0-4 0 0,-11-1 0 0,5 0 0 15,1-10-24-15,-6 1 0 0,-1-1-9 0,1-5 9 16,-12-5 0-16,7 1 0 0,-1-11 0 0,0 0 9 16,0-5-9-16,11 0 8 0,1-5-8 0,5-5 8 0,0 0-22 0,6-5-5 15,-6 0-1-15,5-5 0 16,7 5-106-16,-1-10-22 0,0 0-4 0,12 0-871 16</inkml:trace>
          <inkml:trace contextRef="#ctx0" brushRef="#br0" timeOffset="63681.7545">83 7779 903 0,'0'0'40'0,"-6"-10"8"0,-5 0-38 0,11 0-10 15,-6 0 0-15,6-5 0 0,6 5 104 0,-6 0 20 16,-6-5 3-16,12 0 1 0,-1 0-42 0,1-1-8 16,-6 1-2-16,6 0 0 0,-1 5-20 0,1 0-5 0,-17 0-1 0,11 10 0 15,0 0-10-15,0 0-3 0,0 0 0 0,0 0 0 16,0 0-7-16,5 20-2 0,-10 0 0 0,-1 11 0 15,-5 4 24-15,5 15 4 0,0 0 0 0,-5 16 1 16,0-1-22-16,0 15-5 0,5 1-1 0,-5 9 0 16,-6 1 11-16,11-6 1 0,-5 1 1 0,5-6 0 15,6-9-17-15,0-6-3 0,-6-5-1 0,6-10 0 16,6 1 12-16,-6-6 3 0,-6-10 0 0,6-5 0 16,0-5-36-16,0 1 0 0,0-6 0 0,-5-5 0 15,-7-5 8-15,12-10 2 0,0 0 0 0,0 10 0 16,-5 0-46-16,5-10-10 0,-6 5-2 15,0 5 0-15,6-10-169 0,-11 5-35 0,0-5-6 16</inkml:trace>
        </inkml:traceGroup>
        <inkml:traceGroup>
          <inkml:annotationXML>
            <emma:emma xmlns:emma="http://www.w3.org/2003/04/emma" version="1.0">
              <emma:interpretation id="{2E33A69C-4DC8-40BB-9982-3410E14EDA6D}" emma:medium="tactile" emma:mode="ink">
                <msink:context xmlns:msink="http://schemas.microsoft.com/ink/2010/main" type="inkWord" rotatedBoundingBox="8220,8709 9293,8649 9344,9551 8271,961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5690.9651">6162 7759 115 0,'0'0'10'0,"0"0"-10"16,6-10 0-16,-6 0 0 0,0 0 250 0,0 0 48 16,0-5 10-16,0 5 1 0,0-5-147 0,0 5-30 15,-6-5-5-15,6 4-2 0,-5-4-40 0,-7 5-8 16,12 5-1-16,-11-5-1 0,0 0-34 0,5-5-6 15,-5 5-2-15,-6 10 0 0,-6-5-15 0,6 5-3 0,-5 5-1 16,-7 5 0-16,1 5-4 0,-12 0-1 0,7 5 0 0,-7 11 0 16,-5-1-1-16,-1 10 0 0,-4 0 0 0,-7 5 0 15,12 6 8-15,-6 9 0 0,0-5 1 0,11 1 0 16,1-1 4-16,11-5 1 0,5 5 0 0,0-4 0 16,18-6-14-16,5 0-8 0,0-5 10 0,11-9-10 15,0-1 10-15,1-10-10 0,-1 0 10 0,12-10-10 16,-1-5 0-16,6-10 0 0,6-5 0 0,6-5 0 15,0-10 0-15,-1-5 0 0,12-6 0 0,-6-4 0 16,0-5 0-16,1-10 0 0,5-1-8 0,0-4 8 16,5-5 0-16,-5 4 0 0,-6-4 0 0,6 5 0 15,-6-1 0-15,-5 6 0 0,0 0-8 0,-7 9 8 0,-4 11 37 16,-12 10 11-16,0 5 3 0,-6 5 0 0,-5 5 4 0,-6 10 1 16,0 0 0-16,0 25 0 0,0 5-36 15,-6 15-6-15,-5 11-2 0,-1-1 0 0,1 10-4 0,0 6-8 16,5-1 11-16,0 1-11 0,12-1 8 0,0-5-8 15,11 6 0-15,0-11 0 16,11 0-139-16,6-14-31 0,0-6-6 0</inkml:trace>
        </inkml:traceGroup>
        <inkml:traceGroup>
          <inkml:annotationXML>
            <emma:emma xmlns:emma="http://www.w3.org/2003/04/emma" version="1.0">
              <emma:interpretation id="{27E7538C-8D74-4552-9C65-ABC35A2EEA37}" emma:medium="tactile" emma:mode="ink">
                <msink:context xmlns:msink="http://schemas.microsoft.com/ink/2010/main" type="inkWord" rotatedBoundingBox="12365,8056 15453,7883 15549,9598 12461,977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67130.1927">9708 7513 1364 0,'-5'-35'60'0,"10"14"13"0,-5 1-58 0,6 0-15 0,0-5 0 0,5-5 0 16,0 0 98-16,6-5 17 0,0-1 3 0,11 1 1 15,1 0-35-15,-1-5-6 0,12 0-2 0,5 4 0 16,0 1-25-16,0 5-6 0,6 0-1 0,6 5 0 0,-6 0-22 0,0 10-5 16,0 4-1-16,-6 6 0 0,0 10-3 0,-11 1-1 15,6 9 0-15,-1 5 0 0,-11 5-12 0,1 10 11 16,-12 0-11-16,0 5 10 0,-6 6 8 0,-5-1 2 15,-6 5 0-15,-12 0 0 0,1 1 0 0,-12-1 0 16,1 0 0-16,-1 6 0 0,0-11-12 0,-5 0-8 16,-6 0 12-16,-5-4-12 0,-7-6 0 0,7-5 0 15,-6-5 0-15,5-5 0 0,0 0 0 0,-5 0 0 16,11-10 8-16,0 0-8 0,0-5 0 0,6-5 0 16,11 0 0-16,0-5-9 0,0-5-7 0,12 5-2 15,5 5 0-15,0-10 0 0,5 0-5 0,-5 10-1 16,23-5 0-16,-1-5 0 0,12 5 8 0,0 0 2 15,0 0 0-15,6 5 0 0,5 5 14 0,12 5-11 16,-12 0 11-16,6 0-10 0,-12 5 10 0,1 5 8 16,0 6-8-16,-7-1 11 0,1 5-11 0,-5 0 10 0,-1 0-10 15,-11 0 10-15,-6 6 14 0,1-1 4 0,-7-5 0 16,-5-5 0-16,0 5 10 0,-5-5 2 0,-12 6 1 16,0-1 0-16,0 0 1 0,-6 5 0 0,-5-5 0 0,-6 5 0 15,-6 1-30-15,-5-1-12 0,-6-5 8 0,6 0-8 16,-6-5 0-16,6 0 0 0,-1 1 0 0,7-11 0 15,5 0 0-15,0 0 10 0,0-5-10 0,6-5 10 16,5-5-108-16,6 0-22 16,0-5-4-16,12 0-614 0,-7-10-123 0</inkml:trace>
          <inkml:trace contextRef="#ctx0" brushRef="#br0" timeOffset="67464.7383">11801 7241 1638 0,'-6'-35'36'0,"1"20"7"0,5 0 1 0,-6-5 3 0,6 10-38 0,-6-5-9 0,6 5 0 0,0 0 0 16,0 10 77-16,0 0 14 0,-5-10 2 0,5 10 1 15,0 0-26-15,0 0-6 0,0 0-1 16,-6 20 0-16,0-5-30 0,-5 20-7 0,5 10 0 16,1 5-1-16,-7 6 27 0,7 9 6 0,-12 5 0 0,5 6 1 15,-5-1-21-15,0 1-4 0,-5-6 0 0,5 0-1 16,0 1 18-16,0-1 4 0,-6-9 1 0,6-1 0 15,-5 0-34-15,5-5-6 0,-6-4-2 0,6-6 0 16,0 0-12-16,0-10 0 0,0-4 0 0,0-6 0 16,12 0-101-1,-7-5-23-15,-5-5-5 0,6-5-1000 0</inkml:trace>
          <inkml:trace contextRef="#ctx0" brushRef="#br0" timeOffset="66579.6317">9946 7256 1371 0,'-6'-20'30'0,"6"10"6"0,-5-5 2 0,5 5 1 0,5-5-31 0,-5 5-8 15,0-5 0-15,0 5 0 0,0 10 113 0,0-10 22 16,0 10 4-16,0 0 1 0,0 0-60 0,0 0-11 16,6 15-2-16,0 10-1 0,-6 5-22 0,5 15-4 15,-5 6 0-15,0 14-1 0,-5 10 21 0,-1 1 4 16,-5-1 0-16,-6 1 1 0,0 4-26 0,-6 0-6 16,0 1-1-16,-11-6 0 0,12 1 10 0,-6-6 2 15,-1-5 0-15,7 1 0 0,-7-11-29 0,7 0-6 16,-1-9-1-16,6-1 0 0,-5-5-8 0,5-10 0 15,5-5 0-15,1 1 0 0,5-6 0 0,1-10-17 16,-1 5 4-16,6-15 1 16,0 0-138-16,0 0-27 0,0 0-6 0,6-15-853 0</inkml:trace>
          <inkml:trace contextRef="#ctx0" brushRef="#br0" timeOffset="67932.3759">11326 7814 2019 0,'0'0'44'0,"0"0"10"16,0 0 2-16,0 0 0 0,0 0-44 0,-6 15-12 0,12-4 0 0,5-1 0 16,0-5 55-16,12-5 9 0,5 0 1 0,12 0 1 15,11-5-27-15,0 0-6 0,5-6-1 0,12 6 0 0,-6-5-18 0,1 0-4 16,10 0-1-16,-5 0 0 15,0 5-142-15,0 0-29 0,0-5-6 0,-1 5 0 0</inkml:trace>
          <inkml:trace contextRef="#ctx0" brushRef="#br0" timeOffset="67736.9028">11529 7206 1422 0,'12'-10'31'0,"-7"5"6"0,1-5 2 0,5 0 1 0,1-5-32 0,5 5-8 16,0 0 0-16,5 0 0 0,6 0 111 0,1 5 20 15,5-10 4-15,5 4 1 0,-5 1-48 0,11-5-10 16,1 5-2-16,10 0 0 0,-5 5-35 0,6-5-7 15,-1 0-2-15,1 5 0 0,-6-5-32 0,0 5 0 16,0 5 0-16,-6 0 0 0,-6 0 0 0,-5 5-12 16,-5 0 0-16,-1 0 0 15,-6-5-55-15,-5 10-10 0,-5-5-3 0,-1 5 0 16,-5 5-76-16,-6 0-16 0,-6 16-4 0,-11-6 0 0</inkml:trace>
        </inkml:traceGroup>
        <inkml:traceGroup>
          <inkml:annotationXML>
            <emma:emma xmlns:emma="http://www.w3.org/2003/04/emma" version="1.0">
              <emma:interpretation id="{BC73EF3D-506A-4105-BC62-1FAA1DDF162B}" emma:medium="tactile" emma:mode="ink">
                <msink:context xmlns:msink="http://schemas.microsoft.com/ink/2010/main" type="inkWord" rotatedBoundingBox="16061,8256 16849,8212 16924,9541 16136,9586"/>
              </emma:interpretation>
              <emma:one-of disjunction-type="recognition" id="oneOf11">
                <emma:interpretation id="interp15" emma:lang="" emma:confidence="0">
                  <emma:literal>s</emma:literal>
                </emma:interpretation>
                <emma:interpretation id="interp16" emma:lang="" emma:confidence="0">
                  <emma:literal>S</emma:literal>
                </emma:interpretation>
                <emma:interpretation id="interp17" emma:lang="" emma:confidence="0">
                  <emma:literal>5</emma:literal>
                </emma:interpretation>
                <emma:interpretation id="interp18" emma:lang="" emma:confidence="0">
                  <emma:literal>,</emma:literal>
                </emma:interpretation>
                <emma:interpretation id="interp19" emma:lang="" emma:confidence="0">
                  <emma:literal>$</emma:literal>
                </emma:interpretation>
              </emma:one-of>
            </emma:emma>
          </inkml:annotationXML>
          <inkml:trace contextRef="#ctx0" brushRef="#br0" timeOffset="68606.866">13944 7221 1209 0,'-5'-5'108'0,"5"0"-87"16,5-5-21-16,-5-5 0 0,0 5 169 0,-5-5 30 16,-7 0 5-16,12 5 2 0,-5 5-92 0,-7 5-18 15,1-5-4-15,0 0-1 0,-1 0-56 0,1 0-11 16,-6 5-3-16,-5 0 0 0,-1 5-21 0,-5 0 0 16,-1 5 0-16,1 5 8 0,0-5-8 0,0 5 0 15,5 10 0-15,-5 0 0 0,5 5 12 0,-5 1 0 16,11 4 1-16,0 0 0 0,0 5 8 0,6 0 2 15,-1-4 0-15,1 4 0 0,11-10-23 0,0 5 0 16,0-5 0-16,6-5 0 0,5 6 0 0,6-1 0 16,0-5 0-16,0 0-12 0,11 0 12 0,-5 0 0 15,11 0 0-15,-6 1 0 0,6-1 9 0,0 0 4 16,0 0 1-16,-6 5 0 0,-5-5 15 0,-6 5 3 16,-6-4 1-16,-6-1 0 0,1 5 6 0,-17 0 1 15,0-5 0-15,-12 0 0 0,0 0 2 0,-5 6 1 0,-6-1 0 16,-6 5 0-16,1-5-17 0,-1 0-3 0,-5 0-1 15,5-10 0-15,1 1-22 0,-6-1 0 0,-1-10-12 0,1 5 4 32,-11-5-157-32,-1 0-31 0</inkml:trace>
        </inkml:traceGroup>
        <inkml:traceGroup>
          <inkml:annotationXML>
            <emma:emma xmlns:emma="http://www.w3.org/2003/04/emma" version="1.0">
              <emma:interpretation id="{BB177407-85DE-455D-BE81-C0D26640BFCD}" emma:medium="tactile" emma:mode="ink">
                <msink:context xmlns:msink="http://schemas.microsoft.com/ink/2010/main" type="inkWord" rotatedBoundingBox="16866,10008 16880,10007 16881,10022 16866,10023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1" brushRef="#br0">13956 8900 0,'0'0'0,"0"0"16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4:39.74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2:47:18.333"/>
    </inkml:context>
  </inkml:definitions>
  <inkml:traceGroup>
    <inkml:annotationXML>
      <emma:emma xmlns:emma="http://www.w3.org/2003/04/emma" version="1.0">
        <emma:interpretation id="{46D543B7-8848-40D5-B63A-35B015E1F8E9}" emma:medium="tactile" emma:mode="ink">
          <msink:context xmlns:msink="http://schemas.microsoft.com/ink/2010/main" type="writingRegion" rotatedBoundingBox="1288,1646 29993,500 30802,20758 2097,21904"/>
        </emma:interpretation>
      </emma:emma>
    </inkml:annotationXML>
    <inkml:traceGroup>
      <inkml:annotationXML>
        <emma:emma xmlns:emma="http://www.w3.org/2003/04/emma" version="1.0">
          <emma:interpretation id="{42EA3162-FA4F-4103-BAC5-A9DF37F6969C}" emma:medium="tactile" emma:mode="ink">
            <msink:context xmlns:msink="http://schemas.microsoft.com/ink/2010/main" type="paragraph" rotatedBoundingBox="2977,1575 28927,650 28995,2552 3045,34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B734E5-72EA-423A-9209-834A82B770EF}" emma:medium="tactile" emma:mode="ink">
              <msink:context xmlns:msink="http://schemas.microsoft.com/ink/2010/main" type="line" rotatedBoundingBox="2977,1575 28927,650 28995,2552 3045,3477"/>
            </emma:interpretation>
          </emma:emma>
        </inkml:annotationXML>
        <inkml:traceGroup>
          <inkml:annotationXML>
            <emma:emma xmlns:emma="http://www.w3.org/2003/04/emma" version="1.0">
              <emma:interpretation id="{400289B0-2F18-406A-9D2D-54B8AE43D4A3}" emma:medium="tactile" emma:mode="ink">
                <msink:context xmlns:msink="http://schemas.microsoft.com/ink/2010/main" type="inkWord" rotatedBoundingBox="2977,1575 5062,1501 5125,3277 3040,335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-198 1732 115 0,'-11'0'10'0,"11"-5"-10"15,0 0 0-15,0 0 0 0,-6-5 72 0,6 5 12 16,-6 5 2-16,1-5 1 0,-1 0-46 0,0 0-9 16,6 5-1-16,0 0-1 0,0 0 16 0,-5 5 3 15,-7 0 1-15,7-5 0 0,-7 0-16 0,7 0-3 16,-12 0-1-16,5 0 0 0,12 0-6 0,-5 5 0 16,-12 0-1-16,17-5 0 0,0 0-10 0,0 0-1 15,-17 10-1-15,17-10 0 0,0 0-3 0,0 0 0 16,-11 0 0-16,11 0 0 0,0 0-8 0,0 0 8 15,-12 5-8-15,12-5 8 0,0 0 29 0,0 0 6 16,-11 0 1-16,11 0 0 0,0 0 22 0,0 0 5 16,0 0 1-16,0 0 0 0,-17 5-24 0,17-5-5 15,0 0-1-15,0 0 0 0,0 0-22 0,0 0-5 0,0 0-1 16,0 0 0-16,0 0 5 0,0 0 1 16,0 0 0-16,0 0 0 0,0 0 8 0,0 0 3 0,0 0 0 0,11 5 0 15,1-5-19-15,5-5-4 0,0 0-8 0,5 5 12 16,12 0 7-16,0 0 1 0,0-5 0 0,-6 0 0 15,6 0-6-15,0 0-1 0,0 0 0 0,11 5 0 16,-5 5-13-16,5-5-8 0,-11-5 8 0,11 5-13 16,1-10-129-16,-7 5-26 15,35-10-4-15,-12 5-504 0</inkml:trace>
          <inkml:trace contextRef="#ctx0" brushRef="#br0" timeOffset="-737.6574">-317 289 939 0,'-11'5'20'0,"11"-5"5"0,-6-5 1 0,6-5 1 0,-5 0-27 0,5 10 0 16,0 0 0-16,5-10 0 0,-5 10 64 0,0-15 8 15,0 15 2-15,6-10 0 0,5-5-26 0,-11 0-4 16,0 15-2-16,11-10 0 0,-11 10-13 0,12-15-2 15,-12 15-1-15,0 0 0 0,0 0 5 0,5-10 1 16,-5 10 0-16,0 0 0 0,0 0-10 0,0 0-2 16,0 0 0-16,0 0 0 0,17-5-11 0,-17 5-9 15,12-11 12-15,-1 6-12 0,-11 5 12 0,17 0-12 0,-17 0 12 16,17 0-12-16,0 0 12 0,0-5-4 0,-6 5 0 0,6 0-8 16,0-5 16-16,6 5-3 0,-1 0-1 0,1 0 0 15,0 0 8-15,5 0 0 0,6 0 1 0,11-5 0 16,-5 5-2-16,5-5-1 0,0 10 0 0,6-5 0 15,11-5-7-15,0 0-2 0,1 0 0 0,-7 0 0 16,1-5-9-16,-6 0 8 0,-6 5-8 0,0 0 8 16,-5-5-8-16,-1 5 0 0,-10 0-12 0,-1 5 12 15,-5 0-116 1,-7 5-15-16</inkml:trace>
          <inkml:trace contextRef="#ctx0" brushRef="#br0" timeOffset="-1495.598">294 179 518 0,'0'0'46'0,"0"0"-37"16,-6-5-9-16,6 5 0 0,0-10 103 0,-5-6 18 16,5 6 4-16,-6 0 1 0,6-5-36 0,6 0-7 15,-6-5-2-15,0 5 0 0,5 5-13 0,1-5-4 16,5 5 0-16,-5-5 0 0,0 10-8 0,-6 5-1 15,5-10-1-15,-5 10 0 0,0 0-9 0,0 0-1 16,0 0-1-16,0 0 0 0,0 0-19 0,0 0-4 0,0 0-1 16,0 15 0-16,0 5 10 0,-5 0 3 0,-1 0 0 0,0 10 0 15,6 5-17-15,-5 11-3 0,-12-1-1 16,5 10 0-16,1 11 14 0,0-11 3 0,-1 15 1 0,-5-4 0 16,0 4 6-16,0 0 1 0,1 1 0 0,-1-6 0 15,0 5-4-15,5-4 0 0,1-6 0 0,0 5 0 16,-1-4-9-16,7-6-3 0,-12-5 0 0,11 1 0 15,0-11-11-15,1 5-9 0,-7-10 12 0,7-5-12 16,5 1 10-16,-6-6-10 0,0 0 8 0,1-5-8 16,-6 0-32-16,5 0-12 15,6-5-3-15,0-15 0 0,0 0-152 0,0 0-30 0</inkml:trace>
          <inkml:trace contextRef="#ctx0" brushRef="#br0" timeOffset="1485.1348">1657 782 874 0,'0'0'39'0,"0"0"8"0,0 0-38 0,0 0-9 0,0-10 0 0,0 5 0 15,0-5 72-15,-6 5 13 0,-5 0 3 0,5 0 0 16,1 5-29-16,-7 0-6 0,7 0-1 0,-12 0 0 16,0 5-25-16,0 0-6 0,-6 10-1 0,1-5 0 15,-1-5 8-15,-5 5 2 0,-1-5 0 0,1 5 0 16,5 0-5-16,1 0-1 0,-1 5 0 0,1-5 0 15,-7 0 14-15,7 0 2 0,-1 0 1 0,-5 0 0 16,0 1-29-16,5-1-12 0,-5 0 11 0,5 0-11 0,0 10 16 16,6-5-2-16,0-5-1 0,0 5 0 0,12-5-13 15,-6 0 9-15,5 5-9 0,0-5 8 0,6-10-8 0,6 15 0 16,-6-5 0-16,11 5 0 0,0 1 0 0,1-1 0 16,5 0 0-16,0-5 0 0,-6 5 0 0,12-5 0 15,5 5 0-15,-5 0 0 0,-1-5 0 0,-5 0 0 16,6-5 0-16,-6 10 0 0,5 0 0 0,-5 0 10 15,6 1-1-15,-6-1 0 0,6 5 6 0,-7-5 1 16,1 0 0-16,-5 5 0 0,-1 5 2 0,0-5 1 16,-5 0 0-16,0 0 0 0,-1 1-8 0,-5-1-2 15,0 5 0-15,-5-5 0 0,-1-5 11 0,0 5 1 16,-5-10 1-16,0 10 0 0,-6-5 10 0,0 5 1 16,-6 1 1-16,6-1 0 0,0-10-13 0,0 5-2 15,-11-5-1-15,5 5 0 0,-5-10-10 0,0 5-8 0,0 0 9 16,-1-10-9-16,1 0 10 0,5-5-10 0,-5 0 10 15,6 0-10-15,5-5-12 0,0-5-8 0,5-5-1 0,1 5-1 32,5 5-149-32,1 0-29 0</inkml:trace>
        </inkml:traceGroup>
        <inkml:traceGroup>
          <inkml:annotationXML>
            <emma:emma xmlns:emma="http://www.w3.org/2003/04/emma" version="1.0">
              <emma:interpretation id="{AC33461A-C191-48BA-B537-CCF92A22DB33}" emma:medium="tactile" emma:mode="ink">
                <msink:context xmlns:msink="http://schemas.microsoft.com/ink/2010/main" type="inkWord" rotatedBoundingBox="8239,2026 9293,1988 9328,2977 8274,301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049.5932">5548 596 1292 0,'0'0'28'0,"0"0"7"0,0 0 1 0,0 0 0 0,0 0-36 0,6-10 0 16,-1-5 0-16,1 0 0 0,-6 15 103 0,0-10 13 15,0 0 4-15,0 10 0 0,0-11-56 0,0 11-12 16,0 0-1-16,-6-5-1 0,6-10-19 0,-5 10-4 15,-1-5-1-15,-5 5 0 0,-1 0-9 0,1 0-1 16,5 0-1-16,1 0 0 0,-12 5-3 0,5-5-1 16,1 5 0-16,0-5 0 0,-1 5-11 0,-5 0 12 15,-5 0-12-15,5 5 12 0,-6 0-12 0,1 0 0 16,-7 5 0-16,1 0 0 0,-6 5 0 0,0 0 8 16,0 6-8-16,-5-1 8 0,5 0 0 0,-6 5-8 15,6 10 12-15,0 5-4 0,-5 1 17 0,10 9 3 16,1 5 1-16,6 0 0 0,5-4-29 0,0 4 0 0,5 0 0 15,12 6 0-15,-5-6 0 0,10-5 0 0,-5 0 0 0,12-9 0 16,-1-1 0-16,0-10 0 0,-5 0 0 0,11-10 0 16,-6-5 0-16,6 0 0 0,-6-4 0 0,12-11 0 15,-6-11 0-15,6 1 8 0,5-5-8 0,0-5 0 16,0-10 0-16,6-10 11 0,6-5-11 0,0-1 10 16,-6-4-10-16,5 0 0 0,1-5 0 0,-6-1 8 15,0 1-8-15,-1-10-14 0,-4 4 3 0,-1 1 1 16,6 5 10-16,-11 9 0 0,-6-4 0 0,-6 15 0 15,0 5 0-15,1 10 0 0,-1 0 0 0,0 9 0 16,-11 11 18-16,0 0-1 0,11 11 0 0,1 9 0 16,-12 5 8-16,5 10 2 0,-5 5 0 0,6 0 0 0,-6 6 1 15,6 4 0-15,-1 0 0 0,1 0 0 0,5 1-20 0,1-6-8 16,5 0 8-16,0 0-8 0,11-9 0 0,6-1-14 16,0-10 2-16,5-5-731 15,12-10-145-15</inkml:trace>
        </inkml:traceGroup>
        <inkml:traceGroup>
          <inkml:annotationXML>
            <emma:emma xmlns:emma="http://www.w3.org/2003/04/emma" version="1.0">
              <emma:interpretation id="{FC452BAB-A07B-40EC-A982-9A16107E4334}" emma:medium="tactile" emma:mode="ink">
                <msink:context xmlns:msink="http://schemas.microsoft.com/ink/2010/main" type="inkWord" rotatedBoundingBox="12897,1661 17865,1484 17917,2947 12949,312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204.7298">10349 395 691 0,'0'0'30'0,"12"-10"7"0,-7 0-29 0,1 0-8 16,0-5 0-16,-1 4 0 0,1 1 160 0,0-5 32 15,-1 0 5-15,-5 0 2 0,6-10-88 0,0 10-18 16,-6-5-3-16,0 0-1 0,0 0-29 0,0 0-7 16,0 4-1-16,-6 1 0 0,6 5-26 0,-6 0-6 15,-5 0 0-15,5 5-1 0,-11 0-11 0,6 0-8 16,-12 0 9-16,1 5-9 0,-1 5 0 0,-11 5 0 15,-5-5 0-15,-7 10 0 0,-4 10 11 0,-1 6-11 16,-6 4 12-16,-5 5-12 0,5 5 0 0,1-5-9 16,5 1-1-16,6 9 0 0,-1 0 10 0,12-5 0 15,6 1 0-15,11-11 0 0,0 0 9 0,6 0-9 16,5 0 12-16,6 1-12 0,0-11 0 0,6-5 0 16,5 0 0-16,12 0 0 0,-1-10 0 0,1-5 0 15,11-10 0-15,0-5 0 0,6-10 0 0,-7 0 10 16,7-10-10-16,5-5 8 0,1-1-8 0,4-9 8 15,1 5-8-15,6-10 8 0,-12-1 0 0,0-4 0 16,1 0 0-16,-7-1 0 0,-5 11 8 0,0 0 2 0,-11 15 0 16,-1 0 0-16,-5 10 7 0,-5-6 2 0,-1 16 0 0,-5 5 0 15,-6 5-11-15,0 0-3 0,5 15 0 0,1 11 0 16,-6 9-13-16,0 10 0 0,-6 5 0 0,1 11 0 16,-1-1 0-16,-5 5 0 0,-1 6 0 0,-5-1 0 15,-5 0 0-15,-1 6 0 0,0-1 0 0,-10-4 0 16,-7 4 0-16,0-10 9 0,1 6-1 0,-12-1 0 15,6-5-8-15,-6-4 10 0,0-6-10 0,-6-10 10 16,1-4 0-16,5-6 0 0,6-5 0 0,5-10 0 16,0-5 4-16,6-10 1 0,1 0 0 0,10-10 0 15,0-5 5-15,1 0 2 0,10-10 0 0,1 0 0 0,5-10-5 0,12-1-1 16,0-9 0-16,11-5 0 0,5 0-8 16,12-11-8-16,6 1 9 0,11-5-9 0,11 5 0 0,0 4 0 15,-5-4 0-15,11 0 0 0,-6 4-18 0,6 1 0 16,-6 10 0-16,0 5-727 15,-5 5-146-15</inkml:trace>
          <inkml:trace contextRef="#ctx0" brushRef="#br0" timeOffset="8412.774">11102 596 1677 0,'0'0'74'0,"0"0"16"0,0 0-72 0,0 0-18 0,11 10 0 0,-5 5 0 15,-1 5 100-15,1 0 16 0,-1 0 3 0,-5 11 1 16,-5-1-31-16,5 0-5 0,0 0-2 0,0 5 0 16,0 0-38-16,0-4-7 0,0-1-1 0,0 0-1 15,0-5-22-15,0 0-4 0,-6-5-1 0,6 0 0 32,6 0-36-32,-6-4-7 0,-6 4-1 0,6-5-700 0,0-15-140 0</inkml:trace>
          <inkml:trace contextRef="#ctx0" brushRef="#br0" timeOffset="8572.643">11271 118 1969 0,'-5'-20'43'0,"5"20"9"0,-6-15 1 0,6 5 3 0,-6-5-44 0,6 5-12 16,0 10 0-16,0 0 0 0,0 0 61 0,0 0 11 15,0 10 1-15,0 10 1 16,0 0-234-16,6 5-46 0</inkml:trace>
          <inkml:trace contextRef="#ctx0" brushRef="#br0" timeOffset="8869.5962">11650 420 1036 0,'11'5'92'0,"-5"0"-73"16,-6-5-19-16,6 20 0 15,-1 5 121-15,1 5 21 0,0 6 4 0,-6 4 1 16,0 5-32-16,0-5-7 0,5 0 0 0,-5 11-1 16,0 4-20-16,0-5-4 0,6-4-1 0,0-1 0 15,-1-5-47-15,7-5-10 0,-7-5-1 0,7 1-1 16,5-6-9-16,0-5-2 0,-6-5 0 0,11-5 0 16,1-5 26-16,-6-5 5 0,6-5 1 0,-1-5 0 15,7-5-12-15,-7-5-1 0,6-5-1 0,-5-6 0 16,0-4 5-16,5-10 1 0,-5 0 0 0,-1-6 0 15,1 1-16-15,5 0-2 0,0-5-1 0,6-1 0 16,-5 6-17-16,5-5 0 0,0-1 0 0,5 6 0 16,1 10-75-16,-1 0-9 0,-5 10-1 15,0-6-1082-15</inkml:trace>
          <inkml:trace contextRef="#ctx0" brushRef="#br0" timeOffset="9160.3573">12651 777 1558 0,'23'-5'69'0,"-6"10"15"0,0 5-68 0,5-5-16 16,7 0 0-16,-1 0 0 0,0-5 66 0,0 0 10 15,1-5 1-15,-7 0 1 0,7-5-38 0,-7 0-7 16,-5-5-1-16,0 0-1 0,0 0-15 0,0 10-4 16,-11-16 0-16,-6 1 0 0,0 0 4 0,0-5 1 15,-6 0 0-15,0 0 0 0,-5 0 7 0,-6 0 0 16,6 4 1-16,0 1 0 0,-6-5 25 0,5 10 5 0,-5 0 1 0,0 5 0 15,6 0-8-15,0 10 0 0,-6 0-1 16,5 10 0-16,-5 0-28 0,1 5-6 0,-1 5-1 0,0 5 0 16,0 11-12-16,0-6 0 0,0 5 0 0,0 5 0 15,0 0 0-15,5 1 0 0,1-1 0 0,-6 0-10 16,6 5 2-16,5 0 0 0,6-9 0 0,6 4-742 16,-6-5-148-16</inkml:trace>
          <inkml:trace contextRef="#ctx0" brushRef="#br0" timeOffset="9515.6312">13511 490 2026 0,'22'-30'44'0,"-10"20"10"0,-1-10 2 0,6 10 1 0,6 0-45 0,-1 0-12 16,1 5 0-16,-1 5 0 0,-5 0 63 0,0 10 10 15,0 5 3-15,0 0 0 0,0 10-46 0,-5 0-9 16,-1 10-1-16,0 6-1 0,-5-1-9 0,0 0-2 15,-6 10 0-15,0 1 0 0,0-6 14 0,-6-5 2 16,6 0 1-16,-6-4 0 0,1-1-25 0,-7-10 0 16,7-5 0-16,5 0 0 0,-12-5 0 0,7-5 0 15,5-10 0-15,0 0 0 0,-12-5 12 0,7-5-4 16,5-10 0-16,0 0 0 0,0-5 7 0,5-10 1 16,7-6 0-16,-1-4 0 0,6-5-7 0,6 0-1 15,5 4 0-15,6-4 0 0,0 0 7 0,5 5 1 16,7-11 0-16,4 16 0 0,1 0 6 0,0 15 2 15,-11 5 0-15,-1 15 0 0,1 5-7 0,-6 10-1 16,-6 10 0-16,0 5 0 0,-11 5-6 0,6 10-2 0,-12 5 0 16,1 6 0-16,-7 9 19 0,7-5 3 0,-12 1 1 15,11 4 0 1,-5 5-117-16,5 6-23 0,0-6-5 0,6 0-1 0</inkml:trace>
        </inkml:traceGroup>
        <inkml:traceGroup>
          <inkml:annotationXML>
            <emma:emma xmlns:emma="http://www.w3.org/2003/04/emma" version="1.0">
              <emma:interpretation id="{2D3DA3E8-65A6-4F60-AACE-2D02262116C8}" emma:medium="tactile" emma:mode="ink">
                <msink:context xmlns:msink="http://schemas.microsoft.com/ink/2010/main" type="inkWord" rotatedBoundingBox="21544,1460 25242,1329 25272,2176 21574,230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747.7362">18120 189 1324 0,'0'-15'118'0,"11"-6"-94"15,1-4-24-15,-1 0 0 0,-5 5 93 0,5 0 15 16,6 5 2-16,-6-5 1 0,6 5-31 0,-6 0-7 15,1 5-1-15,5 0 0 0,11 10-38 0,-5 0-8 16,-6 0-2-16,0 5 0 0,5 5-24 0,-11 5 0 16,1 10 0-16,-12 5 0 0,0 10 0 0,-6 5 0 15,6 11 0-15,-11 4 0 0,-12-10 0 0,6 6 0 16,0-1 0-16,6-5 0 0,-12-5 14 0,1-4 1 16,10-6 0-16,-5-5 0 0,12-10 28 0,-1 0 5 15,-5-10 2-15,11-10 0 0,0 0 2 0,0 0 0 16,0 10 0-16,0-10 0 0,0 0-36 0,0 0-6 15,5-10-2-15,1 0 0 0,0-10 0 0,5 0-8 16,6-10 12-16,6-10-4 0,-12-6-8 0,12-4 0 16,11-5 0-16,5 0 0 0,-11-11 0 0,6 6 0 15,-11 5 0-15,17-6 0 0,5 6 0 0,6 5 0 16,-17 14 0-16,11 6 0 0,-6 10-11 0,1 0 11 0,-17 10-8 16,-1 15 8-16,1 5 0 0,-6 10 0 0,-6 5 0 15,1 6 0-15,-7-1 0 0,-5 10 0 0,-5 5 0 16,5 5 8-16,-12 1 3 0,7-1 1 0,-7 0 0 0,7 6 0 15,-1-21-12-15,0 5 0 0,1-5 0 0,5 0 0 16,5-5 0-16,-5 1 0 0,0-6 0 0,6 5-11 16,0-5-191-1,5 0-38-15,0 20-8 0,6-19-2 0</inkml:trace>
          <inkml:trace contextRef="#ctx0" brushRef="#br0" timeOffset="11064.3794">19483 58 1749 0,'28'-45'77'0,"-16"20"17"0,5-1-75 0,-1 6-19 15,1 5 0-15,6 5 0 0,-6 0 50 0,-6 5 6 16,6 5 2-16,-5 10 0 0,-7 5-6 0,7 10-2 16,-7 11 0-16,1 4 0 0,-6 5-17 0,0 10-3 15,-6 1-1-15,1 9 0 0,-1-5 16 0,-5-9 3 16,-1-1 1-16,7-5 0 0,5-5-12 0,-6 1-2 15,6-21-1-15,-6 0 0 0,6-5 12 0,0-5 2 16,0-10 1-16,0 0 0 0,12 5-21 0,5-5-5 16,0-10-1-16,5 5 0 0,-5-5-10 0,6-10-1 0,-6 0-1 15,5-1 0-15,1-4-10 0,-6 0 0 16,6-5 0-16,-1 0 0 0,-5-5 0 0,0-1-17 0,6 1 4 16,-6 0 1-16,0 0-7 0,5 5-1 0,-10 0 0 15,5 4 0 1,-6-4-182-16,0 10-37 0,1-35-7 0,-7 25-2 0</inkml:trace>
          <inkml:trace contextRef="#ctx0" brushRef="#br0" timeOffset="11622.1876">20512 48 1875 0,'0'0'41'0,"0"0"9"0,23 5 2 0,-1 0 0 0,1 5-41 0,5 0-11 15,1 10 0-15,-7 0 0 0,7 5 72 0,-7 1 12 16,-5-1 2-16,0 0 1 0,-6 0-39 0,1 0-7 16,-7 0-1-16,7 5-1 0,-12-4-28 0,-6-6-11 15,0 0 8-15,1 0-8 0,-7-5 12 0,1-5-4 16,0 0 0-16,0 0 0 0,-1-5-8 0,1 0 0 16,5-5 0-16,6 0 0 0,0 0 0 0,0 0 0 15,0 0 0-15,0 0 0 0,0 0 28 0,0 0 3 16,0 0 1-16,6-10 0 0,0-10-32 0,5 5 0 15,6-10 0-15,0 0 0 0,0-11 12 0,5 1-3 16,1 5-1-16,5-5 0 0,1 0-8 0,4 5 0 16,-4-1 0-16,10 6 8 0,-5 5 0 0,6 5 0 15,-6 5 0-15,-6 0 0 0,0 10 2 0,-5 0 0 16,0 10 0-16,5 5 0 0,-11-5 6 0,0 10 0 0,-6 5 1 16,6 6 0-16,-6-6-32 0,-5 10-6 0,0-5-2 0,-1 5 0 15,7-10 37-15,-12 6 7 0,5-11 2 0,-5 5 0 16,-5-5-32-16,-1-5-7 0,0 0 0 0,1 0-1 15,5-15 17-15,-6 10 9 0,6-10-1 0,0 0 0 16,0 0 0-16,0 0 0 0,0 0 0 0,-6-15 0 16,6 0-8-16,6-5 0 0,-6-5 0 0,17-10 0 15,0-6 0-15,6-4 0 0,-1 0 0 0,1 0-11 16,11 4 11-16,0 6 0 0,0 0 10 0,0-5-10 16,-6 10 0-16,0 5 0 0,0 9 0 0,1 1-10 15,-7 5 10-15,-5 15 0 0,0 0 10 0,0 10-10 0,-5 1 0 16,-1 4 0-16,0 5 0 0,0 0 0 0,1 0 0 15,-7 5 0-15,7 0 0 0,-7 1 0 0,1-6 0 0,0 5 0 16,-1 5 0-16,1 0 0 16,5-5-56-16,-11 1-16 0,6-6-4 0,-6 5-663 15,0-5-132-15</inkml:trace>
        </inkml:traceGroup>
        <inkml:traceGroup>
          <inkml:annotationXML>
            <emma:emma xmlns:emma="http://www.w3.org/2003/04/emma" version="1.0">
              <emma:interpretation id="{1D23E6B9-1A66-4FC3-AFD1-BEB5081724D7}" emma:medium="tactile" emma:mode="ink">
                <msink:context xmlns:msink="http://schemas.microsoft.com/ink/2010/main" type="inkWord" rotatedBoundingBox="25948,1084 28939,977 28978,2079 25988,2186"/>
              </emma:interpretation>
              <emma:one-of disjunction-type="recognition" id="oneOf4">
                <emma:interpretation id="interp4" emma:lang="" emma:confidence="1">
                  <emma:literal>r</emma:literal>
                </emma:interpretation>
                <emma:interpretation id="interp5" emma:lang="" emma:confidence="0">
                  <emma:literal>t</emma:literal>
                </emma:interpretation>
                <emma:interpretation id="interp6" emma:lang="" emma:confidence="0">
                  <emma:literal>+</emma:literal>
                </emma:interpretation>
                <emma:interpretation id="interp7" emma:lang="" emma:confidence="0">
                  <emma:literal>z</emma:literal>
                </emma:interpretation>
                <emma:interpretation id="interp8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2759.706">24731-239 1670 0,'0'0'148'0,"12"-5"-118"0,-12 5-30 0,0 0 0 15,11 10 70-15,-5 0 8 0,-1 11 2 0,1-1 0 16,-6 5-13-16,0 5-3 0,0 0 0 0,0 5 0 15,5 6 24-15,-5 4 4 0,0-5 0 0,6 5 1 16,-6-5-41-16,6 11-8 0,-12-11-1 0,6 5-1 16,0-10-21-16,0 1-4 0,-6-6-1 0,1-5 0 15,-6 0-31-15,5-5-6 0,0-5-2 0,1 0 0 16,-12-10 70-16,5 0 13 0,1-5 4 0,0 0 0 16,-6 0-52-16,5-10-12 0,7 0 0 0,-7-5 0 15,1 0 0-15,11-10 0 0,0 0 0 0,0 0 0 16,0-11 54-16,6-4 8 0,5 5 2 0,12-5 0 15,5 5-64-15,6-6 0 0,11 6-9 0,12 0 0 16,-1-5 9-16,1 10 0 0,5 5-9 0,0-1 9 16,0 11-46-16,6 5-5 0,6 0-1 0,-6 5 0 15,-17 5-60-15,-6 0-13 0,-6 5-3 0,1 0-1024 16</inkml:trace>
          <inkml:trace contextRef="#ctx0" brushRef="#br0" timeOffset="12116.3495">22627-435 1911 0,'0'0'42'0,"6"-10"9"0,0-5 1 0,-6 5 2 0,0 10-43 0,0 0-11 0,0 0 0 0,0 0 0 15,0 0 64-15,0 0 10 0,0 0 2 0,5 10 1 16,7 5-61-16,-7 5-16 0,1 0 0 0,0 6 0 15,-1 4 45-15,1 5 7 0,0 0 0 0,-6 5 1 16,5 1-33-16,1-1-8 0,-6 5 0 0,6 10-1 16,-6-4 29-16,0 9 5 0,-6 0 2 0,6 1 0 15,-6-6-24-15,1 0-5 0,-7-5-1 0,7 1 0 16,-7-6 8-16,7-5 2 0,-12-5 0 0,5-4 0 16,1-6-12-16,0-5-3 0,-1 0 0 0,1-5 0 15,0-5-12-15,5 0 9 0,6-10-9 0,0 0 8 0,0 0 0 16,0 0 0-16,-5-10 0 0,5 10 0 15,-6-10-8-15,12-10 0 0,-1 0 0 0,6-5 0 0,1-6 0 16,5 1 0-16,0-10 0 0,5-5 0 16,18 0-39-16,5 4-9 0,6 1-3 0,0 5 0 15,0 5 41-15,-6 5 10 0,0 0 0 0,6 14 0 0,-17 6 0 0,-6 5 0 16,-5 5 0-16,-6 6 0 0,6-1 0 0,-12 5 0 16,-11 10 0-16,0-5 0 0,-6 5 0 0,-5-5 0 15,-6 5 0-15,0 5 0 0,-6-9 0 0,1 4 0 16,-6 0 0-16,-6 5 0 0,-6-5 27 0,0 0 7 15,-10-5 2-15,4 11 0 0,1-16-36 0,0 5-20 16,0 0 2-16,11-5 1 16,0-5-156-16,5-5-31 0,7 5-7 0,5-10-1 0</inkml:trace>
          <inkml:trace contextRef="#ctx0" brushRef="#br0" timeOffset="12428.812">23250 319 1497 0,'22'-15'32'0,"-5"10"8"0,0-5 0 0,11 0 4 0,6 0-36 0,6 0-8 0,5-5 0 0,6 5 0 15,6-5 104-15,-1-5 20 0,1 0 3 0,5 5 1 16,-6-6-52-16,-5 6-9 0,-5 5-3 0,-7-5 0 16,-5 0-39-16,-6-5-8 0,-11 5-1 0,0-5-1 15,0 5-24-15,-11 0-5 0,-6 0-1 0,0 5 0 16,-11-11 48-16,-1 6 10 0,7 0 1 0,-12 5 1 15,0 5-21-15,-6 5-4 0,-5-5 0 0,5 5-1 0,1 5 22 0,-12 0 5 16,0 5 1-16,0 5 0 0,0 5-32 16,0 6-7-16,0-6 0 0,6 5-8 0,5 0 15 0,6 5-4 15,0 0-1-15,0 0 0 0,12 6-10 0,5-1-14 16,5 0 3-16,6 0 1 0,1 0-4 0,16-4-1 16,6-1 0-16,6 5 0 15,-1-10-124-15,1 0-25 0,-1-10-4 0,7 0-2 0</inkml:trace>
        </inkml:traceGroup>
      </inkml:traceGroup>
    </inkml:traceGroup>
    <inkml:traceGroup>
      <inkml:annotationXML>
        <emma:emma xmlns:emma="http://www.w3.org/2003/04/emma" version="1.0">
          <emma:interpretation id="{4C159182-1EB3-4F0E-9872-5FD30BB8C754}" emma:medium="tactile" emma:mode="ink">
            <msink:context xmlns:msink="http://schemas.microsoft.com/ink/2010/main" type="paragraph" rotatedBoundingBox="3394,4811 16805,4180 16906,6332 3495,69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43CAFB3-7531-4699-9D2D-7E8F84957035}" emma:medium="tactile" emma:mode="ink">
              <msink:context xmlns:msink="http://schemas.microsoft.com/ink/2010/main" type="inkBullet" rotatedBoundingBox="3409,5129 4897,5059 4957,6340 3469,6410"/>
            </emma:interpretation>
          </emma:emma>
        </inkml:annotationXML>
        <inkml:trace contextRef="#ctx0" brushRef="#br0" timeOffset="14998.845">11 4135 1278 0,'-11'-30'56'0,"11"20"12"0,0-5-54 0,0 0-14 0,0-1 0 0,6 1 0 15,-1-5 92-15,6 5 16 0,1-5 4 0,-7 0 0 16,12 0-36-16,0 0-8 0,0 5 0 0,0-5-1 16,0 5-24-16,0-1-5 0,6 1-1 0,-1 5 0 15,-5 0-21-15,6 10-4 0,0 0 0 0,5 10-1 16,6 0-11-16,-6 5 0 0,-5 6 0 0,5-1 0 16,0 10 0-16,1 0 0 0,-12 5 0 0,0 10 0 0,-6 1 8 0,-5 9-8 15,-6-5 0-15,-6 6 8 0,-5-11 8 0,5 5 0 16,-11-5 1-16,6 6 0 0,-12-6 15 0,12 0 2 15,-1-10 1-15,7 5 0 0,-12-4-12 0,5 4-3 16,7-10 0-16,5 0 0 0,0-5 8 0,0 0 2 16,0-4 0-16,0-6 0 0,11 0-30 0,-11-15-13 15,-6 10 1-15,6-10 0 0,12 0 20 0,-12 0 5 16,0 0 1-16,17-5 0 0,-6-5-14 0,6-5 0 16,0 0 0-16,0-11 0 0,-11 1 11 0,11-5-11 15,0-5 12-15,5-5-12 0,1-21 12 0,-1 6-12 16,1-5 12-16,5-11-12 0,6 1 0 0,0-5 0 15,6 4 0-15,-1-4 0 0,7-1 0 0,-1 1 0 16,6 0 0-16,-6 4-12 0,6 6 12 0,0 5-12 16,-6 4 12-16,6 11-12 0,-11 20 12 0,-1 5 8 0,1 5 0 15,-6 10-8-15,0 10 8 0,-6 5-8 0,0 15 0 16,-5 5 0-16,-1 15 0 0,-10 6 10 0,-1 4-10 0,0 0 8 16,-5 0 4-16,0 1 0 0,-6-1 0 0,0-5 0 15,-6 6 20-15,6-1 5 0,-11-5 1 0,5-5 0 16,6 1-22-16,-11-6-5 0,5-5-1 0,0 0 0 15,1 0-10-15,-1 1 0 0,0-6 0 0,6 5 8 16,0-10-8-16,6 5 0 0,-6 0 0 0,6 1 0 16,-1 4-160-16,1 5-24 15,-6-10-4-15,6 5-2 0</inkml:trace>
      </inkml:traceGroup>
      <inkml:traceGroup>
        <inkml:annotationXML>
          <emma:emma xmlns:emma="http://www.w3.org/2003/04/emma" version="1.0">
            <emma:interpretation id="{3FAA787D-6D7F-4415-8B05-F935253DA46D}" emma:medium="tactile" emma:mode="ink">
              <msink:context xmlns:msink="http://schemas.microsoft.com/ink/2010/main" type="line" rotatedBoundingBox="8499,4571 16805,4180 16906,6332 8601,6723"/>
            </emma:interpretation>
          </emma:emma>
        </inkml:annotationXML>
        <inkml:traceGroup>
          <inkml:annotationXML>
            <emma:emma xmlns:emma="http://www.w3.org/2003/04/emma" version="1.0">
              <emma:interpretation id="{E4C00B29-B02E-4078-9398-63A8A1B8575F}" emma:medium="tactile" emma:mode="ink">
                <msink:context xmlns:msink="http://schemas.microsoft.com/ink/2010/main" type="inkWord" rotatedBoundingBox="8507,4731 14092,4468 14163,5969 8578,623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6905.7798">6424 3733 1652 0,'0'0'36'0,"12"-10"8"0,-1 5 2 0,0 0 0 0,6 10-37 0,0-5-9 16,0 10 0-16,6 5 0 0,-6 10 69 0,6 5 12 16,-7 0 3-16,1 5 0 0,-5 6-29 0,-1-6-6 0,-5 5-1 0,-1 0 0 15,1 1-9-15,-6-1-3 0,0-5 0 16,0 5 0-16,0-5-3 0,-6-4-1 0,-5-1 0 0,5-5 0 16,-5 5 0-16,0-10 0 0,5 0 0 0,-5-10 0 15,5 0-6-15,6-10-2 0,0 0 0 0,0 0 0 16,0 0 13-16,0 0 3 0,-11-5 0 0,11-10 0 15,0 0-13-15,0-5-3 0,-6-5 0 0,12-5 0 16,0-11-12-16,-1 6-4 0,6-5 0 0,1-5 0 16,5-5 20-16,5 9 3 0,7-4 1 0,5-5 0 15,0 5-51-15,5-6-9 16,1 6-3-16,5 0 0 0,0 5-77 0,0 4-16 0,12 6-4 16,0 5-1004-16</inkml:trace>
          <inkml:trace contextRef="#ctx0" brushRef="#br0" timeOffset="17113.7105">7680 3627 1872 0,'0'0'41'0,"0"0"9"0,0 0 2 0,6 15 0 0,-6 10-42 0,5 6-10 16,-5 4 0-16,6 5 0 0,-6 0 87 0,0 0 15 16,0 1 3-16,0-1 1 0,0 0-33 0,0 0-6 15,6 1-2-15,-1 4 0 0,1-5-36 0,-6-5-7 16,6 0-2-16,5-10 0 0,0 1-20 0,-5-6-8 15,5-10 0-15,0 0-746 16,1 0-149-16</inkml:trace>
          <inkml:trace contextRef="#ctx0" brushRef="#br0" timeOffset="17219.2893">7963 3225 1670 0,'0'-30'74'0,"5"15"15"0,1-10-71 0,5 0-18 0,6-1 0 0,0 6 0 16,0 0 96-16,6 5 15 0,0 10 3 0,-7 0 1 15,1 5-203-15,-5 10-40 0,27 10-8 16,-27 10-1-16</inkml:trace>
          <inkml:trace contextRef="#ctx0" brushRef="#br0" timeOffset="16558.5504">5361 3466 518 0,'0'0'23'0,"0"-10"5"0,0-5-28 0,-5 5 0 15,5-5 0-15,-6 0 0 0,6 0 194 0,-6 10 34 16,6-5 6-16,0 10 2 0,0 0-123 0,0 0-24 16,0 0-5-16,0 15 0 0,0 15-52 0,0 10-11 15,0 11-1-15,0 9-1 0,6 5 9 0,-6 11 1 16,0-1 1-16,0 5 0 0,0 6 0 0,-6-6 0 16,6 6 0-16,-5-6 0 0,-1-4 10 0,0-11 1 15,-5 0 1-15,5-9 0 0,-5-11 10 0,0 0 3 16,5-10 0-16,-5-10 0 0,-1 1-2 0,1-11 0 15,0 5 0-15,5-10 0 0,6-10-18 0,-11 0-4 16,0-5-1-16,-1 0 0 0,-5-10-5 0,12 0-1 16,-7-5 0-16,7-6 0 0,-1-4-12 0,-5-5-4 15,5-5 0-15,6-5 0 0,0-11-8 0,6-9 0 16,5 0 0-16,6-6 0 0,0 1 0 0,6-1 0 16,-1-4 0-16,6-5 0 15,6-6-21-15,6 11-10 0,5-6-1 0,6 6-1 0,0 0 7 0,6 9 2 0,5 6 0 16,0 10 0-16,0 9 13 0,-5 6 11 0,-1 10-13 15,-5 5 5-15,-6 15-6 0,-5 5-1 0,0 5 0 0,-6 10 0 16,-6 5 15-16,-6 10-11 0,1 5 11 0,-12 11-10 16,-5 4 10-16,-12 5 0 0,1 1 0 0,-12-1 8 15,0 5 7-15,-11-5 1 0,-1-4 1 0,-10-1 0 16,5 0-4-16,-17 1-1 0,6-6 0 0,-12 0 0 16,6 0-12-16,-5-4 0 0,5-1-9 0,0-5 9 15,-6 5-130-15,12-5-20 0,0-5-4 16,16-14-808-16</inkml:trace>
          <inkml:trace contextRef="#ctx0" brushRef="#br0" timeOffset="17774.7026">8562 3587 1825 0,'0'0'80'0,"23"-5"18"0,-6 5-78 0,5 0-20 16,-5 0 0-16,6 10 0 0,-6 5 69 0,-6 0 11 15,1 5 1-15,-1-5 1 16,-5 11-30-16,5-1-5 0,-5 5-2 0,-6 0 0 0,0 5-17 0,0 0-4 16,-6 1-1-16,-5 9 0 0,-1-5-15 0,-5-5-8 15,0 0 10-15,0-4-10 0,6-6 11 0,-6 0-11 16,6-5 12-16,-1 0-12 0,7-15 24 0,5-5-1 15,0 0-1-15,0 0 0 0,0 0-22 0,0 0 0 16,-6-5 0-16,1-5 8 0,5-5-8 0,0-5 0 16,0 0 0-16,0-5 0 0,11-6 0 0,-6 1 0 15,7-10 0-15,5 0 0 0,5 0 9 0,1-6 1 16,-6 6 0-16,11 5 0 0,1 0-10 0,-1 10 10 16,6 4-10-16,-12 1 10 0,7 10-1 0,-1 5 0 0,0 0 0 15,0 10 0-15,-5 0-9 0,0 5 0 0,11 5 0 16,-6 6 0-16,0-1 0 0,0 5 8 0,1 0-8 0,-7 0 8 15,7 0-8-15,-7 0 8 0,-5-5-8 0,0 1 8 16,-5 4-8-16,4-5 0 0,-4-5 0 0,-7 0 0 16,-5-5 0-16,6 0 0 0,-6-10 0 0,0 0 0 15,-6 15 12-15,6-15 0 0,-5 0 0 0,5 0 0 16,-6 5-12-16,6-5 0 0,-6-5 0 0,1 0 0 16,-1-10 0-16,12-5-17 0,-6 0 4 0,5-5 1 15,7-5 0-15,-1-1 1 0,6 1 0 0,0-5 0 16,0 0 11-16,0 5 0 0,0 0 0 0,6 9 8 15,-1 1 0-15,-5 5 0 0,0 5 0 0,0 0 0 16,0 5 19-16,-17 5 4 0,17 5 1 0,0 5 0 0,0 5-32 16,0 5 0-16,-6 0 0 0,1 6 0 0,-1-1 12 15,-5 0-3-15,-1 5-1 0,6-5 0 0,-5 5-25 0,0 0-6 16,-1-4-1-16,-5 9-1172 16</inkml:trace>
          <inkml:trace contextRef="#ctx0" brushRef="#br0" timeOffset="18112.258">10265 3904 1796 0,'0'0'40'0,"0"0"8"0,0 0 1 0,11-5 1 0,6-5-40 0,0 10-10 0,5-5 0 0,-5-5 0 15,6-1 60-15,0 1 9 0,-1-5 3 0,7-5 0 16,-7 5-37-16,6-10-7 0,1 5-2 0,-1-5 0 15,-11-5-18-15,6-1-8 0,-1 1 8 0,-5-5-8 16,-6 10 8-16,1-10-8 0,-1 0 0 0,0 4 8 16,-5 6 7-16,-6 5 1 0,-6 0 0 0,1 0 0 15,-1 10 16-15,-5 0 4 0,-6 0 1 0,0 10 0 16,0 10 3-16,0 5 1 0,0 0 0 0,-6 10 0 16,1 0-13-16,-1 5-4 0,6 11 0 0,0-6 0 15,0 0 8-15,0 0 0 0,0 0 1 0,6 1 0 16,5 4-20-16,1-5-4 0,-1-5-1 0,6 0 0 15,0-5-8-15,11 1 8 0,1-6-8 0,5 5 8 16,5 0-8-16,6-5 0 0,1 0 0 0,-1 0-823 16,12 0-157-16</inkml:trace>
        </inkml:traceGroup>
        <inkml:traceGroup>
          <inkml:annotationXML>
            <emma:emma xmlns:emma="http://www.w3.org/2003/04/emma" version="1.0">
              <emma:interpretation id="{E6CDB111-6160-45EB-A983-E1C94306B49D}" emma:medium="tactile" emma:mode="ink">
                <msink:context xmlns:msink="http://schemas.microsoft.com/ink/2010/main" type="inkWord" rotatedBoundingBox="15861,4224 16805,4180 16906,6332 15963,6377"/>
              </emma:interpretation>
              <emma:one-of disjunction-type="recognition" id="oneOf6">
                <emma:interpretation id="interp10" emma:lang="" emma:confidence="1">
                  <emma:literal>p</emma:literal>
                </emma:interpretation>
                <emma:interpretation id="interp11" emma:lang="" emma:confidence="0">
                  <emma:literal>r</emma:literal>
                </emma:interpretation>
                <emma:interpretation id="interp12" emma:lang="" emma:confidence="0">
                  <emma:literal>P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9647.2098">12985 4658 1882 0,'0'0'84'0,"0"0"16"0,0 0-80 0,0 0-20 15,0 0 0-15,11 0 0 0,6 10 86 0,0 0 13 16,-11-5 2-16,11 10 1 0,0-5-34 0,-6 0-6 15,0 0-2-15,1 0 0 0,-1 10-30 0,-5-10-6 0,-6-10-2 0,0 0 0 16,5 15-14-16,-5-15-8 0,0 16 10 16,0-16-10-16,0 0 8 0,0 0-8 0,0 0 0 0,0 0 9 15,-5-11-9-15,-7-4 10 0,7 5-10 0,-7-5 10 16,7-5-10-16,-1-5 12 0,-5 0-12 0,11-5 12 16,0 5-12-16,0-1 0 0,5 1 0 0,1 0 8 15,0 5-8-15,5 5 10 0,0-5-10 0,1 10 10 16,-1 0-1-16,0 5 0 0,0 5 0 0,1 5 0 0,-1 0 3 0,0 5 1 15,1 10 0-15,-7 0 0 16,1 10-118-16,-6 0-24 0,6 6-5 16</inkml:trace>
          <inkml:trace contextRef="#ctx0" brushRef="#br0" timeOffset="19024.6916">12572 3140 1558 0,'17'-31'69'0,"-23"16"15"0,-5 0-68 0,-6-5-16 0,0 0 0 0,0 0 0 16,0 0 108-16,0-5 17 0,0 0 4 0,6-1 1 16,0 1-72-16,5 0-14 0,0 0-4 0,6 5 0 15,6-5-25-15,0 5-6 0,11 0-1 0,5-1 0 16,-5 6 7-16,11 0 1 0,6 10 0 0,12-5 0 15,-1-5-16-15,0 0 0 0,6 10 0 0,0 0 0 16,0 5-30-16,-6 5 1 16,-5-5 0-16,5 10 0 0,0-5 29 0,-5 0 0 0,-6 5 0 0,0 5 0 15,-1-5 18-15,-4 5 10 0,5-5 1 0,-6 0 1 0,-5 11-22 16,-1-1-8-16,1 0 0 0,-1 0 0 0,-5 5 12 16,-5 0-4-16,-12 0-8 0,5 5 12 0,-10 6 9 15,-1-1 2-15,-17 0 0 0,-5 5 0 0,0-5 9 0,0 16 1 16,-12-1 1-16,0 0 0 0,1 6-2 0,5-6 0 15,-6 0 0-15,12 5 0 0,-6-4 7 0,0 4 1 16,6-5 0-16,0 6 0 0,-1-11-32 0,7 0-8 16,-7-10 0-16,7 5 0 0,5-4 0 0,6-6 0 15,-1-10 0-15,12 5 0 16,6 0-152-16,5 0-32 0,1-10-7 0</inkml:trace>
        </inkml:traceGroup>
      </inkml:traceGroup>
    </inkml:traceGroup>
    <inkml:traceGroup>
      <inkml:annotationXML>
        <emma:emma xmlns:emma="http://www.w3.org/2003/04/emma" version="1.0">
          <emma:interpretation id="{E2AFA14F-2D07-4D60-825F-85A3111F67DB}" emma:medium="tactile" emma:mode="ink">
            <msink:context xmlns:msink="http://schemas.microsoft.com/ink/2010/main" type="paragraph" rotatedBoundingBox="1753,8084 28474,7269 28546,9618 1824,104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AFBAF0-0E51-4EC8-BFD7-E2050EAC194D}" emma:medium="tactile" emma:mode="ink">
              <msink:context xmlns:msink="http://schemas.microsoft.com/ink/2010/main" type="line" rotatedBoundingBox="1753,8084 28474,7269 28546,9618 1824,10433"/>
            </emma:interpretation>
          </emma:emma>
        </inkml:annotationXML>
        <inkml:traceGroup>
          <inkml:annotationXML>
            <emma:emma xmlns:emma="http://www.w3.org/2003/04/emma" version="1.0">
              <emma:interpretation id="{54F30101-D45B-435B-ABF9-5EA2F68D5F15}" emma:medium="tactile" emma:mode="ink">
                <msink:context xmlns:msink="http://schemas.microsoft.com/ink/2010/main" type="inkWord" rotatedBoundingBox="1766,8512 4196,8438 4255,10359 1824,10433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1131.0003">384 7810 1094 0,'0'0'97'0,"0"0"-77"0,0-15-20 0,0 0 0 16,-5 5 89-16,5-6 15 0,5-4 2 0,1 10 1 16,-12-5-19-16,6 5-4 0,6 0-1 0,0 0 0 15,-6 0-58-15,0 10-11 0,0-10-2 0,5 0-1 16,12 0-11-16,-11 0 0 0,-12 0 0 0,6 10 0 16,6-5 0-16,5 0 8 0,-11-5-8 0,0 10 8 15,0 0 12-15,0 0 1 0,0-5 1 0,0 5 0 16,0-5-9-16,-5 0-1 0,10-6-1 0,-5 11 0 15,0 0-11-15,0-5 0 0,0-5 0 0,0 10 0 16,6-5 21-16,-12 0-1 0,6-5 0 0,-5 5 0 16,5 5-20-16,0 0 0 0,-6-5 0 0,6 5 0 15,0 0 0-15,0 0 0 0,-6-5 0 0,1 0 0 16,-1 5 0-16,0-5 0 0,-5 0 0 0,0 0 0 0,-1 5 0 16,7-5 0-16,-12 5 0 0,11 0 0 0,-11 0 0 0,0 5 0 15,6 0 0-15,0 0 0 0,-6 5 0 0,0 5 0 16,-6-5 0-16,6 10 0 0,6 1-10 0,-1-1-6 15,-4 10-2-15,-1 0 0 0,5 10 18 0,1 5-8 16,0 6 8-16,-6-6 0 0,5-5-8 0,1 0 8 16,5 1 0-16,6-6 0 0,0 0 0 0,0-10 0 15,6-5 0-15,0-5 0 0,-1 0 0 0,-5-15 0 16,0 0 0-16,12 5 0 0,5-5 0 0,0-5 0 16,-6-10 0-16,12-5 9 0,-1-5 6 0,1 0 1 15,5-15 0-15,-5 5 0 0,5-11-16 0,0 1 0 16,1 0 8-16,10-5-8 0,-5 4 0 0,11 6 0 15,1-5 0-15,-1 0 0 0,-6 9-13 0,1 11 4 0,-6 10 1 16,-6 5 0-16,0 5 8 0,-11 10 9 0,0 15-1 16,-5 10-8-16,-7 16 14 0,1 9-4 0,-12 10-1 0,-5 11 0 15,-6 4 15-15,-6 6 4 0,1-1 0 0,-12 1 0 16,-11-1-7-16,-6-5-1 0,5 6 0 0,1-16 0 16,-6-4 0-16,0-1 0 0,12-5 0 0,-1-14 0 15,6-6 11-15,6-5 1 0,0-10 1 0,-1-10 0 16,7 0-2-16,-1-10-1 0,-5-5 0 0,5-5 0 15,6-10-10-15,0-5-3 0,6-5 0 0,5-5 0 16,-5-5-17-16,11-6 8 0,11-14-8 0,1 0 0 16,-1-1-36-16,12-4-13 15,11-5-3-15,5 4-684 0,12-4-136 0</inkml:trace>
          <inkml:trace contextRef="#ctx0" brushRef="#br0" timeOffset="27978.7377">-1103 7387 856 0,'0'0'38'0,"0"-10"8"0,0-5-37 0,0 5-9 15,0 0 0-15,6 0 0 0,-6 0 77 0,0 0 14 16,5 0 2-16,-5 10 1 0,-5-10-25 0,5 10-5 16,0 0 0-16,0 0-1 0,0 0-27 0,0 0-4 15,0 0-2-15,0 0 0 0,-6 25-6 0,6 5-2 16,-11 10 0-16,-1 16 0 0,-10-1 32 0,-1 15 6 0,-5 6 2 0,-6 4 0 16,6 11-33-16,-1-6-6 0,-5 1-2 0,1-1 0 15,4-4 14-15,1-6 2 0,0-5 1 16,5-4 0-16,0-16-18 0,7 0-4 0,-1 1-1 15,0-11 0-15,0 0-4 0,5-10-1 0,1-5 0 16,0-5 0-16,5-5 8 0,6-15 2 0,0 0 0 0,0 0 0 16,0 0 4-16,0 0 2 0,-6-15 0 0,1 0 0 15,-1-10-10-15,0-5-3 0,12-5 0 0,0-15 0 16,-1-1-4-16,1 1-1 0,5-10 0 0,-5-1 0 16,11 1-8-16,-6-5 0 0,1-11 0 0,5 11 0 15,-6-5 8-15,6 4 4 0,5 1 0 0,1-1 0 16,0 6-12-16,5 0-17 0,0 5 4 0,-5-6 1 0,-1 11 12 15,7 0 0-15,5-1 0 0,0 1 0 0,0 5 0 16,-6 5 0-16,11-11 0 0,-10 16-9 0,-1 0 9 0,-5 5 0 16,-1 0-9-16,1 0 9 0,-1 4 0 0,-5 1-11 15,-5 10 11-15,-7 5-8 0,12 0 8 0,-11 10 0 16,-6 0-9-16,0 0 9 0,11 10-9 0,-5 5 9 16,0 10-12-16,-1 0 12 0,1 6-9 0,0-1 9 15,-1 0 0-15,1 0-9 0,0-5 9 0,-1 5 0 16,1-4 0-16,-6-1 0 0,6 0 0 0,-6 0 0 15,0 5 0-15,0-5 0 0,5 10 0 0,1 1 12 16,-6 4-2-16,0 10-1 0,0 5 13 0,0 11 2 16,-6-1 1-16,1 5 0 0,-1 1 11 0,-5 4 1 15,5-4 1-15,-5 4 0 0,5-10-12 0,0 1-2 16,1-6-1-16,5-5 0 0,-6-4-13 0,6-1-2 0,-6-15-8 16,6 5 12-16,0-9-12 0,-5-1 0 0,5-5 8 15,-6-5-8 1,0 0-24-16,6-5-7 0,-5 5-1 0,5-10-1 15,-6 5-39-15,6-5-8 0,-6-5-2 0,1 0 0 0,-7-5-37 16,7 0-7-16,5 0-2 0,-6 0 0 16,-5-10-104-16,5 0-22 0</inkml:trace>
          <inkml:trace contextRef="#ctx0" brushRef="#br0" timeOffset="28293.8499">-1267 8172 946 0,'-17'5'42'0,"17"-5"9"0,0 0-41 0,0 0-10 16,0 0 0-16,-6 0 0 0,-5 0 95 0,5 0 17 15,6 0 3-15,-11 0 1 0,0-5-24 0,11 5-5 16,0 0-1-16,0 0 0 0,0-5-18 0,0 5-3 16,0 0-1-16,0 0 0 0,5-10-17 0,-5 10-4 15,6-10-1-15,5 0 0 0,12-1-30 0,5 1-12 16,1 0 8-16,10 0-8 0,-5 0 0 0,11 0 0 0,6 0-12 16,0 5-598-1,6 0-120-15</inkml:trace>
          <inkml:trace contextRef="#ctx0" brushRef="#br0" timeOffset="30433.6546">-272 7056 698 0,'0'0'31'0,"0"0"6"0,6-15-29 0,0 0-8 0,-6 4 0 0,0-4 0 16,0 5 65-16,0 10 12 0,0-10 3 0,0 10 0 16,0-15-22-16,0 15-4 0,0 0-1 0,0 0 0 15,0 0-17-15,0 0-3 0,0 0-1 0,0 0 0 16,5 10-6-16,1 15-2 0,0 6 0 0,-1 14 0 15,-5 0 16-15,0 10 4 0,0 11 0 0,-5 4 0 16,-1 0 16-16,0 1 4 0,1 4 1 0,-7 1 0 16,-5-1-1-16,6-5 0 0,0 1 0 0,-6-1 0 15,0-4-23-15,0-1-5 0,6-5 0 0,-6-10-1 0,5 1-22 16,7-6-4-16,-12-5-1 0,11 0 0 0,6-9-8 16,-11-1-17-16,-1 0 4 0,7 0 1 15,-1-5-173-15,6-5-35 0,0 5-6 16,-11-9-2-16</inkml:trace>
        </inkml:traceGroup>
        <inkml:traceGroup>
          <inkml:annotationXML>
            <emma:emma xmlns:emma="http://www.w3.org/2003/04/emma" version="1.0">
              <emma:interpretation id="{5405D15E-B989-4639-ADFF-7AEE53705CE6}" emma:medium="tactile" emma:mode="ink">
                <msink:context xmlns:msink="http://schemas.microsoft.com/ink/2010/main" type="inkWord" rotatedBoundingBox="4638,7996 9490,7848 9550,9824 4698,9972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9154.692">1747 8408 460 0,'0'0'20'0,"0"0"5"0,0 0-25 0,0 0 0 16,0 0 0-16,0 0 0 0,0 0 152 0,0 0 26 16,0 0 5-16,0 0 1 0,0 0-101 0,0 0-20 15,0 0-4-15,0 0-1 0,0 0-30 0,0 0-5 16,0 0-2-16,0 0 0 0,0 0-1 0,0 0 0 15,-5-10 0-15,5 10 0 0,0 0 12 0,0 0 1 16,0 0 1-16,-6-10 0 0,0 0 14 0,6 0 2 16,0 0 1-16,0 5 0 0,0-10-22 0,0 5-4 15,0-1-1-15,0 1 0 0,6 0-6 0,-6 0-2 16,0-5 0-16,0 5 0 0,6-5 0 0,-6 5-1 16,0-10 0-16,5 5 0 0,-5 5-6 0,6-5-1 15,-6-5 0-15,6 5 0 0,-1-1-8 0,7 1 8 0,-1-5-8 16,6 0 8-16,0 0 0 0,0 0 0 0,6 0 0 15,5 0 0-15,0-5-8 0,-5 4-14 0,5 1 3 0,0 0 1 16,-5 0 10-16,-1 5 0 0,1 0 0 0,0 0 0 16,-1 0 0-16,-5 5 0 0,0-5 0 0,0 10 0 15,0-10-24 1,0 5-10-16,0-1-2 0,0-4 0 0,6 0-28 0,-6 0-7 16,5 5-1-16,1 0 0 0</inkml:trace>
          <inkml:trace contextRef="#ctx0" brushRef="#br0" timeOffset="31716.3096">1849 7639 1324 0,'28'0'118'0,"-28"0"-94"16,6 5-24-16,5 10 0 0,1 5 61 0,-1 0 8 15,-5 10 2-15,-1 0 0 0,-5 6 18 0,0 4 4 16,0-5 1-16,-5 5 0 0,-1 0-35 0,0-4-7 16,1-6-2-16,-1 0 0 0,0-5-5 0,1 0-1 15,5-5 0-15,0-5 0 0,-6-4-28 0,6-11-7 16,0 0-1-16,0 0 0 0,0 0 0 0,0 0-8 16,0 0 12-16,0 0-4 0,6-11 10 0,-6-4 2 15,0 0 0-15,5-5 0 0,-5 5-9 0,6-5-2 16,0 0 0-16,-1-5 0 0,-5 5-9 0,6-5-14 15,5 4 3-15,1 6-699 0,5-5-140 16</inkml:trace>
          <inkml:trace contextRef="#ctx0" brushRef="#br0" timeOffset="39754.575">2675 7850 900 0,'0'0'40'0,"0"0"8"0,0 0-39 0,0 0-9 15,0 0 0-15,0 0 0 0,0 0 91 0,0 0 16 16,6-15 3-16,-6 15 1 0,0 0-15 0,0 0-4 16,0 0 0-16,0 0 0 0,0 0-28 0,0 0-5 15,-6 10-2-15,0 5 0 0,-5 0-13 0,5 5-2 16,-5 0-1-16,0 5 0 0,5 1-2 0,0-1-1 15,-5-5 0-15,5 5 0 0,1 0-18 0,5-5-4 16,-6 5-1-16,6-5 0 0,0-4-15 0,0 4 9 16,0-5-9-16,6-5 8 0,-6 5-23 0,0-15-5 15,0 0 0-15</inkml:trace>
          <inkml:trace contextRef="#ctx0" brushRef="#br0" timeOffset="39927.6833">2867 7312 2188 0,'-5'-10'48'0,"-1"-5"11"0,-5 5 1 0,5-5 1 0,-5 5-49 0,5 0-12 0,-5 0 0 0,5 5 0 16,0-5 40-16,6 10 6 0,0 0 1 0,0 0 0 15,0 0-143-15,0 0-29 0,-5 15-6 0</inkml:trace>
          <inkml:trace contextRef="#ctx0" brushRef="#br0" timeOffset="40232.6124">3122 7438 172 0,'0'0'8'0,"0"0"1"0,17 0-9 0,-6-5 0 15,0 0 0-15,6 0 0 0,6-5 219 0,-6 10 41 16,5-10 9-16,7 5 2 0,-7-6-110 0,7 6-21 16,-1-5-5-16,-5 5-1 0,10 0-29 0,-4 5-5 15,-1-5-2-15,6 5 0 0,0 0-38 0,5 0-8 16,-5 0-2-16,12 0 0 0,-1 5-15 0,-6-5-3 16,7 0-1-16,-7 0 0 0,7 5-23 0,-7 0-8 15,6-10 0-15,-5 0 9 16,0 5-40-16,-7 0-8 0,1-5-1 0,-5 0-613 0,-7 0-123 15</inkml:trace>
          <inkml:trace contextRef="#ctx0" brushRef="#br0" timeOffset="40505.7948">3823 6724 1224 0,'0'-25'54'0,"0"15"11"16,0-5-52-16,6 5-13 0,-1 0 0 0,7-1 0 0,-7-4 98 0,7 5 17 16,-7 5 3-16,-5 5 1 0,0 0-12 0,0 0-3 15,0 0 0-15,6 15 0 0,5 5-57 0,-11 6-12 16,6 9-3-16,-6 10 0 0,-6 0 16 0,1 11 4 16,-1 9 0-16,-5 5 0 0,-6 6-12 0,-6-1-1 15,-5 1-1-15,-6-1 0 0,5 0-21 0,-4-4-4 16,4 4-1-16,7-4 0 0,5-11-12 0,-6 5 8 15,6-10-8-15,0-4 0 0,6-1 8 0,-6-10-8 16,6 0 0-16,-6-4 9 0,5-1-19 0,1-10-4 16,0 0-1-16,-6 0 0 15,11-5-219-15,-5 0-44 0</inkml:trace>
          <inkml:trace contextRef="#ctx0" brushRef="#br0" timeOffset="41083.8205">4637 6488 576 0,'0'0'51'0,"0"-15"-41"0,0-1-10 0,6 1 0 0,-6-5 122 0,-6 5 22 16,6 0 5-16,0 0 1 0,0 0-39 0,0 5-8 15,0 0-2-15,0 10 0 0,0 0-24 0,0 0-5 16,0 0 0-16,0 0-1 0,0 0-37 0,-5 15-7 15,5 5-2-15,0 10 0 0,0 5-9 0,-6 6-1 16,6 14-1-16,6 5 0 0,-6 11 28 0,0 4 6 16,0 5 0-16,-6 11 1 0,0-1 6 0,1 6 1 15,-7-1 0-15,1-4 0 0,-6-6-33 0,0 1-7 16,-5-6 0-16,5-4-1 0,-6-1-2 0,0-10 0 16,1-4 0-16,-1-6 0 0,0-15-4 0,1 0-1 15,-1-9 0-15,6-6 0 0,6 0 0 0,0-15-8 16,-1 5 12-16,7-10-4 0,5 0 0 0,0-5 0 15,-12-10 0-15,12-5 0 0,-5 0-8 0,10-5 0 0,1-10 9 16,5-6-9-16,-5-4 11 0,11 0-3 0,6 0 0 16,-1 0 0-16,6-1-24 0,1 1-4 0,5 5-2 15,-6 5 0-15,6 5 10 0,-6 10 1 0,6-1 1 16,-11 11 0-16,-1 10 34 0,-5 6 6 0,-11-1 2 0,5 10 0 16,1 5-17-16,-1 0-3 0,-5 0-1 0,5 0 0 15,-5 5-11-15,5-4 0 0,-6 4 0 0,-5 0 8 16,6 0-8-16,-6 0-17 0,11 0 4 0,-11 1-728 15,0-6-146-15</inkml:trace>
          <inkml:trace contextRef="#ctx0" brushRef="#br0" timeOffset="41640.6883">5112 7523 1594 0,'6'-25'71'0,"0"20"14"0,-1-5-68 0,7 0-17 15,-7 0 0-15,-5 10 0 0,12-5 80 0,-12 5 12 16,11 0 2-16,0 10 1 0,1 0-32 0,-1 5-7 16,0 0 0-16,-5 10-1 0,5 5-19 0,0 6-4 15,6-1-1-15,-11 0 0 0,0 5-11 0,5 0-3 16,-5-4 0-16,-1-1 0 0,-5-5-7 0,0 0-2 16,0-5 0-16,-5 0 0 0,5-5 0 0,-12-4 0 15,12-1 0-15,-11 0 0 0,5-5 1 0,6-10 0 16,0 0 0-16,0 0 0 0,-11 0-9 0,11 0 10 0,-6-5-10 15,6-5 10-15,-5-5-10 0,10-5 0 0,7-1 9 0,-7-4-9 16,12 0 0-16,-5-5 8 0,10 0-8 0,-5-5 0 16,12-1 0-16,-7 1 0 0,6 0 0 15,6 0 8-15,-5 0 3 0,-1 10 1 0,-5 4 0 0,-1 1 0 16,7 5-12-16,-1 10 0 0,-6 0 0 0,-5 15 8 16,0 0 2-16,0 5 0 0,0 0 0 0,0 11 0 15,0 4 0-15,-5 0 0 0,-1 0 0 0,0 0 0 16,0 5-10-16,-5-4 0 0,0-1 0 0,-1 0 0 15,1-5 0-15,0 0 0 0,-6-5 0 0,5-5 8 16,-5 0-8-16,0-4 0 0,0-11 0 0,0 0 8 16,-5 5-8-16,5-5 10 0,-6 5-10 0,0-10 10 15,-5 0-10-15,5-6 0 0,6-4 9 0,0-5-9 0,0 0 0 16,0 0 0-16,6-10 0 0,0-5 0 0,5 5 0 16,6-6 0-16,0 1 0 0,6 0 0 0,-1 0 0 0,1 0 0 15,-1 9-12-15,1 1 4 0,0 5 8 0,-6 5 0 16,5 0 0-16,-5 10 0 0,-5 5 0 0,5 5 9 15,-6 0-1-15,0 5-8 0,0 5 14 0,-5 5-4 16,0 0-1-16,-1 6 0 0,-5 4 1 0,-5 0 0 16,-1 0 0-16,6 5 0 0,-6 0-10 0,6-4 0 15,-5 4 0-15,-1-5 0 16,1 0-145-16,5 0-22 0</inkml:trace>
          <inkml:trace contextRef="#ctx0" brushRef="#br0" timeOffset="31435.589">1278 7805 1458 0,'0'0'64'0,"0"0"14"0,0 0-62 0,6 15-16 16,-1 0 0-16,-5 5 0 0,0 5 51 0,0 5 7 15,0 5 2-15,-5 1 0 0,5 4-11 0,0-5-1 16,0 5-1-16,0-5 0 0,-12 6-20 0,7-6-4 16,5-5-1-16,-6 0 0 0,6-5-13 0,6-5-9 15,-6-4 12-15,5-6-12 0,-5-10 9 0,0 0-9 16,-5 10 0-16,5-10 9 0,17-5 9 0,0-5 2 15,-6-6 0-15,6-4 0 0,0-5-20 0,5-5 0 0,7-5 0 16,-7 0 0-16,7 0 18 0,-7-11 3 0,1 6 1 16,-12-5 0-16,6 5 11 0,-6-1 3 0,1 1 0 15,-7 5 0-15,1 10-6 0,-6 0-1 0,-6 5 0 0,-5 10 0 16,0-6-1-16,-6 6-1 0,0 10 0 0,0 0 0 16,0 0-10-16,-6 15-1 0,6-4-1 0,-5 14 0 31,-1-5-115-31,1 10-24 0,-1 10-4 0,0 0 0 0</inkml:trace>
        </inkml:traceGroup>
        <inkml:traceGroup>
          <inkml:annotationXML>
            <emma:emma xmlns:emma="http://www.w3.org/2003/04/emma" version="1.0">
              <emma:interpretation id="{B4050E8A-88E8-4481-A6F4-631DCE40FFAF}" emma:medium="tactile" emma:mode="ink">
                <msink:context xmlns:msink="http://schemas.microsoft.com/ink/2010/main" type="inkWord" rotatedBoundingBox="10256,8874 10365,8871 10384,9493 10275,9496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2162.1242">6888 7945 345 0,'0'0'15'0,"0"0"4"0,0 0-19 0,0 0 0 15,0 0 0-15,0 0 0 0,0 0 406 0,0 0 78 16,0 0 15-16,0 0 3 0,0 0-315 0,0 0-63 16,0 0-13-16,0 0-3 0,0 0-48 0,0 0-9 15,0 0-3-15,0 0 0 0,0 0-38 0,0 0-10 16,0 0 0-16,0 0 0 15,0 0-24-15,0 0-6 0,0 0-2 0,0 0 0 0,0 0 13 0,0 0 3 16,0 0 0-16,0 0 0 0,0 0 0 0,0 0 0 0,0 0 0 16,0 0 0-16,0 0 16 0,0-10 0 0,0 10 0 0,0-10 0 15,0 0 0-15,0 0 0 0,0 10 0 0,0 0 0 16,0 0 0-16,0 0 0 0,0 0 0 0,0 0-740 16,0 0-145-16</inkml:trace>
          <inkml:trace contextRef="#ctx0" brushRef="#br0" timeOffset="41882.158">6832 7473 2340 0,'-6'-30'104'0,"6"20"20"0,0-5-99 0,0 5-25 0,6-6 0 0,-1 6 0 15,7-5 48-15,-1 5 4 0,0 0 0 0,-5 0 1 16,5 5-33-16,-11 5-6 0,12-10-2 0,-12 10 0 16,0 0-12-16,0 0 0 0,11 5-9 0,0 5 9 15,-5 0-160-15,-1 5-25 0</inkml:trace>
        </inkml:traceGroup>
        <inkml:traceGroup>
          <inkml:annotationXML>
            <emma:emma xmlns:emma="http://www.w3.org/2003/04/emma" version="1.0">
              <emma:interpretation id="{EF0231BA-6D3C-4DB2-9FA6-658AE5EB492B}" emma:medium="tactile" emma:mode="ink">
                <msink:context xmlns:msink="http://schemas.microsoft.com/ink/2010/main" type="inkWord" rotatedBoundingBox="12367,7800 16825,7664 16883,9567 12426,9703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5865.8091">9088 7106 1101 0,'0'0'48'0,"0"0"12"0,0-10-48 0,0 10-12 0,0-10 0 0,0 10 0 16,0 0 54-16,0 0 9 0,0 0 1 0,0 0 1 15,0 0-36-15,0 0-7 0,0 0-2 0,12 0 0 16,-12 0-8-16,5 10-1 0,6-5-1 0,1 5 0 16,-1 5 35-16,-5 5 7 0,5 0 2 0,-5 5 0 15,-1 1 1-15,1 4 0 0,0 10 0 0,-6-5 0 0,0 10 5 0,0 1 0 16,-6-6 1-16,0 15 0 0,-5-5-29 16,5 6-7-16,-5-6-1 0,0 0 0 0,-1-5 16 0,1 6 2 15,0-6 1-15,0 0 0 0,5-10-27 0,-5 1-6 16,5-6-1-16,-5-5 0 0,5-5-9 0,0 0 10 15,1-5-10-15,-7 0 10 0,7-5-10 0,-1 0 0 16,0 0 0-16,6-10 8 16,0 0-102-16,0 0-21 0,0 0-4 0,0 0-807 0</inkml:trace>
          <inkml:trace contextRef="#ctx0" brushRef="#br0" timeOffset="46262.3453">9094 7382 1105 0,'-6'-20'48'0,"6"15"12"0,0-10-48 0,0 0-12 0,-5 0 0 0,5 0 0 16,5 0 76-16,-5-5 12 0,6 0 4 0,5 0 0 16,-5-1-24-16,-1 1-5 0,7-5-1 0,-1 5 0 15,6 0-10-15,-6 5-1 0,12-5-1 0,-6 5 0 16,6 0-15-16,-1 5-3 0,1-5-1 0,5 4 0 15,-5 1-2-15,-1 5 0 0,1-5 0 0,5 5 0 16,-5 0-10-16,5 5-3 0,-5 5 0 0,-1 0 0 16,-5-5 20-16,6 10 3 0,-6-5 1 0,0 5 0 0,0 11-32 15,-6-1-8-15,12 0 0 0,-12 5 0 0,0 5 8 16,1 0 0-16,5 10 0 0,-12 1 0 0,1 4-8 16,0-5 8-16,-6 5-8 0,-6 6 8 0,0-1 9 0,-5 0 3 15,-6 0 0-15,-6 6 0 0,-5-1 16 0,0-5 3 16,0-4 1-16,-12 4 0 0,0-10-23 0,1 5-4 15,-1-4-1-15,1-6 0 0,-7 0-12 0,7-5 0 16,-1-5 0-16,1-5 0 0,-1-5-13 0,6 0-6 0,12-4-1 0,-1-6 0 31,0 0-67-31,6-5-13 0,0 0-4 0,6 0-570 16,11 0-114-16</inkml:trace>
          <inkml:trace contextRef="#ctx0" brushRef="#br0" timeOffset="46572.1704">10061 7553 1728 0,'0'-5'153'0,"6"-10"-122"16,-1 0-31-16,1 5 0 0,-6 10 88 0,0 0 12 16,11-5 3-16,-11 5 0 0,12 0-36 0,-12 0-7 15,11 10-2-15,0 5 0 0,-5 5-20 0,5 0-4 16,-11 11-1-16,0 4 0 0,0 0-9 0,0-5-3 16,-6 5 0-16,1-5 0 0,5 6-10 0,-6-6-3 15,6-5 0-15,0 0 0 16,-5 0-89-16,5-5-19 0,0-5-3 0,0 1-917 15</inkml:trace>
          <inkml:trace contextRef="#ctx0" brushRef="#br0" timeOffset="46714.1799">10395 7106 1267 0,'0'0'112'0,"0"-10"-89"15,0-5-23-15,0 0 0 0,5 5 192 0,-5 0 33 0,6 0 7 16,-6 10 2-16,0 0-157 0,0 0-31 0,0 0-6 0,11 15-2 31,1-5-167-31,-7 5-34 0</inkml:trace>
          <inkml:trace contextRef="#ctx0" brushRef="#br0" timeOffset="47017.8085">10491 7297 1497 0,'0'0'133'0,"0"0"-106"0,11 10-27 0,0 5 0 15,1 5 56-15,-7 5 7 0,12 0 1 0,0 6 0 16,0 4 0-16,0-5 0 0,6 5 0 0,-6 5 0 16,5-4-17-16,1 4-3 0,0-5-1 0,-1 0 0 0,-5-10-3 15,-5 5 0-15,5-9 0 0,-6-1 0 0,0 0-16 0,0-5-3 16,1-5-1-16,-1-5 0 0,-11-5 19 0,0 0 3 16,0 0 1-16,0 0 0 0,0 0-15 0,0 0-2 15,0 0-1-15,0 0 0 0,6-10 12 0,-1 0 3 16,-5 0 0-16,6 0 0 0,5-5-13 0,-5 0-3 15,0 0 0-15,-1-6 0 0,1 1-2 0,11-5-1 16,-6-5 0-16,12 5 0 0,-6-5-5 0,0 5 0 16,-6-6-1-16,12 1 0 0,-6 0-29 0,11 0-6 15,-5 5 0-15,5-5-1 16,-5-1-122-16,-1 6-24 0,6-5-5 0</inkml:trace>
          <inkml:trace contextRef="#ctx0" brushRef="#br0" timeOffset="47247.962">11548 7438 2214 0,'-5'10'48'0,"-1"0"11"0,0 5 1 0,1 0 3 0,-7 5-51 0,-5 5-12 0,0 0 0 0,6 1 0 16,-6-1 100-16,6 5 16 0,0-5 4 0,-1 5 1 15,-5 0-107-15,12-5-14 0,-1 1-18 0,0-6 4 16,1 0 2-16,5 0 0 0,0-5 0 0,5-5 0 16,1 0-154-16,-6-10-30 0,0 0-7 0,23 10-1 0</inkml:trace>
          <inkml:trace contextRef="#ctx0" brushRef="#br0" timeOffset="47352.4413">11633 7232 1501 0,'0'-36'66'0,"6"16"14"0,-1 5-64 0,1-5-16 15,-6 0 0-15,6 5 0 0,5 0 64 0,-5 10 8 16,-6 5 3-16,17-5-818 0</inkml:trace>
          <inkml:trace contextRef="#ctx0" brushRef="#br0" timeOffset="48102.7629">12312 7277 1555 0,'34'-20'68'0,"-29"10"16"0,1-5-68 0,5 5-16 0,1-6 0 0,10 1 0 15,-5 5 129-15,0-5 23 0,-5 5 4 0,-1 0 0 16,0 0-109-16,0 0-23 0,1 0-4 0,-7 0 0 16,1-5 20-16,-6 15 5 0,0 0 1 0,-6-10 0 15,6 0-21-15,0 10-4 0,-11-10-1 0,0 5 0 16,-6 5-8-16,6 0-3 0,11 0 0 0,-12 5 0 15,-5 0-9-15,0 5-16 0,0 0 4 0,-5 5 1 16,5 5 11-16,-6 0 9 0,1 5-1 0,-7 10-8 16,7 1 0-16,-7 4-16 0,1 0 2 0,0 5 0 15,5 6 2-15,1-1 0 0,5 0 0 0,0 0 0 16,5-4-7-16,12-1-1 0,-5-5 0 0,5-5 0 0,0-10-4 16,5 1 0-16,1-11-1 0,0-5 0 0,-6-10 35 0,17 0 7 15,-6-5 2-15,12-10 0 0,-1 0-9 0,1-6-2 16,-6-9 0-16,11 0 0 0,0 0 8 0,-5-10 2 15,5-1 0-15,0-9 0 0,1 0 1 0,5-10 0 16,-6-6 0-16,6-4 0 0,5-11-19 0,1 1 0 16,5-5 0-16,1-1 0 0,-1 1 0 0,0 4 0 15,-5-9 0-15,5-1 0 0,-6 6 0 0,-5 4 0 16,0 11 0-16,-5 0 0 0,-1 14 12 0,-11 11 0 16,-6 15-1-16,0 5 0 0,-5 10 9 0,-6 15 3 15,0 0 0-15,0 0 0 0,-17 20-15 0,0 10-8 16,0 5 8-16,-5 10-8 0,-1 1 0 0,0 9 0 15,-11 5 0-15,6 6 0 0,0-1 0 0,0 5 0 16,5 1 0-16,6 9 0 0,6-9 0 0,-1 4 0 0,7-5 0 16,5 1 0-16,0-6 18 0,11-10 9 0,-5 1 1 15,-1-1 1-15,7-10-29 0,-1-5 0 0,6 1 0 16,0-1 0 0,6-5-18-16,-1-5-10 0,1-10-1 0,-1 0-1 0,1 0 30 0,0-9 0 0,5-1 0 0,0-5 10 15,0 0-10-15,6-10 8 0,-5-5-8 0,5 0 8 0,5-1-8 0,-5-9 0 16,0-5 0-16,0 0 0 15,0-5 0-15,-6 0 12 0,-11-5-12 0,0-6 12 16,6-4 8-16,-6 5 1 0,-6 5 1 0,-5-6 0 16,-1 1-6-16,7 5-2 0,-7 5 0 0,-5 5 0 15,0 10-14-15,-5 5 11 0,5 10-11 0,0 0 10 16,-17 10-10-16,-6 5 0 0,-5 5-10 0,-1 10 10 0,-4 5-9 16,4 5 9-16,1 6-8 0,0-6 8 0,-1 5-19 15,7-5 2-15,-1 1 0 0,6-1 0 0,0-5 29 16,12 0 5-16,-7-5 2 0,7 1 0 15,-1-1-41-15,6-5-8 0,11-5-2 0,1 0 0 16,5-5-102-16,5 5-21 0,12-10-4 0,0 5-1 0</inkml:trace>
        </inkml:traceGroup>
        <inkml:traceGroup>
          <inkml:annotationXML>
            <emma:emma xmlns:emma="http://www.w3.org/2003/04/emma" version="1.0">
              <emma:interpretation id="{E3F6A005-B633-42D8-82CC-45DB891D0DAC}" emma:medium="tactile" emma:mode="ink">
                <msink:context xmlns:msink="http://schemas.microsoft.com/ink/2010/main" type="inkWord" rotatedBoundingBox="18460,7727 20393,7668 20455,9697 18522,9756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9545.0209">16339 6995 1728 0,'11'-15'76'0,"-11"15"16"0,5-5-73 0,-5 5-19 16,0 0 0-16,0 0 0 0,0 0 98 0,-5 15 16 15,-1 5 3-15,-5 1 1 0,0 9-60 0,-1 0-12 16,7 5-2-16,-7 5-1 0,7 0-10 0,-1-9-1 16,0 4-1-16,6-5 0 0,0 0-31 0,0-5 0 15,6-5-8-15,0-5 8 0,5 1 0 0,0-6 0 16,6-5 0-16,0-5 9 0,0 0-9 0,0-5 0 16,6-5 0-16,-6 0 0 0,5-6 20 0,1 1 0 15,5-5-1-15,-5-5 0 0,5-5-3 0,0 0-1 16,1 0 0-16,5-6 0 0,5 1-15 0,-5 0 8 15,0 0-8-15,0 5 0 0,6 10 0 0,-6 5 0 16,-12 4 0-16,-5 16 0 0,0 1 0 0,0 9 0 16,6 5 0-16,-12 15 0 0,-11 0 0 0,11 10 0 15,6 6 0-15,-5 4 0 0,-18 5 0 0,0 1 0 16,6 4 0-16,-5 0 0 0,-1-4 14 0,-11-1-3 16,-6-5-1-16,-5 0 0 0,5-4 9 0,-10-6 1 15,-7-5 1-15,0 0 0 0,1-4 3 0,-1-1 1 0,1-5 0 16,-7-5 0-16,1 0-9 0,5-5-1 0,1 0-1 15,5-4 0-15,0-6 21 0,6 0 4 0,-1-10 1 16,7 0 0-16,-1-5-16 0,12 0-4 0,-6-5 0 0,6-6 0 16,5 1 18-16,6-10 3 0,6 0 1 0,5-5 0 15,12 0-34-15,-1-10-8 0,12-1 0 0,11-4 0 16,12 0-45 0,11-5-8-16,11-1-2 0,0 1 0 0,-17 0-96 0,12 0-19 0,11 4-4 15,-6 6-971-15</inkml:trace>
          <inkml:trace contextRef="#ctx0" brushRef="#br0" timeOffset="49022.3053">15230 6251 288 0,'0'0'25'0,"0"-10"-25"0,0-5 0 0,0 5 0 15,0-5 166-15,-6 5 28 0,6 0 6 0,0 0 0 16,0 10-52-16,0 0-10 0,0 0-2 0,0 0-1 16,0 0-60-16,-5 25-12 0,-1 5-3 0,6 10 0 15,-6 6 8-15,6 9 0 0,6 10 1 0,0 6 0 16,-1-1-15-16,1-10-3 0,-6 6-1 0,6 4 0 16,-1 6-11-16,-5 4-3 0,0-10 0 0,-5 1 0 15,5-1 4-15,-6 6 1 0,-5-11 0 0,5-5 0 0,0-10-17 16,-5-4-4-16,5-11-1 0,1-10 0 0,-7-5-10 15,1-5-1-15,11-15-8 0,0 0 12 0,-5 10 4 0,5-10 1 16,0 0 0-16,0 0 0 0,-6-10-4 16,6-10-1-16,17-5 0 0,5-10 0 0,12 0-12 15,6-11 0-15,5-4 0 0,6 0-10 0,0 0 10 0,0-1-13 16,5 1 5-16,1 5 8 0,0 5-16 0,-7 9 5 16,1 6 1-16,-11 5 0 0,-6 15 10 0,-11 0-10 15,-1 5 10-15,-5 10-10 0,-6 5 10 0,-11 5 0 16,0 0 0-16,-11 11 0 0,0-1 8 0,-6 5 6 15,-11 10 2-15,-6-5 0 0,-6 1 0 0,0-1 0 16,-10 5 0-16,-1 0 0 0,-6-4-16 0,1-1 9 16,-7-5-9-16,7 0 8 0,-1-5-8 0,12-5 0 15,0 1 0-15,5-6 0 16,6-5-76-16,6 0-18 0,0-10-3 0,11 0-983 0</inkml:trace>
        </inkml:traceGroup>
        <inkml:traceGroup>
          <inkml:annotationXML>
            <emma:emma xmlns:emma="http://www.w3.org/2003/04/emma" version="1.0">
              <emma:interpretation id="{A263777E-4A39-4323-9C81-0961C7D0F4F6}" emma:medium="tactile" emma:mode="ink">
                <msink:context xmlns:msink="http://schemas.microsoft.com/ink/2010/main" type="inkWord" rotatedBoundingBox="22323,8131 24198,8074 24242,9525 22367,9582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0704.4577">18900 6925 691 0,'0'0'61'0,"12"-10"-49"0,-12 10-12 0,5-15 0 0,1 5 111 0,-6-5 19 16,6 0 4-16,5 0 1 0,-5-1-37 0,5 1-7 16,-5-5-2-16,5 5 0 0,6-5 2 0,6 5 0 15,-12-5 0-15,11 5 0 0,-5 5-29 0,0-10-6 16,12 5 0-16,-7-6-1 0,7 11-21 0,-7-5-4 15,6 0-1-15,1 5 0 0,-1 0-9 0,6 5-3 16,0-5 0-16,0 10 0 0,0 0-17 0,0 5 0 16,0 0 0-16,5 0 0 0,-5 0 0 0,6 5 0 15,-6 0 0-15,5 0 0 0,-10 5 0 0,-1 0 0 16,0 1 0-16,-5-1 0 0,-6 0 0 0,0 5 0 16,-12 5 0-16,1 0 0 0,-6 0 24 0,-6 5 0 15,-11 1 1-15,-5 4 0 0,-12 0-13 0,-6 10-2 0,-5 0-1 16,-6 6 0-16,-11-1 0 0,5-5 0 0,-5 0 0 0,0 1 0 15,5-6 25-15,6-5 5 0,6 5 1 16,0-10 0-16,5 1-23 0,12-6-4 0,0 0-1 16,5 0 0-16,6-5 17 0,0-5 3 0,6 0 1 0,5-5 0 15,-5 0-33-15,11-10 0 0,0 0 0 0,0 0 0 16,6 5 0-16,11 6 0 0,-6-6 0 0,12-5 0 16,5 0 0-16,6-5 0 0,5-1 0 0,18 1 0 15,5-5 0-15,6 5 0 0,5-5 0 0,7 0 0 16,-7 0 0-16,-5 5-14 0,6 5 1 0,-7-5-1152 15</inkml:trace>
          <inkml:trace contextRef="#ctx0" brushRef="#br0" timeOffset="52100.3884">20722 7342 518 0,'0'0'46'0,"0"0"-37"16,0 0-9-16,0 0 0 0,11-5 131 0,-11 5 24 15,11-10 5-15,0 0 0 0,-11 10-39 0,6-5-8 16,5-10-1-16,-11 15-1 0,0 0-3 0,0 0-1 16,0 0 0-16,0 0 0 0,0 0-31 0,0 0-7 15,0 0-1-15,12 15 0 0,-7 0-40 0,-5 5-9 16,-5 5-2-16,-1 6 0 0,-5-1 38 0,-6 10 7 16,-6 0 2-16,-5 5 0 0,0-4-8 0,-6 4 0 15,0-5-1-15,5-5 0 0,-4 5-37 0,-1-9-7 16,0 4-2-16,5-5 0 0,1 0-9 0,5-5 0 15,1-5 0-15,-1 0 0 16,1-4-104-16,5-6-22 0,0 0-5 0,11-5-574 16,-5-5-115-16</inkml:trace>
        </inkml:traceGroup>
        <inkml:traceGroup>
          <inkml:annotationXML>
            <emma:emma xmlns:emma="http://www.w3.org/2003/04/emma" version="1.0">
              <emma:interpretation id="{9E3E8667-DA68-4F2B-A0E2-FA058E348A7D}" emma:medium="tactile" emma:mode="ink">
                <msink:context xmlns:msink="http://schemas.microsoft.com/ink/2010/main" type="inkWord" rotatedBoundingBox="25035,8168 28498,8063 28542,9493 25079,9598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3151.5722">23136 7418 1209 0,'0'0'108'0,"0"0"-87"0,0 0-21 0,0 0 0 0,0 0 192 0,6 15 35 16,-6 5 6-16,0 0 2 0,-6 5-90 0,-5 0-17 15,0 0-4-15,-6 11-1 0,-6-6-65 0,1 5-13 16,-7 0-2-16,-5 0-1 0,-5 0 6 0,-6-4 2 16,5 4 0-16,0 0 0 0,1-10-39 0,-1 5-11 15,6 0 0-15,0-4 0 16,0-11-106-16,6 0-26 0,0 0-4 0,0-5-2 0</inkml:trace>
          <inkml:trace contextRef="#ctx0" brushRef="#br0" timeOffset="52865.4237">21604 6699 1522 0,'0'0'33'0,"0"0"7"0,0 0 2 0,0 0 2 0,0 0-36 0,11-5-8 0,-5-5 0 0,11 5 0 15,-6 0 60-15,0 0 9 0,6-5 3 0,6-1 0 16,5 6-72-16,6-5-10 0,6 5-4 0,-1 0-1 15,-5 0 47-15,11 0 8 0,-5 0 3 0,-6 5 0 16,0 10-18-16,0 0-3 0,-6 0-1 0,0 6 0 16,-11-1 24-16,0 0 5 0,-11 10 1 0,-6 0 0 15,0 5-31-15,-6-5-5 0,-5 0-2 0,-6 6 0 0,6-6 41 16,-12 0 8-16,-5 0 2 0,-12 0 0 0,6 5-52 16,-5-5-12-16,-1 1 0 0,1-1 0 0,-1-5 0 15,6 0 0-15,6-10 0 0,-1 5 0 0,13-5 0 0,-1-5 0 16,5 0 0-16,12-5 0 0,0 0 0 0,0 0 0 15,0 0 0-15,0 0 0 16,17-10-48-16,0 5-13 0,6-5-3 0,5 0 0 0,6 0 52 16,0 0 12-16,6 0 0 0,-1 5 0 0,-5 5 0 0,-6 5 0 15,1 0 0-15,-7 5 0 0,1 5 0 0,-1 5 0 16,-5 5 0-16,0 5 0 0,-11 0 41 0,0 1 11 16,-1 4 3-16,-5 5 0 0,0-10 14 0,0 5 3 15,-11 1 1-15,11-6 0 0,0-5-43 0,-6 0-9 16,-11 0-1-16,0 0-1 0,12-5-19 0,-6 1 0 15,-1-1 0-15,-5-5 0 0,6 0 0 0,0 0 0 16,-6 0 0-16,5-5 0 16,-5 0-124-16,0 0-28 0,6 0-5 0,-6 5-892 0</inkml:trace>
          <inkml:trace contextRef="#ctx0" brushRef="#br0" timeOffset="53867.7712">24137 6799 1332 0,'6'-25'29'0,"0"15"7"0,-1-5 0 0,7 0 1 0,-7 0-29 0,1 0-8 0,5 5 0 0,1 0 0 16,-1 5 89-16,-11 5 17 0,0 0 3 0,0 0 1 16,0 0-37-16,0 0-7 0,0 0-2 0,0 15 0 15,0 5-7-15,-6 5-1 0,-5 10-1 0,0 5 0 16,-12 1-27-16,0-1-6 0,1 5-1 0,-1-5 0 15,-5 6-1-15,5-11-1 0,1 5 0 0,-1-5 0 16,6-10-3-16,6 5 0 0,-6-9 0 0,5-1 0 16,7-5-1-16,-1 0-1 0,1-5 0 0,5-10 0 15,0 0-1-15,0 0 0 0,0 0 0 0,0 0 0 16,0 0 33-16,5 10 6 0,12-5 2 0,0 0 0 16,6 0-54-16,5-5-12 0,0 0-1 0,12 0-1 0,-6 0 22 15,11-10 4-15,-5 0 0 0,11 5 1 0,-12-5-4 16,6 0-1-16,6 0 0 0,-6 5 0 0,6-5-8 15,-5-5 0-15,-1 4 0 0,-6 6 0 16,-5-5-39-16,-5 5-6 0,-1-10-2 0,0 5 0 16,-11 0-159-16,0-5-32 0,0 0-6 0</inkml:trace>
          <inkml:trace contextRef="#ctx0" brushRef="#br0" timeOffset="54184.3402">24601 6654 921 0,'-5'-6'82'0,"5"6"-66"0,0 0-16 0,0 0 0 16,0 0 132-16,0 0 22 0,0 0 5 0,0 11 1 16,-12 9-26-16,1 0-5 0,0 10-1 0,-1 5 0 15,-5 10-13-15,0 6-3 0,-5-6-1 0,-1 10 0 16,0 0-40-16,6-4-8 0,1-1-2 0,-7 5 0 15,0-4-36-15,6-6-7 0,0 5-2 0,0-5 0 16,6 1-71 0,0-6-14-16,5 0-3 0,-5 0-1027 0</inkml:trace>
          <inkml:trace contextRef="#ctx0" brushRef="#br0" timeOffset="54793.8372">25059 7438 1497 0,'0'0'32'0,"0"0"8"0,0 0 0 0,12-5 4 0,-12 5-36 0,5-5-8 15,1-5 0-15,-6 10 0 0,0 0 156 0,0 0 28 16,0 0 7-16,0 0 1 0,0 0-103 0,6 10-20 16,-1 5-4-16,-5 0-1 0,-5 5 0 0,5 5 0 15,-6 0 0-15,-5 5 0 0,-1-4 0 0,-5 9 0 16,0-5 0-16,-5 5 0 0,-7 0-51 0,1 0-13 16,0 1 0-16,-6-1 0 15,0-5-151-15,0 5-33 0,0-5-6 0</inkml:trace>
        </inkml:traceGroup>
      </inkml:traceGroup>
    </inkml:traceGroup>
    <inkml:traceGroup>
      <inkml:annotationXML>
        <emma:emma xmlns:emma="http://www.w3.org/2003/04/emma" version="1.0">
          <emma:interpretation id="{8CE219EC-5D7B-48FC-BD3C-D31D41DA5D8A}" emma:medium="tactile" emma:mode="ink">
            <msink:context xmlns:msink="http://schemas.microsoft.com/ink/2010/main" type="paragraph" rotatedBoundingBox="3969,11005 11510,10805 11552,12364 4011,125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E975984-D05E-4270-B0B8-A852DFF2FCF7}" emma:medium="tactile" emma:mode="ink">
              <msink:context xmlns:msink="http://schemas.microsoft.com/ink/2010/main" type="inkBullet" rotatedBoundingBox="3987,11687 4116,11683 4119,11775 3990,11779"/>
            </emma:interpretation>
            <emma:one-of disjunction-type="recognition" id="oneOf14">
              <emma:interpretation id="interp22" emma:lang="" emma:confidence="0">
                <emma:literal>•</emma:literal>
              </emma:interpretation>
            </emma:one-of>
          </emma:emma>
        </inkml:annotationXML>
        <inkml:trace contextRef="#ctx0" brushRef="#br0" timeOffset="56867.2688">605 10228 1602 0,'-17'-30'71'0,"11"20"14"0,-5-1-68 0,0 1-17 0,11-5 0 0,-6 5 0 16,6 10 32-16,0 0 2 0,0 0 1 0,0 0 0 15,11-5-35-15,1 5 0 0,-1 0 0 0,0 0 0 16,6 5-36-16,0 0 0 0,0 0-1 0,-5 5-449 16,10 0-90-16</inkml:trace>
      </inkml:traceGroup>
      <inkml:traceGroup>
        <inkml:annotationXML>
          <emma:emma xmlns:emma="http://www.w3.org/2003/04/emma" version="1.0">
            <emma:interpretation id="{2DA23EA9-B0A9-4EAD-87A5-513A97554999}" emma:medium="tactile" emma:mode="ink">
              <msink:context xmlns:msink="http://schemas.microsoft.com/ink/2010/main" type="line" rotatedBoundingBox="4937,10980 11510,10805 11552,12364 4979,12539"/>
            </emma:interpretation>
          </emma:emma>
        </inkml:annotationXML>
        <inkml:traceGroup>
          <inkml:annotationXML>
            <emma:emma xmlns:emma="http://www.w3.org/2003/04/emma" version="1.0">
              <emma:interpretation id="{340CE23E-7E5D-4168-A242-A9EEEE4620EE}" emma:medium="tactile" emma:mode="ink">
                <msink:context xmlns:msink="http://schemas.microsoft.com/ink/2010/main" type="inkWord" rotatedBoundingBox="4951,11488 6555,11445 6574,12154 4970,12197"/>
              </emma:interpretation>
            </emma:emma>
          </inkml:annotationXML>
          <inkml:trace contextRef="#ctx0" brushRef="#br0" timeOffset="61314.5561">1651 10112 460 0,'0'0'41'0,"0"0"-33"16,-17 0-8-16,0 0 0 0,6-5 158 0,-6 0 30 16,0 0 5-16,6 0 2 0,-6 0-84 0,17 5-17 15,-12 0-3-15,12 0-1 0,-11-5-56 0,11 5-11 16,0 0-3-16,0 0 0 0,0 0-20 0,0 0 0 16,0 0 0-16,0 0 0 0,0 0-10 0,0 0 0 15,0 0 0-15,0 0 0 16,0 0-20-16,0 0-4 0,0 0-1 0</inkml:trace>
          <inkml:trace contextRef="#ctx0" brushRef="#br0" timeOffset="61691.0767">2183 10012 576 0,'0'0'25'0,"0"0"6"0,-6-5-31 0,1 0 0 16,-7-6 0-16,7 6 0 0,5 5 178 0,0 0 30 16,0 0 5-16,0 0 2 0,-6 0-124 0,6 0-25 0,0 0-5 0,0 0-1 15,0 0-136-15,6 11-27 16,11 14-5-16,0 0-2 0</inkml:trace>
          <inkml:trace contextRef="#ctx0" brushRef="#br0" timeOffset="57490.2746">3122 9901 1836 0,'-12'-5'81'0,"12"5"17"0,0 0-78 0,0 0-20 0,0 0 0 16,0 15 0-16,6 5 45 0,-6 5 6 0,-6 5 1 0,6 16 0 15,-5 4-28-15,-1 5-6 0,-5 6-1 0,-6 4 0 16,0 0-17-16,0 6 0 0,-6 4 0 0,-5-5-614 16,-6-4-126-16</inkml:trace>
        </inkml:traceGroup>
        <inkml:traceGroup>
          <inkml:annotationXML>
            <emma:emma xmlns:emma="http://www.w3.org/2003/04/emma" version="1.0">
              <emma:interpretation id="{BE0415F8-C5AF-442F-A470-F0CF42ABE3CE}" emma:medium="tactile" emma:mode="ink">
                <msink:context xmlns:msink="http://schemas.microsoft.com/ink/2010/main" type="inkWord" rotatedBoundingBox="8151,10894 10422,10834 10464,12393 8193,12453"/>
              </emma:interpretation>
            </emma:emma>
          </inkml:annotationXML>
          <inkml:trace contextRef="#ctx0" brushRef="#br0" timeOffset="132399.4315">4728 9735 403 0,'11'-15'36'0,"-11"15"-36"15,0-10 0-15,0 0 0 0,0 0 129 0,0 0 19 16,-6 0 4-16,6 0 1 0,0 0-37 0,0 10-8 0,-5-10-2 0,5 10 0 16,5-10-58-16,-5 10-11 0,0-16-2 15,0 16-1-15,17-5 10 0,-17 5 1 0,0 0 1 0,0 0 0 16,17 0 6-16,-5-5 2 0,-12 5 0 0,0 0 0 15,22 0 1-15,-22 0 0 0,0 0 0 0,17 5 0 16,-5-5-21-16,-12 0-4 0,0 0-1 0,0 0 0 16,0 0 6-16,0 0 1 0,0 0 0 0,0 0 0 15,17 0-23-15,-17 0-4 0,0 0-1 0,0 0 0 16,0 0-8-16,0 0 0 0,0 0 9 0,0 0-9 16,17 10 15-16,-12 1-2 0,-5-11 0 0,17 15 0 15,-5 5 3-15,-1 0 1 0,0 5 0 0,-5 5 0 16,5 5-3-16,0 6-1 0,1-1 0 0,-7 10 0 0,7 5-5 15,-1 6 0-15,-5-6-8 0,5 5 12 0,-11 6 0 16,11-6-1-16,-5-5 0 0,-6 1 0 0,6 4-2 16,-6-10 0-16,0-10 0 0,0 6 0 0,0-6-1 0,0-5-8 15,0-5 12-15,-6 0-4 0,6-5 0 0,6 1-8 16,-6-1 12-16,5 0-4 0,-5-5-8 0,6 0 12 16,-6-10-12-16,0 5 12 0,6 0-12 0,-1-5 8 15,-5-10-8-15,0 0 8 0,0 0-8 0,0 0 10 16,0 0-10-16,0 0 10 0,0 0-2 0,0 0 0 15,0 0 0-15,12-10 0 0,-1-5 4 0,0-5 0 16,-5 0 0-16,-1 0 0 0,1 0-12 0,0-5 12 16,-1-5-12-16,1-1 12 0,-6-4-12 0,6 0 10 15,-1-5-10-15,1-5 10 0,5-1-10 0,-5 1 0 16,5-10 0-16,-5 9 8 0,5 1-8 0,-5 5 0 16,5 0 0-16,1 0 0 0,-1 4 0 0,0 1 0 0,-5 0 0 15,5 0 0-15,0 0-8 0,1-1 8 0,-1 1 0 0,0-5 0 16,1 5 0-16,5-5 0 0,-6-1-9 0,6 6 9 15,0-5-22-15,0 0-1 0,-6 5 0 0,6-1 0 16,-6 11 11-16,6 0 3 0,-5 0 0 0,-1 5 0 16,0 5 1-16,-5 0 0 0,5 0 0 0,-5 5 0 15,0-5 8-15,-1 4 0 0,-5 11 0 0,0 0 0 16,0 0 0-16,0 0 0 0,6-5 0 0,-6 5 8 16,0 0-8-16,6-5 0 0,-6 5 0 0,0 0 0 15,0 0 0-15,0 0 0 0,11-10 0 0,-11 10 0 16,0 0 0-16,0 0 0 0,0 0 0 0,11-5-8 15,-5 0 8-15,5 0 0 0,1 5 0 0,-7-5 0 0,6 0 0 0,-11 5 0 16,0 0 0-16,0 0 0 0,0 0 0 0,0 0 0 16,0 0 0-16,0 0 0 0,0-10 0 0,0 10 0 15,0 0 0-15,0 0 0 0,0 0 0 0,0 0 0 16,0 0 0-16,0 0 0 0,0 0 0 0,0 0 0 16,0 0 0-16,0 0 0 0,12-5 0 0,-12 5 0 15,0 0 0-15,0 0 0 0,0 0 0 0,0 0 0 16,0 0 0-16,0 0 0 0,0 0 0 0,0 0 0 15,0 0 0-15,0 0 0 0,0 0 0 0,0 0 0 16,0 0 0-16,0 0 0 0,0 0 0 0,0 0 0 16,0 0 0-16,11 5 0 0,6 0 0 0,-17-5 0 15,0 0 0-15,11 0 0 0,1 5 0 0,-1-5 0 16,-11 0 8-16,17 0-8 0,0 0 9 0,6 0-9 0,-6 0 12 16,5 0-12-16,6 0 0 0,1 0 0 15,-1 0-15-15,0 0 5 0,1 5 18 0,4-5 4 0,7-5 1 16,-6 5 0-16,11 0-13 0,0 0 0 0,1 0 0 0,5-5 0 15,5 0 0-15,1-5 0 0,5 5 0 0,0-10 0 16,6 5 20-16,0 0-1 0,0 0-1 0,-6 0 0 16,-11 0-30-16,0 10-7 0,0-5-1 0,-12 5 0 15,-5 5-28 1,-11 5-5-16,-1-5-2 0,-5 10 0 0,-11 0-116 0,-6 5-23 16,0 5-5-16</inkml:trace>
          <inkml:trace contextRef="#ctx0" brushRef="#br0" timeOffset="133244.871">5757 10112 1094 0,'0'0'97'0,"0"0"-77"16,0 0-20-16,17 0 0 0,0-10 92 0,-6 10 16 15,1-5 2-15,-1 5 1 0,6-5-31 0,-6 5-5 16,6 5-2-16,-11 0 0 0,5 0-29 0,1 0-5 15,-1 10-2-15,-6-5 0 0,1 10-9 0,0 6-1 16,-6-1-1-16,5 5 0 0,-5 5 2 0,0-5 0 16,0 0 0-16,-5 6 0 0,5-1 4 0,0-5 2 15,-6 0 0-15,0-10 0 0,6 5 0 0,-5-10 0 16,-1 0 0-16,1 1 0 0,-1-6-10 0,6-10-3 16,-6 10 0-16,6-10 0 0,-11 10-9 0,11-10-3 15,0 0 0-15,0 0 0 0,-6-5 0 0,1 0 0 16,-1 0 0-16,0-5 0 0,12-6-9 0,0-4 10 15,-1 0-10-15,1-5 10 0,5 0-10 0,6-5 0 0,0 5 0 0,6-5 0 16,-1-1 0-16,1 1 0 0,0 0 0 0,-1 5 0 16,1 0 0-16,-1 0 0 0,1 10 0 0,0-6 0 15,-6 11 0-15,0 0 10 0,-6 0 1 0,6 10 0 16,-6-5-11-16,1 10-11 0,-1 0 3 0,0 0 0 16,-5 10 8-16,5 0 8 0,-5 6-8 0,-6 4 11 15,5 0 6-15,1 0 2 0,-6 5 0 0,0 0 0 16,0 1-5-16,0-1-1 0,0 0 0 0,0-5 0 15,0 0-13-15,0 5 9 0,0-5-9 0,-6-4 8 0,6-6-8 0,0 5 0 16,0-10 0-16,0-10 0 16,0 0-73-16,0 0-17 0,0 0-3 0,0 0-986 15</inkml:trace>
        </inkml:traceGroup>
        <inkml:traceGroup>
          <inkml:annotationXML>
            <emma:emma xmlns:emma="http://www.w3.org/2003/04/emma" version="1.0">
              <emma:interpretation id="{5ABDA817-5D21-4E07-9371-E47164EA0F52}" emma:medium="tactile" emma:mode="ink">
                <msink:context xmlns:msink="http://schemas.microsoft.com/ink/2010/main" type="inkWord" rotatedBoundingBox="11462,11799 11537,11797 11539,11896 11465,11898"/>
              </emma:interpretation>
            </emma:emma>
          </inkml:annotationXML>
          <inkml:trace contextRef="#ctx0" brushRef="#br0" timeOffset="142563.17">8031 10348 576 0,'0'0'51'0,"0"0"-41"0,0 0-10 0,0 0 0 16,0 0 76-16,0 0 12 0,0 0 4 0,0 0 0 16,0 0-35-16,0-15-6 0,0 5-2 0,0 10 0 15,0 0-17-15,0 0-3 0,0-15-1 0,0 15 0 16,5-10 12-16,-5 10 1 0,0 0 1 0,0 0 0 15,0 0-19-15,0 0-4 0,0 0-1 0,0 0 0 0,0 0 10 0,0 0 1 16,0 0 1-16,0 0 0 0,-5-10 0 0,5 10 0 16,0 0 0-16,0 0 0 0,0 0-13 0,0 0-2 15,0 0-1-15,0 0 0 0,0 0-6 0,0 0-8 16,0 0 11-16,0 0-11 0,0 0 8 0,0 0-8 16,0 0 0-16,0 0 0 0,0 0-12 0,0 0-10 15,0 0-2-15,11 10 0 16,-5-5-112-16,-6-5-22 0</inkml:trace>
          <inkml:trace contextRef="#ctx0" brushRef="#br0" timeOffset="141632.6825">8076 10248 460 0,'0'0'41'0,"0"0"-33"16,0 0-8-16,0 0 0 0,0 0 76 0,0 0 12 16,0 0 4-16,0 0 0 0,0 0-21 0,0 0-4 15,0 0-1-15,0 0 0 0,0 0-2 0,0 0-1 0,0 0 0 16,0 0 0-16,0 0-14 0,0 0-2 0,0 0-1 16,0 0 0-16,0 0 2 0,0 0 0 0,0 0 0 0,0 0 0 15,0 0-16-15,0 0-2 0,0 0-1 0,0 0 0 16,0 0-1-16,0 0-1 0,0 0 0 0,0 0 0 15,0 0-5-15,0 0-1 0,0 0 0 0,0 0 0 16,0 0-7-16,0 0-2 0,0 0 0 0,0 0 0 16,0 0-12-16,11 10-16 0,-11-10 3 0,0 0 1 15,11 10-120-15,-5-5-23 0</inkml:trace>
        </inkml:traceGroup>
      </inkml:traceGroup>
    </inkml:traceGroup>
    <inkml:traceGroup>
      <inkml:annotationXML>
        <emma:emma xmlns:emma="http://www.w3.org/2003/04/emma" version="1.0">
          <emma:interpretation id="{464C707D-CFFE-44F6-8F48-57BA8FDDCA02}" emma:medium="tactile" emma:mode="ink">
            <msink:context xmlns:msink="http://schemas.microsoft.com/ink/2010/main" type="paragraph" rotatedBoundingBox="1782,14009 30487,12863 30802,20758 2097,219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5D6391-50CB-47BD-8ABF-17B7A4D043BE}" emma:medium="tactile" emma:mode="ink">
              <msink:context xmlns:msink="http://schemas.microsoft.com/ink/2010/main" type="line" rotatedBoundingBox="1782,14009 26900,13006 26976,14899 1857,15901"/>
            </emma:interpretation>
          </emma:emma>
        </inkml:annotationXML>
        <inkml:traceGroup>
          <inkml:annotationXML>
            <emma:emma xmlns:emma="http://www.w3.org/2003/04/emma" version="1.0">
              <emma:interpretation id="{A3E50542-B7C5-42D6-B6B3-B878D51024B2}" emma:medium="tactile" emma:mode="ink">
                <msink:context xmlns:msink="http://schemas.microsoft.com/ink/2010/main" type="inkWord" rotatedBoundingBox="1785,14083 3846,14001 3919,15819 1857,1590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59659.5728">-1538 12937 730 0,'-17'-15'32'0,"17"15"8"0,-6-10-32 0,0 0-8 16,-5-5 0-16,5 10 0 0,6 5 92 0,0 0 16 15,-11-5 4-15,5 0 1 0,1 0-50 0,5 5-11 16,-12-5-1-16,12 5-1 0,-5 5-14 0,5-5-2 15,0 0-1-15,-12 10 0 0,12-10-12 0,0 0-2 16,0 0-1-16,0 0 0 0,0 0 8 0,0 0 2 16,0 0 0-16,0 0 0 0,0 0 15 0,17 5 3 15,-5 0 1-15,-1-5 0 0,6 0-8 0,-6 0-2 16,12 0 0-16,-6 0 0 0,6 5-3 0,-1-5-1 16,12 0 0-16,6 5 0 0,-6-5-16 0,5 0-3 15,12 0-1-15,0 0 0 0,6 5 4 0,-1-5 1 0,1 5 0 16,-1-5 0-16,1 5-6 0,-6-5-2 0,0 0 0 15,-1 0 0-15,-4 0-10 0,-1 0 0 0,-5 0 0 0,-7-5 8 16,1 0-8-16,-5 5 0 0,-1-5 0 0,0-5-11 16,-11 5-18-1,6 0-4-15,-1-5-1 0,1 5 0 0,-6 0-138 16,-17 5-27-16</inkml:trace>
          <inkml:trace contextRef="#ctx0" brushRef="#br0" timeOffset="159156.2238">-1103 13073 1285 0,'17'-35'56'0,"-11"20"13"0,-1-5-55 0,1 0-14 16,5 0 0-16,-5 4 0 0,5 1 75 0,-5 0 12 16,0 5 2-16,5 0 1 0,-5 5-38 0,-6 5-7 15,5-5-1-15,-5 5-1 0,0 0-10 0,0 0-1 16,0 0-1-16,0 0 0 0,-5 15 0 0,5 5 0 16,0 10 0-16,0 6 0 0,-6-1 3 0,6 10 1 15,0 5 0-15,-6 1 0 0,6-1 5 0,-5 0 0 16,-7-5 1-16,7 11 0 0,-1-6-9 0,0 5-1 15,-5 1-1-15,0 4 0 0,5-5 1 0,-5-5 0 16,5 6 0-16,-11-6 0 0,11-5-31 0,-11 1 0 16,6-6 0-16,0 0 0 0,0-5 0 0,5-15-8 15,-5 0 8-15,5-5 0 16,-5 1-36-16,5-6-1 0,6-10 0 0,0 0 0 16,-11 5-165-16,11-5-33 0</inkml:trace>
          <inkml:trace contextRef="#ctx0" brushRef="#br0" timeOffset="160172.3259">-1488 14058 115 0,'0'0'10'0,"0"0"-10"0,0 0 0 0,-5 10 0 15,-1 1 133-15,1-6 25 0,5-5 5 0,-6 15 1 16,6-15-104-16,0 0-20 0,-6 5-4 0,6-5 0 16,0 0 18-16,0 0 4 0,-5 10 1 0,5-10 0 15,0 0 13-15,0 0 4 0,0 0 0 0,0 0 0 16,0 0-17-16,0 0-3 0,0 0-1 0,0 0 0 16,0 0-17-16,0 0-3 0,0 0-1 0,0 0 0 15,0 0 7-15,0 0 2 0,0 0 0 0,0 0 0 16,0 0-15-16,0 0-2 0,0 0-1 0,0 0 0 15,0 0 11-15,17 0 3 0,-17 0 0 0,0 0 0 16,0 0-10-16,16 0-1 0,1 0-1 0,0 0 0 0,-5 0 6 0,5 5 2 16,5 0 0-16,1 0 0 0,-6 0-26 0,6 0-9 15,-7 5 0-15,13-5 9 0,10 0-18 0,1 0-4 16,0-5-1-16,10 5 0 16,1-5-16-16,0-5-3 0,6-5-1 0,-1-5-599 15,-5-5-120-15</inkml:trace>
          <inkml:trace contextRef="#ctx0" brushRef="#br0" timeOffset="165248.8138">-266 13717 1440 0,'17'-16'128'0,"-11"6"-103"15,5-10-25-15,0 5 0 0,12 5 91 0,0-5 13 16,-6 0 2-16,11 0 1 0,-6 10-8 0,7-5-2 15,-1 0 0-15,6 5 0 0,-6 0-57 0,0 0-12 16,6 5-3-16,6 5 0 0,5 0-25 0,0 0 0 16,1 0 0-16,-1 0 0 15,6-5-127-15,5 0-30 0,1-5-7 0</inkml:trace>
          <inkml:trace contextRef="#ctx0" brushRef="#br0" timeOffset="165054.4999">-6 13164 576 0,'0'0'51'15,"0"0"-41"-15,0 0-10 0,0 0 0 16,0 0 112-16,0 0 20 0,0 0 4 0,0 0 0 0,12 0-37 0,-1-10-8 15,0 5-2-15,0-1 0 0,1 1-25 0,5-5-6 16,-6 0-1-16,6 0 0 0,0 0 6 0,6-5 1 16,-6-5 0-16,5 0 0 0,6 5-34 0,-5-5-6 15,0-5-2-15,-6 5 0 0,11-6-8 0,-11 6-2 16,0-5 0-16,-6 0 0 0,-5 0 8 0,0 0 2 16,5 0 0-16,-6-1 0 0,-10 1-30 0,5 0-7 15,-6 0-1-15,6 0 0 0,0 0 26 0,-5 0 5 16,-1-1 1-16,0 6 0 0,1 0-16 0,-1 0 0 15,0 5 0-15,1 5 0 0,-1 0 0 0,0 0 0 16,-11 5 0-16,6 0 0 0,0 0 0 0,-1 0 0 16,-5 0 0-16,6 5 0 0,11 0 0 0,0 0 0 15,-11 0-10-15,-1 0 10 0,1 0 0 0,11 0 0 16,0 0 0-16,-17 5 8 0,12 0 0 0,-7 5 1 16,1 0 0-16,5 0 0 0,1 5-9 0,5 0 0 15,0 10 0-15,-6 0-11 0,6 6 11 0,-6 9 9 0,1 5-1 16,5 10-8-16,-6 11 23 0,6 4-3 0,0 0 0 15,-6 6 0-15,-5-1 20 0,5-4 3 0,6-1 1 16,-5 0 0-16,-1-4-2 0,0 4 0 0,-5-4 0 16,0-1 0-16,-1 0-7 0,1 1-2 0,0-6 0 0,-6-5 0 15,0 6-21-15,6-6-4 0,-6-5 0 0,0-5-8 16,5-4 0-16,1-1 0 0,0-5 0 0,-1-5 0 16,1 0-80-1,0-5-24-15,-1-4-4 0,1-1-594 0,6-10-119 0</inkml:trace>
        </inkml:traceGroup>
        <inkml:traceGroup>
          <inkml:annotationXML>
            <emma:emma xmlns:emma="http://www.w3.org/2003/04/emma" version="1.0">
              <emma:interpretation id="{99C1EB4E-EEE7-4C6B-9984-AE191C32494A}" emma:medium="tactile" emma:mode="ink">
                <msink:context xmlns:msink="http://schemas.microsoft.com/ink/2010/main" type="inkWord" rotatedBoundingBox="6536,14334 7858,14281 7911,15608 6589,15661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66164.2253">3127 13018 1094 0,'-5'-20'48'0,"-1"10"11"0,0-5-47 0,6-6-12 0,6 6 0 0,0-5 0 15,11 5 81-15,-6 0 15 0,12 5 2 0,-1-5 1 16,1 5-36-16,5 0-7 0,0 0-2 0,6 5 0 15,6 0-20-15,-6 10-4 0,5 0-1 0,-5 10 0 0,6 5-5 0,-12 10 0 16,6 5-1-16,-6 11 0 16,-5-1 3-16,-12 10 1 0,6 5 0 0,-17 6 0 0,-5-1 15 15,-7 1 3-15,1 9 1 0,-6 0 0 0,-11 1-3 16,0-6-1-16,-6 0 0 0,5-4 0 0,-5-6-22 16,6-5-4-16,-6-4 0 0,6-6-1 0,0-10-2 0,-1-5 0 15,7-5 0-15,-1-9 0 0,6-1-2 0,6-10-1 16,0 0 0-16,-1-5 0 0,7-5 6 0,5-5 2 15,0-5 0-15,5-1 0 0,1-9-10 0,5-5-8 16,6-15 12-16,0 0-12 0,6-11 8 0,-1 1-8 16,1-10 0-16,11-6 0 0,0-4 9 0,0-6-9 15,5 1 0-15,7 5 9 0,5-11-9 0,5 6 0 16,1-1 0-16,5 6 0 0,0 5 0 0,6 14 0 16,0 6 0-16,-6 5 0 0,-5 15 0 0,-1 4-12 15,-5 11 2-15,-11 10 1 0,5 5 9 0,-11 10 0 16,0 5 0-16,0 16 0 0,-6 4 0 0,-5 10 11 0,-7 5-11 15,1 1 12-15,-5 4 6 0,-7 0 2 0,-5 0 0 16,0 1 0-16,-11 4 0 0,5-10 1 0,1 6 0 16,-7-1 0-16,1-10-9 0,0 0-1 0,0 6-1 0,5-11 0 15,-5-5-10-15,5 5 0 0,-5-4 0 0,5-1 0 32,0-5-28-32,6 0-7 0,6-5-1 0,0-5-732 0,5-5-145 0</inkml:trace>
        </inkml:traceGroup>
        <inkml:traceGroup>
          <inkml:annotationXML>
            <emma:emma xmlns:emma="http://www.w3.org/2003/04/emma" version="1.0">
              <emma:interpretation id="{2D9C37E1-1ED7-42EC-A2DF-0525E5FE6B03}" emma:medium="tactile" emma:mode="ink">
                <msink:context xmlns:msink="http://schemas.microsoft.com/ink/2010/main" type="inkWord" rotatedBoundingBox="10662,13713 11752,13669 11810,15133 10720,15176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67019.8988">7312 12887 1436 0,'0'0'32'0,"0"-5"6"0,0-5 2 0,0 10 0 0,0 0-32 0,0 0-8 16,0 0 0-16,0 0 0 0,0 0 49 0,6 10 9 16,-6 10 2-16,0 15 0 0,6 11-22 0,-6 4-4 15,-6 0-1-15,0 5 0 0,1 6-1 0,-1-11-1 16,0 5 0-16,1-4 0 0,5-6 7 0,-6 0 2 16,6 0 0-16,0-9 0 0,0-6-27 0,6-5-5 15,-6-5 0-15,5-5-8 0,1-5 25 0,-6-10-1 16,0 0-1-16,17-5 0 0,0-10-4 0,6 0-1 15,-1-5 0-15,12-10 0 0,0-1-2 0,6-9 0 16,-1 0 0-16,1-5 0 0,5 0-16 0,0-1-19 0,6 1 4 16,0-5 1-16,6 5 14 0,-6-1 0 0,5 1 0 15,-5 10-9-15,6 5 9 0,-12 5 0 0,-6 9 0 0,-5 11 0 16,6 5 0-16,-6 5 0 0,-6 16 8 0,-5-1-8 16,-1 0 12-16,1 5-3 0,-12 0 0 0,6 0 0 15,-11 0 5-15,0 0 1 0,-6-4 0 0,0 4 0 16,-12-5 3-16,1 0 1 0,0-5 0 0,-6 0 0 15,-6 0 21-15,1 0 4 0,-1-5 0 0,0 5 1 16,-5 0-21-16,0-4-5 0,-6-1-1 0,5-5 0 16,-4 5-8-16,-7 0-2 0,6 0 0 0,-6-5 0 15,7 0-20-15,-1 0-4 0,0 0 0 0,0-5-752 16,0-5-149-16</inkml:trace>
          <inkml:trace contextRef="#ctx0" brushRef="#br0" timeOffset="167146.8266">7850 12168 2091 0,'0'0'92'0,"0"-10"20"0,5 0-89 0,-5 10-23 15,12-10 0-15,-12 10 0 0,0 0 41 0,0 0 4 16,11 5 1-16,6 0-694 16,-6 5-138-16</inkml:trace>
        </inkml:traceGroup>
        <inkml:traceGroup>
          <inkml:annotationXML>
            <emma:emma xmlns:emma="http://www.w3.org/2003/04/emma" version="1.0">
              <emma:interpretation id="{5894D5DD-3187-43B2-856E-E99F87FB4FD8}" emma:medium="tactile" emma:mode="ink">
                <msink:context xmlns:msink="http://schemas.microsoft.com/ink/2010/main" type="inkWord" rotatedBoundingBox="13637,13536 17145,13396 17213,15106 13706,1524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68255.5895">11752 12917 1875 0,'0'0'41'0,"11"-5"9"0,-5-5 2 0,0 0 0 0,-1 5-41 0,-5 5-11 0,0 0 0 0,0 0 0 16,0 0 64-16,0 0 12 0,0 15 1 0,0 10 1 16,-5 0-34-16,-1 0-6 0,-5 10-2 0,-1 5 0 15,-5-5-16-15,0 5-3 0,0 0-1 0,0-5 0 16,6-5-16-16,5 6 0 0,1-6 0 0,5-5 0 15,5-10 0-15,1 0 0 0,5 0 8 0,-5-5-8 16,11-5 0-16,-6-5 0 0,6 0-11 0,6-5 11 16,0 0 0-16,-1-5 0 0,6 0 0 0,1 0 0 15,-7-5 0-15,1-5-8 0,5 0 8 0,-5 0 0 16,-1-6 0-16,-5-4 0 0,0 5 0 0,0-10 0 16,-5 5 15-16,-1-5-3 0,-5 0-1 0,-1 0 0 0,-5 0 5 15,0 0 0-15,0 0 1 0,-5 5 0 0,-1 0 6 16,0 10 1-16,-5 0 0 0,0 5 0 0,-1 5-10 15,-5 5-2-15,0 0 0 0,-5 10 0 0,-6 0-12 0,-1 0 0 16,-5 5 0-16,0 5 0 16,1 5-161-16,-1 0-29 0,0 0-6 0</inkml:trace>
          <inkml:trace contextRef="#ctx0" brushRef="#br0" timeOffset="168588.9626">12448 12510 1670 0,'5'-5'148'0,"12"0"-118"0,-6 0-30 0,6 0 0 15,6 5 85-15,5-5 11 0,12 5 3 0,0-5 0 16,5 5-23-16,0-5-4 0,0 0 0 0,12 0-1 16,-6-5-47-16,0 0-8 0,0 0-3 0,11 0 0 15,-6-5-2-15,1-1-1 0,5 1 0 0,0-5 0 16,-11 5-10-16,6 0 0 0,-6-5 9 0,5 5-9 15,-16 5 0-15,-1 0-15 0,1 0 3 0,-6 5 0 32,-6-5-110-32,-5 0-22 0,-6 0-4 0,0-1-740 0</inkml:trace>
          <inkml:trace contextRef="#ctx0" brushRef="#br0" timeOffset="167884.0358">10242 12942 403 0,'0'-15'36'0,"6"0"-36"0,-1-10 0 15,7 0 0-15,5-5 270 0,-1 0 47 0,7 4 10 0,5 1 1 16,1 0-183-16,5 0-37 0,-6 0-7 0,6 10-1 16,0 0-28-16,0 5-6 0,-6 5-1 0,0 5 0 15,0 10-34-15,-5 10-7 0,0 10-2 0,-12 5 0 16,-5 15-22-16,-6 6 0 0,0 9 0 0,-12 6 0 16,-5-1 16-16,0 5 1 0,-5-4 1 0,-6-1 0 15,5-5-4-15,0-4-1 0,1-6 0 0,-1-5 0 16,6-4-13-16,0-6 11 0,0 0-11 0,12-10 10 15,-7-10-10-15,1-5 8 0,5 0-8 0,6-15 8 16,0 0 3-16,0 0 0 0,6-15 0 0,0-5 0 16,-1-10-11-16,12 0 12 0,-6-5-12 0,12-5 12 15,0-11-12-15,-1 1 0 0,7-10 0 0,-1-1 8 16,11 1-8-16,-5-5 0 0,6-1 0 0,5-4 0 16,1 10 0-16,4-1 12 0,1 11-12 0,0 5 12 0,-6 10-12 15,-5 9 0-15,-6 11 0 0,-6 5 0 0,-11 10 0 16,6 5 0-16,-12 10-10 0,-5 11 10 0,5 4 0 0,-11 5 12 15,0 0-1-15,0 5 0 0,0-5-11 16,-6 11 12-16,1-6-12 0,5 0 12 0,-6 0-12 0,6-4 0 16,0-6 0-16,6 5 0 15,-6-5-121-15,0 0-17 0,5-5-3 0</inkml:trace>
          <inkml:trace contextRef="#ctx0" brushRef="#br0" timeOffset="168684.1899">13313 11862 1440 0,'0'0'64'0,"0"0"12"0,0 0-60 0,0 15-16 16,-6 5 0-16,6 5 0 0,-5 0 117 0,5 10 21 16,-6 5 4-16,-5 16 1 0,-1-1-34 0,-5 0-6 15,-5 11-2-15,-1-1 0 0,-5 0-30 0,-6 6-7 16,0-1 0-16,-6 1-1 0,6-1-38 0,6 5-7 16,-6-4-2-16,6-1 0 0,5 0-16 0,1-9-9 15,5-1 1-15,0 0-759 16,11-4-151-16</inkml:trace>
        </inkml:traceGroup>
        <inkml:traceGroup>
          <inkml:annotationXML>
            <emma:emma xmlns:emma="http://www.w3.org/2003/04/emma" version="1.0">
              <emma:interpretation id="{73BB2CD8-7E19-410D-8D80-7530F0300B24}" emma:medium="tactile" emma:mode="ink">
                <msink:context xmlns:msink="http://schemas.microsoft.com/ink/2010/main" type="inkWord" rotatedBoundingBox="19604,13548 25306,13321 25358,14642 19656,1487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69660.0289">16355 12279 1134 0,'6'-30'50'0,"0"20"10"0,-1-5-48 0,1-1-12 0,0 1 0 0,5 5 0 16,-11 0 99-16,0 10 17 0,0 0 3 0,0 0 1 0,17 10-45 0,-6 5-9 15,1 16-2-15,-7 4 0 0,-5 10-19 0,6 0-4 16,-6 11-1-16,0 14 0 15,-6-5-3-15,-5 11-1 0,0-1 0 0,-1 0 0 0,1-4-12 0,-6-1-4 16,0-9 0-16,0-6 0 0,6-5 0 16,0-5 0-16,-1-4 0 0,7-6 0 0,-7-5 0 0,7-10 0 15,-1 5 0-15,-5-10 0 0,5-5-6 0,6 0-2 16,-6 0 0-16,6-10 0 0,0 0 0 0,0 0 0 16,0 0 0-16,0 0 0 0,-11-10 16 0,5 0 4 15,-5 0 0-15,5 0 0 0,6-5-20 0,-5 0-3 16,5-5-1-16,0 0 0 0,5-5-8 0,1 0 8 15,5-11-8-15,-5 1 8 0,5-5 0 0,6-5 0 16,6-6 0-16,0 1 0 0,-1-10-8 0,6 0 0 16,1-6 0-16,5 6 0 0,0-6 0 0,0-4 0 15,11 0 0-15,0-6 0 0,-11 6 0 0,11 5-11 16,-5 4 3-16,11 11 0 0,5 5 8 0,-11 10-8 0,1 4 8 16,5 6-8-16,5 10 0 0,-11 5 0 0,-11 5 0 15,0 10 0-15,0 0 8 0,-6 10 0 0,-5 0 0 16,-6 5 0-1,-11 6-28-15,-1-1-3 0,1 0-1 0,-12 5 0 0,-11 0 32 0,-5 5 0 0,5 1 0 0,-17-1 0 16,0-5 0-16,-6 5 0 0,-11-5-8 0,6 0 8 16,17 1 0-16,-17 4 0 0,-12-5 0 0,6 0 10 0,12-5-26 0,-1 0-6 15,1 0-1-15,5-4 0 16,5-1-58-16,7 0-12 0,5-10-3 16,5 5 0-16</inkml:trace>
          <inkml:trace contextRef="#ctx0" brushRef="#br0" timeOffset="170284.2188">17504 12379 1324 0,'0'0'118'0,"0"0"-94"16,5-5-24-16,-5 5 0 15,0 0 66-15,0 0 9 0,23-5 1 0,-12 10 1 0,0 5-1 0,-5 0 0 16,0 11 0-16,5 4 0 0,0 5-20 0,-11 10-5 16,-11 5-1-16,0 1 0 0,5 4-21 0,-5 0-4 15,-12 0-1-15,1 1 0 0,-1-1 12 0,6-5 3 16,-6-5 0-16,6-4 0 0,-5-6-13 0,5-5-2 16,11-5-1-16,-5-5 0 0,0-5 1 0,-1-5 1 15,12-5 0-15,0 0 0 0,0 0 7 0,0 0 2 16,0-15 0-16,6-10 0 0,11 0 4 0,0-10 1 15,-6-1 0-15,0-4 0 0,18 0-25 0,-7-5-5 16,1-1-1-16,0-4 0 0,5 5-8 0,6 0 0 16,11-1 0-16,-11 1 0 0,-11 10 0 0,10 0-12 15,13 0 2-15,-7 4 1 0,1 6-7 0,-6 5-2 16,5 0 0-16,1 5 0 16,-6 5-166-16,-6 0-34 0</inkml:trace>
          <inkml:trace contextRef="#ctx0" brushRef="#br0" timeOffset="170563.7998">18341 12440 1839 0,'-12'15'40'0,"-5"0"9"0,12 5 2 0,-7 5 1 15,-5 0-42-15,6 10-10 0,-6 1 0 0,11-1 0 16,-5-5 72-16,0 0 13 0,-1 0 3 0,7-5 0 0,-1 1-34 0,6-6-6 15,-5 0-2-15,-1-5 0 0,6-5-32 0,0-10-6 16,0 0-8-16,0 0 11 0,0 0-11 0,0 0 0 16,17 0-12-16,-17 0-1025 15</inkml:trace>
          <inkml:trace contextRef="#ctx0" brushRef="#br0" timeOffset="170631.1642">18623 11972 2055 0,'0'-20'91'0,"0"15"19"0,0-5-88 0,0 0-22 16,0 5 0-16,0 5 0 0,12 0 20 0,-12 0 0 15,-12 0 0-15,12 0-640 16,12 15-129-16</inkml:trace>
          <inkml:trace contextRef="#ctx0" brushRef="#br0" timeOffset="171290.8511">19195 12244 1152 0,'0'0'102'0,"0"0"-82"0,0 0-20 0,16 5 0 15,1 0 174-15,0 5 30 0,-5 5 7 0,5 5 1 16,0 5-123-16,-6 0-24 0,-5 10-5 0,-1 1 0 15,-5-1-13-15,6 5-3 0,-6-5 0 0,-6 5 0 0,1-4-22 0,5-1-5 16,-6 5-1-16,0-5 0 0,1-10 20 0,-1 0 3 16,0-9 1-16,1 4 0 0,5-10-13 0,0 0-3 15,0-10 0-15,0 0 0 0,0 0 13 0,0 0 3 16,0 0 0-16,0 0 0 0,0-10-23 0,11-10-4 16,0-1-1-16,6-4 0 0,-5 0-3 0,10-5-1 15,1 0 0-15,-1 0 0 0,1-5-8 0,5 4 0 16,-5-4 0-16,11 5 0 0,-6 0 0 0,6 0-9 15,6 0 9-15,-6-1-10 0,0 11 33 0,-6 5 6 16,0 0 2-16,0 10 0 16,-5 5-53-16,-6 5-10 0,0-5-3 0,0 15 0 15,0-5 5-15,-6 10 1 0,1 0 0 0,-1 1 0 0,0 9 29 0,0-5 0 16,-5-5 0-16,0 5 0 0,-1 0 0 0,-5-5 0 16,6-5 0-16,-6 6 0 0,-6-6 0 0,6 0 0 15,-5 0 0-15,-1-5 0 0,6-5 0 0,0-5 0 16,0 0 0-16,0 0 0 0,0 0 0 0,0 0 0 0,0 0 0 0,0 0 0 15,0 0 0-15,0 0 0 0,0 0 0 0,6-15 0 16,5 0 0-16,0-5 0 0,1-6 0 0,5 1 0 16,5-5 12-16,1-5 9 0,0 0 2 0,5 0 0 15,-6-1-23-15,12 6 0 0,-5 5-10 0,5 5 10 16,-6 0 0-16,-6 10 0 0,7 5 0 0,-7 5 0 16,1 0 0-16,-6 10 0 0,-6 5 0 0,1 5 0 15,-1 0-11-15,0 10-8 0,-5-5-1 0,0 6-1 16,-1-1 21-16,1 0 0 0,5 0 0 0,0 0 0 15,1 5 0-15,-7 1 0 0,12-6 0 0,-5 0 0 16,5 0-160-16,-6 0-27 0,6-5-5 0,0 6-2 0</inkml:trace>
          <inkml:trace contextRef="#ctx0" brushRef="#br0" timeOffset="171624.6472">21055 12721 1850 0,'0'0'40'0,"0"0"9"0,0 0 2 0,17 5 1 0,6 0-41 0,-1 0-11 0,1-5 0 0,5-5 0 16,1-5 26-16,4-5 3 16,7 0 1-16,0-5 0 0,-1 5 27 0,1-10 6 15,-6 5 1-15,5-1 0 0,-5 1 0 0,6-5 0 0,-12-5 0 0,6 5 0 16,-6-10-22-16,6 10-4 0,0-11-1 15,0 1 0-15,-6 0-8 0,1 5-1 0,-7 0-1 0,1 0 0 16,0 9-27-16,-12 1-9 0,0 5 0 16,1-5 0-16,-12 10 9 0,0 5 12 0,0 5-2 15,-12-5-1-15,1 5-9 0,0 5 0 0,-6 10 0 0,-6-5 0 16,0 10 0-16,-5 0 0 0,0 6 0 0,-6-1 0 16,6 5 0-16,-6 0 0 0,0 0 0 0,0 5 0 15,0 6 0-15,6-1 0 0,-1 0 0 0,1-5 0 16,11 5 0-16,6-4 0 0,-1-1 0 0,7 0 0 15,5-5 0-15,5 0 0 0,7 0 0 0,5 6 0 16,0-6 0-16,5-5 0 0,7 0 0 0,5 0 0 16,-1-5-100-16,13-5-23 15,-7 1-4-15,12-6-922 0</inkml:trace>
        </inkml:traceGroup>
        <inkml:traceGroup>
          <inkml:annotationXML>
            <emma:emma xmlns:emma="http://www.w3.org/2003/04/emma" version="1.0">
              <emma:interpretation id="{064CDFCA-74D3-4359-8DDD-7C830743E55C}" emma:medium="tactile" emma:mode="ink">
                <msink:context xmlns:msink="http://schemas.microsoft.com/ink/2010/main" type="inkWord" rotatedBoundingBox="26305,14074 26942,14048 26969,14738 26333,14764"/>
              </emma:interpretation>
              <emma:one-of disjunction-type="recognition" id="oneOf20">
                <emma:interpretation id="interp28" emma:lang="" emma:confidence="1">
                  <emma:literal>,</emma:literal>
                </emma:interpretation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)</emma:literal>
                </emma:interpretation>
                <emma:interpretation id="interp31" emma:lang="" emma:confidence="0">
                  <emma:literal>;</emma:literal>
                </emma:interpretation>
                <emma:interpretation id="interp32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172269.6945">23481 12500 1497 0,'0'0'66'0,"0"0"14"0,0 0-64 0,0 0-16 0,12 10 0 15,-1 5 0-15,-5 0 106 0,-6 10 18 16,-6 11 3-16,-5 4 1 0,-6 0-37 0,-6 5-7 0,-5 5-2 0,-12 1 0 16,1-1-45-16,-12 0-9 0,-6 1-1 0,-5-1-1 15,0 0-46-15,-6 0-8 0,-6-4-3 0,1-6 0 16</inkml:trace>
        </inkml:traceGroup>
      </inkml:traceGroup>
      <inkml:traceGroup>
        <inkml:annotationXML>
          <emma:emma xmlns:emma="http://www.w3.org/2003/04/emma" version="1.0">
            <emma:interpretation id="{399DB006-C49B-436F-8FD2-5E3DCFFB872F}" emma:medium="tactile" emma:mode="ink">
              <msink:context xmlns:msink="http://schemas.microsoft.com/ink/2010/main" type="line" rotatedBoundingBox="5968,16556 30541,15055 30868,20406 6295,21907"/>
            </emma:interpretation>
          </emma:emma>
        </inkml:annotationXML>
        <inkml:traceGroup>
          <inkml:annotationXML>
            <emma:emma xmlns:emma="http://www.w3.org/2003/04/emma" version="1.0">
              <emma:interpretation id="{CBF85EB2-3D5E-4D11-A221-17A05D731F8D}" emma:medium="tactile" emma:mode="ink">
                <msink:context xmlns:msink="http://schemas.microsoft.com/ink/2010/main" type="inkWord" rotatedBoundingBox="5988,16880 11243,16559 11326,17920 6071,18241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74037.6875">4490 15908 518 0,'-11'-15'23'0,"11"15"5"0,0 0-28 0,0 0 0 0,-11-5 0 0,5 0 0 15,0 0 165-15,6 5 28 0,0 0 6 0,0 0 1 16,0 0-94-16,0 0-18 0,0 0-4 0,0 0-1 16,0 0-4-16,17 0-1 0,0 0 0 0,0 0 0 15,12 0-7-15,-1 5-2 0,6 0 0 0,0-5 0 0,0 5-14 0,5 0-3 16,-5-5-1-16,6 0 0 0,5 0-32 0,-5-5-7 15,-1 0 0-15,6 0-1 0,-5 0-11 0,-6-5 12 16,6 0-12-16,-7 0 12 0,7 0-12 16,-6 0 0-16,0-5 0 0,-6 5 8 0,0-5-8 0,-5 5-11 15,0 5 3-15,-1-5 0 16,1 5-34-16,-6 0-6 0,0 0-2 0,-11 5 0 16,5 0-123-16,-11 0-25 0</inkml:trace>
          <inkml:trace contextRef="#ctx0" brushRef="#br0" timeOffset="174281.1778">4660 16160 1587 0,'0'0'35'0,"0"0"7"0,0 0 2 0,0 0 0 0,0 0-35 0,0 0-9 0,0 0 0 0,0 0 0 16,0 0 79-16,17 5 13 0,0 0 4 0,0-5 0 15,-6 0-26-15,6 0-5 0,6-5-1 0,5 5 0 16,0 5-20-16,6-5-5 0,6 0-1 0,5 0 0 16,0 0-30-16,1 0-8 0,-1-5 0 0,6 0 0 15,5 5-21-15,1-10-6 0,5 5-1 0,6-5 0 16,0 5-192-16,0-5-38 0,62-16-8 16,-34 6-2-16</inkml:trace>
          <inkml:trace contextRef="#ctx0" brushRef="#br0" timeOffset="174919.9755">6758 15260 1450 0,'-6'-10'64'0,"6"5"14"0,0-10-62 0,6 5-16 0,0 5 0 0,-1-5 0 16,1 0 80-16,-6 10 12 0,11-11 4 0,-11 11 0 15,0 0-40-15,0 0-8 0,0 0-2 0,12 21 0 16,-1 4-30-16,-5 5-5 0,-6 10-2 0,0 5 0 15,0 16 10-15,-6-1 1 0,-5 10 1 0,-1 1 0 16,-5-1 19-16,0 1 4 0,-5-1 1 0,-6 0 0 16,-1 1 0-16,7-11 0 0,-1-5 0 0,0 1 0 15,-5-6-7-15,11-5-2 0,-5-5 0 0,5-5 0 16,-6 1-11-16,6-11-2 0,6 0-1 0,-1-5 0 16,7-5-22-16,-1 0 0 0,0-5 0 0,6-10 0 15,-5 5 10-15,5-5 1 0,0 0 0 0,0 0 0 0,0 0 6 16,0 0 2-16,-6-5 0 0,0-10 0 0,6 0-19 15,0-5 0-15,0-5 0 0,0 0 0 0,12-10 8 0,-7-1-8 16,1-4 0-16,0-10 0 0,5 5 0 0,0-6 0 16,1-9 0-16,10 0 0 0,1-1-15 0,5-4-3 15,-5-5-1-15,11-1 0 0,0 1-1 0,0 5-1 16,11-1 0-16,0 1 0 0,0 10 4 0,1 4 1 16,5 1 0-16,-1 10 0 0,1 5 16 0,0-1 0 15,6 1 0-15,-1 10 0 0,-10 0 0 0,-1 10 0 16,6 0 0-16,0 5 0 0,-12 0 0 0,1 10 0 15,-12 5 0-15,0 5 0 0,-11 0 0 0,0 5-10 0,-11 5 2 16,-6 10 0-16,-6 0 8 0,-11 6 9 16,-5-1-1-16,-12 0-8 0,-6 0 9 0,1 0-9 15,-1 5 0-15,-11 1 9 0,0-1-9 0,0 0 0 0,6 0 0 0,-12 1 0 32,1-6-31-32,-1-5 2 0,6 0 0 0,1-5 0 15,-7 0-190-15,6-5-37 0</inkml:trace>
          <inkml:trace contextRef="#ctx0" brushRef="#br0" timeOffset="175316.4928">7731 15848 2070 0,'0'0'45'0,"0"0"10"0,0 0 1 0,0 15 3 0,0 0-47 0,0 5-12 16,-11 5 0-16,5 6 0 0,-5 4 35 0,-1-5 5 0,-5 5 0 16,-5 5 1-16,-7 1-26 0,1-6-6 0,0 0-1 0,-12 5 0 15,-5-5-8-15,0-4 0 0,5 4 0 0,1-5-662 16,-1 0-137-16</inkml:trace>
          <inkml:trace contextRef="#ctx0" brushRef="#br0" timeOffset="176708.9957">7595 16019 518 0,'0'0'46'0,"0"-10"-37"16,0 0-9-16,6 0 0 0,-6-5 158 0,0 5 30 16,0 0 5-16,0 10 2 0,5-10-62 0,-5 10-12 15,0 0-2-15,0 0-1 0,12-5-33 0,5 5-6 16,-6 5-2-16,6 0 0 0,0 5-25 0,6-5-6 15,-1 5-1-15,-5-5 0 0,6 5-22 0,-1 0-5 16,1-5-1-16,-6 0 0 0,-6 0-9 0,1 5-8 16,5-5 9-16,-17-5-9 0,0 0 8 0,5 10-8 15,-5-10 0-15,-5 15 0 0,-12 5 0 0,0-5 0 16,0 5 0-16,-12 6 0 0,1-6 0 0,-6 5 0 16,-5-5 0-16,5 0 0 0,-12 0 0 0,7 0 0 15,-1-5 0-15,1 0 0 0,-1 1 0 0,12-11 0 16,0 0 0-16,11-10 0 0,0 0 0 0,5-1 0 0,-5-4-13 15,12 0 4-15,5-10 25 0,0 0 6 0,0-5 1 0,5 0 0 16,7-5-10-16,5-5-1 0,0-1-1 0,5 1 0 16,6 5-3-16,1-5 0 0,-1 5 0 0,12 5 0 15,-12-1-8-15,6 1 0 0,0 10 0 0,-6 5 0 16,0 5 0-16,1 5 0 0,-12 5 0 0,0 5 0 16,0 5 0-16,-1 5 0 0,-4 0 0 0,-1 6 0 15,-5-1 0-15,-6 10 0 0,0-5 8 0,-6 10-8 16,0-5 8-16,1 1-8 0,-7-6 12 0,1 0-4 15,0-5-8-15,-6 0 8 0,6-10-8 0,-6 5 8 16,0-9 0-16,-6-1-8 0,6-5 12 0,6-5-4 0,-6 0-8 0,0-5 12 16,0-5-12-16,0-1 12 0,0 1-12 0,0-5 10 15,0-5-10-15,0 5 10 0,0-10-10 0,6 0 0 16,-6 0 0-16,11-5 0 0,0 4-10 0,1 1 10 16,5 0-13-16,5 5 5 0,1 0 8 0,0 5 0 15,5 5 0-15,0 10 0 0,6 0-8 0,0 5 8 16,0 5-8-16,0 0 8 15,12 0-91-15,-7 5-13 0,1 0-2 0</inkml:trace>
          <inkml:trace contextRef="#ctx0" brushRef="#br0" timeOffset="173532.3579">2573 15637 633 0,'6'-25'28'0,"-1"10"6"0,1 0-34 0,-6-5 0 16,6-6 0-16,5 1 0 0,0 5 230 0,1 0 39 15,-1-5 8-15,6 0 2 0,0 0-179 0,0 5-35 16,5-1-7-16,1 6-2 0,5 0-36 0,-5 15-8 16,5 10-2-16,-5 10 0 0,5 11-10 0,-5 14 0 15,-1 10 0-15,-5 10 0 0,-5 11 10 0,-1-1 0 16,-5 11 0-16,-1 4 0 0,-5 1 14 0,0-6 2 16,-5-4 1-16,-1-1 0 0,-5-10 0 0,-1-4 0 15,7-11 0-15,-7-5 0 0,1-9 3 0,0-11 1 16,5-5 0-16,-5-5 0 0,5-5-9 0,1-5-2 15,5-10 0-15,0 0 0 0,-12 0-8 0,12 0-1 16,-11-5-1-16,5-10 0 0,-5-5-10 0,11-5 12 16,-6 0-12-16,12-11 12 0,0-4-12 0,-1-5 0 0,7 0 0 15,5-11 8-15,5-4-8 0,1-5 0 0,-1 4 0 0,7-9 0 16,10 0 0-16,1-6 0 0,-1 1-10 16,7-1 10-16,5 11 0 0,-6 0-9 0,-6 14 9 0,7 6 0 15,-12 10-10-15,0 10 10 0,-1 0-12 0,-4 10 12 16,-1 5 0-16,-5 5 0 0,-1 10 0 0,1 10 0 15,-6 5 0-15,5 5 0 0,-5 10 0 0,-5 10 0 16,-1 1 0-16,-5 4 9 0,-1 0-1 0,1 0 0 16,-6 6 8-16,-6-6 2 0,6 5 0 0,-5 1 0 15,5-6 4-15,-12 0 1 0,7 5 0 0,-7-9 0 16,7 4-36-16,-1-5-7 0,6-5-2 0,0-4-702 16,0-1-140-16</inkml:trace>
        </inkml:traceGroup>
        <inkml:traceGroup>
          <inkml:annotationXML>
            <emma:emma xmlns:emma="http://www.w3.org/2003/04/emma" version="1.0">
              <emma:interpretation id="{03E86B0F-E8DF-4D2B-96B7-DA24D5FA2433}" emma:medium="tactile" emma:mode="ink">
                <msink:context xmlns:msink="http://schemas.microsoft.com/ink/2010/main" type="inkWord" rotatedBoundingBox="12022,16697 14064,16572 14360,21415 12318,21539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77542.2717">9422 15345 864 0,'0'0'76'0,"6"-15"-60"0,-1 5-16 0,1-5 0 0,-1 0 105 0,-5 0 19 16,0 0 3-16,0 0 1 0,0 0-1 0,-5 5 0 15,-1-10 0-15,-5 4 0 0,0 1-47 0,-6 5-10 16,0-5-2-16,0 10 0 0,0-5-32 0,0 5-6 16,-6 0-2-16,6 5 0 0,-11 0-9 0,5 5-3 15,-11 5 0-15,0 0 0 0,0 5 9 0,1 5 2 16,-7 1 0-16,0 4 0 0,1 5-7 0,-1 5-2 15,6 0 0-15,-5 5 0 0,5 6-10 0,0-1-8 16,0 0 12-16,6-5-12 0,5 6 0 0,0-6 0 16,6-5 0-16,6 0 0 0,5-5 0 0,1 1 0 15,-1-6 0-15,12 0 0 0,-1-5 0 0,1-10 0 16,5 5 0-16,1-5 0 0,5 0 0 0,5-5 0 16,7-10 0-16,-7 0 0 0,12-5 0 0,0 0 0 15,11-10 0-15,-5 0 0 0,5 0 0 0,0-10 0 16,6-1-11-16,0-4 11 0,-6-5 0 0,-5 5 0 15,0-10 0-15,5-1 0 0,-6 1 12 0,-5 5-4 0,0-10-8 16,0 9 12-16,-6 1 7 0,1 5 1 0,-7 5 0 0,7-5 0 16,-12 9 1-16,5 1 1 0,-10 5 0 15,-1 0 0-15,0 5-7 0,-5 5-2 0,-1 0 0 0,-5 10 0 16,0 0-13-16,0 0 11 0,0 0-11 0,0 0 10 16,0 0-10-16,0 20 0 0,-11 0 0 0,0 0 0 15,0 5 0-15,-1 1 0 0,-5 9 0 0,-5 0 0 16,5 0 0-16,-6-5 0 0,0 10 0 0,1 1 0 15,-6 4 0-15,-6 0 0 0,5 0 0 0,-5 11 0 16,-5-1 0-16,-1 5 0 0,-5 6 0 0,5-1 0 16,1 0 0-16,-6 6 0 0,5-6 0 0,0 6 0 15,6-1 10-15,1 0 3 0,4-9 1 0,-5-1 0 0,12-5-14 16,-7-10 0-16,7-4 0 0,-1-6 0 0,1 0 16 16,5-10 1-16,5-5 0 0,-5-5 0 0,6-5-17 0,0-5 0 15,11-5 8-15,0 0-8 0,0 0 0 0,-6-10-9 16,6-5 1-16,6 0 0 0,-1-10 8 0,7-5 12 15,-1 0-2-15,12-5-1 0,5-1-9 0,0 1 0 16,0 0 0-16,6 0 0 0,0 5 0 0,0 5 0 16,-6 4 0-16,1 6 0 0,-1 5 8 0,-5 5-8 15,-6 5 12-15,0 0-4 0,0 10-8 0,0 0 0 16,-6 0 0-16,0 6 0 0,0 4 0 0,6 0 0 16,0 0-14-16,0 0-796 0,0 0-159 15</inkml:trace>
          <inkml:trace contextRef="#ctx1" brushRef="#br0">10926 19865 0,'0'0'0,"-73"-61"0,73 61 0,0-65 0,-6 60 0,0 0 0,1-5 0,-7-5 0,12 15 0,0 0 0,-22-15 0,-12-5 0,0 0 0,34 20 0,0 0 0</inkml:trace>
        </inkml:traceGroup>
        <inkml:traceGroup>
          <inkml:annotationXML>
            <emma:emma xmlns:emma="http://www.w3.org/2003/04/emma" version="1.0">
              <emma:interpretation id="{7974D264-84AB-4063-BCFC-06E0B7E29972}" emma:medium="tactile" emma:mode="ink">
                <msink:context xmlns:msink="http://schemas.microsoft.com/ink/2010/main" type="inkWord" rotatedBoundingBox="15748,15958 19555,15726 19660,17439 15853,17672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82739.5877">13822 15516 1414 0,'0'0'31'0,"5"-10"6"0,-5-5 2 0,6 5 1 0,-6 10-32 0,6-10-8 0,-1 0 0 0,1 0 0 16,-6 10 95-16,0 0 17 0,0 0 3 0,0 0 1 15,6-10-43-15,-6 10-8 0,0 0-1 0,0 0-1 16,0 0-26-16,0 0-5 0,0 20 0 0,5 0-1 16,-10 5-7-16,5 5 0 0,-6 1-1 0,0 4 0 15,1-5-6-15,5 5-1 0,-6-10 0 0,-5 5 0 16,5 1-2-16,1-6-1 0,-1 0 0 0,6-5 0 15,0 0-13-15,-6-5 8 0,6 0-8 0,0 0 0 0,0 0 0 0,0-15 0 16,0 0-13-16,0 10 4 16,0-10-151-16,0 0-29 0,0 0-7 0</inkml:trace>
          <inkml:trace contextRef="#ctx0" brushRef="#br0" timeOffset="182888.2496">14189 15069 1825 0,'-5'-10'40'0,"5"10"8"0,-12-10 1 0,12 0 3 0,-5 5-41 0,5 5-11 15,0 0 0-15,0 0 0 0,0 0 0 0,0 0 0 16,0 0 0-16</inkml:trace>
          <inkml:trace contextRef="#ctx0" brushRef="#br0" timeOffset="183139.8229">14427 15109 1324 0,'17'-10'59'0,"-6"5"12"0,6 0-57 0,0 0-14 0,0-5 0 0,6 5 0 15,5-5 134-15,6 10 24 0,0-5 5 0,0 0 1 16,0 0-82-16,5 5-16 0,7-10-3 0,-7 10-1 15,6-10-24-15,-5 5-5 0,0 0-1 0,-1 0 0 16,-5-1-32-16,0 1 0 0,0-5 0 0,0 5 0 16,0 5-32-16,-6-5-8 15,0 0 0-15,-5 0-1 0,0-5-26 0,-1 5-5 0,-5 0 0 16,0 0-506-16,0-5-101 0</inkml:trace>
          <inkml:trace contextRef="#ctx0" brushRef="#br0" timeOffset="182335.587">12493 15456 903 0,'0'0'40'0,"0"0"8"0,0 0-38 0,0-15-10 0,-6 0 0 0,6 0 0 15,0 0 104-15,0 0 20 0,6-1 3 0,-12 6 1 16,6-5-52-16,0 5-9 0,0-5-3 0,0 15 0 16,0 0-30-16,0 0-6 0,0 0-2 0,0 0 0 15,0 0 1-15,0 0 0 0,0 10 0 0,0 10 0 16,0 0-11-16,-6 11-1 0,1 4-1 0,-1 10 0 15,1-5 31-15,-1 11 7 0,0-6 0 0,-5 0 1 16,5-5-28-16,1 0-5 0,-1-4-2 0,0-1 0 16,1-5-2-16,-1-5 0 0,6 0 0 0,0 0 0 0,0-10-8 15,0-4-8-15,6 4 12 0,-6-15-12 0,5 10 0 16,1-5 0-16,-6-5 0 0,11 0 0 0,1 5 0 16,-1-10 0-16,6 0 0 0,0 0 0 0,0-5-9 0,5 5 9 15,-5-11-8-15,6 1 8 0,-6 0-8 0,6 0 8 16,-1-5-8-16,-5-5 8 0,6-5-12 0,-6 5 4 15,0-5 0-15,5-6 0 0,-10 1 8 0,5 0 0 16,0-5 0-16,0 5-8 0,0-1 8 0,-1 6 0 16,-4-5 0-16,5 10 0 0,-6 5 0 0,0 5 0 15,-5 10 0-15,-6 5 0 0,0 0 0 0,0 0 8 16,0 0-8-16,11 15 8 0,-5 5-8 0,-6 5 0 16,0 10 8-16,0 0-8 0,0 1 8 0,0-1-8 15,-6 0 10-15,6 0-10 0,-5 0 8 0,-1-5-8 0,6-4 0 16,0 4 0-16,0-5 0 0,0-5 0 0,0 0 0 15,11-5 0-15,-11-15 0 0,0 0 0 0,6 5 0 0,-6-5 0 16,11 0 8-16,1 0-8 0,5-5 0 0,-6-5 0 16,6 0 16-16,-6 5-2 0,0-10-1 0,6 0 0 15,-5-5 12-15,5 0 3 0,0-5 0 0,0-1 0 16,0-4 19-16,0 5 4 0,0-10 1 0,0 0 0 16,-1-5-36-16,-4 4-6 0,5 1-2 0,5 5 0 15,-5-5-8-15,0 5 0 0,0-1 0 0,6 1 0 16,-12 5-30-16,1 5-8 0,4-5-2 15,-4 10 0-15,-1 10-142 0,0 5-29 0</inkml:trace>
          <inkml:trace contextRef="#ctx0" brushRef="#br0" timeOffset="183440.0549">15151 14365 1796 0,'0'0'40'0,"6"-10"8"0,5 0 1 0,0 0 1 0,0 0-40 0,6 0-10 15,-11 5 0-15,-6 5 0 0,17 0 72 0,-17 0 13 16,0 0 3-16,17 5 0 0,-17-5-32 0,6 15-7 0,-1 5-1 0,-5 5 0 15,0 5-27-15,-5 5-5 0,-7 1-2 0,-5 14 0 16,-5 10 22-16,-7 6 5 0,7-1 1 0,-12 15 0 16,0-4-17-16,0-1-3 0,-11 11-1 0,5 4 0 15,1-9-4-15,-1 4-1 0,6-5 0 0,0 1 0 16,6-16-16-16,0 1 0 0,5-6 8 0,0-5-8 16,1-4 0-16,10-6-12 0,-5 0 1 0,1-10 1 15,-1 0-127 1,5-4-26-16,1-6-5 0,0 0-815 0</inkml:trace>
          <inkml:trace contextRef="#ctx0" brushRef="#br0" timeOffset="183971.4235">15807 14350 1209 0,'6'-25'108'0,"-1"10"-87"16,1-5-21-16,5 0 0 0,0 4 60 0,1-4 7 15,5 5 1-15,-6 5 1 0,0 0 27 0,-5 5 4 16,5 0 2-16,-11 5 0 0,12 10-27 0,-7 5-6 16,1 5-1-16,-6 11 0 0,-6 9-32 0,1 10-6 15,-1 5-2-15,-11 21 0 0,-6-1 6 0,1 6 1 16,-6 4 0-16,5 5 0 0,-5-4-14 0,-6-1-2 0,5 6-1 0,1-1 0 15,6-14 14-15,-1-1 2 16,6-9 1-16,-6-6 0 0,6-5-35 0,0-10 0 16,0-9 0-16,6-1 0 0,0-10 13 0,-1-10-4 15,7 0-1-15,-1-5 0 0,6-10-8 0,0 0 0 0,0 0 0 0,0 0 0 16,0 0 0-16,17-10-9 0,0 0 9 0,0-10-13 16,0-5 13-16,6 0 0 0,5-11 0 0,0 6 0 15,0 0 0-15,1 0 0 0,-1 5 0 0,6 0 0 16,0 10 0-16,0 5 0 0,-12 0 12 0,7 10-12 15,-12 10 9-15,0-5-9 0,0 10 0 0,-6 5 9 16,6 0-9-16,-6 5 0 0,1 5 9 0,-1-5-9 16,0 6 0-16,6 4 0 0,0-5 0 0,0 0-12 15,0 0-172-15,6 0-36 0,39 16-6 16,-11-26-2-16</inkml:trace>
        </inkml:traceGroup>
        <inkml:traceGroup>
          <inkml:annotationXML>
            <emma:emma xmlns:emma="http://www.w3.org/2003/04/emma" version="1.0">
              <emma:interpretation id="{F1A5EBAE-78B7-4609-A1E7-093676927FE4}" emma:medium="tactile" emma:mode="ink">
                <msink:context xmlns:msink="http://schemas.microsoft.com/ink/2010/main" type="inkWord" rotatedBoundingBox="21157,16310 24311,16117 24380,17245 21226,17438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85914.9148">19856 15200 864 0,'0'0'76'0,"6"-10"-60"0,-6-1-16 16,6 1 0-16,-6 0 108 0,5 0 18 16,-5-5 4-16,6 5 1 0,-6 0-19 0,5 0-4 15,-5 0-1-15,0 0 0 0,0 0-35 0,0 0-6 0,0 0-2 0,0 10 0 16,0 0-24-16,0 0-6 0,0 0-1 0,0 0 0 16,0 0-17-16,0 0-3 0,-5-5-1 0,5 5 0 15,-17 0-3-15,6 5-1 0,-6 0 0 0,-6 5 0 16,6-5-8-16,-6 10 0 0,1-5 0 0,-1 10 0 15,1-5 0-15,-1 10 0 0,-5-5 0 0,5 6 0 16,6 4 0-16,-6 0 0 0,6 0 0 0,6 0 0 16,0 0 0-16,0 6 0 0,5-6 0 0,6 0 0 15,0 0 0-15,6 0 0 0,-6-5 0 0,5-5 0 16,6 1 8-16,1-6 0 0,-1 0 0 0,0-5 0 16,1-10 13-16,5 5 3 0,0-5 0 0,5-5 0 15,1-5-24-15,-6 0 0 0,5-5 0 0,1 0 0 16,0-1 0-16,-6-4 12 0,0-5-2 0,5 0-1 0,-10 0 3 15,5-10 0-15,0 5 0 0,-1-6 0 0,-10 1-1 0,0 0 0 16,-1 0 0-16,1 0 0 0,-6 4-11 0,0 1 10 16,0 0-10-16,0 5 10 0,0 5-10 0,-6 0 0 15,1 10 0-15,-1 0 0 0,0 5-9 0,-10 5 9 16,-1 5 0-16,0 0 0 16,-6 10-117-16,6-5-17 0,-6 10-3 0,-5 0-1 0</inkml:trace>
          <inkml:trace contextRef="#ctx0" brushRef="#br0" timeOffset="186335.2861">20292 14973 1825 0,'0'0'80'0,"0"-10"18"15,5 0-78-15,-5 10-20 0,12-10 0 0,-1 5 0 16,-11 5 25-16,17 10 2 0,-6-5 0 0,6 5 0 16,-5 5 11-16,-1 5 2 0,0 1 1 0,0 4 0 15,-5 0-7-15,0 0-2 0,-1 5 0 0,1 5 0 0,0-4-8 0,-6-1-3 16,0 0 0-16,-6-5 0 0,6 0-3 0,-6-5-1 15,1-5 0-15,-7 5 0 0,7-10-2 0,-1 1-1 16,6-11 0-16,0 0 0 0,0 0 14 0,0 0 2 16,0 0 1-16,0 0 0 0,0 0-8 0,-6-11-2 15,1-4 0-15,5 0 0 0,0-5-9 0,5 0-3 16,-5 0 0-16,6-5 0 0,0 0-9 0,5 0 0 16,6-1 0-16,0 1 0 0,6-5 0 0,-1 5 0 15,7 0 0-15,4 0 0 0,1 0 0 0,6 4-12 16,-6-4 2-16,11 5 1 15,-5 0-105-15,5 5-21 0,6-5-4 0,0 5-858 0</inkml:trace>
          <inkml:trace contextRef="#ctx0" brushRef="#br0" timeOffset="185043.657">17984 14908 1177 0,'6'-25'52'0,"0"15"11"0,5 0-51 0,-5 0-12 0,-6 0 0 0,0 10 0 16,11-5 88-16,-11 5 14 0,0 0 3 0,0 0 1 16,0 0-33-16,0 0-6 0,0 0-2 0,0 0 0 15,-6 15-32-15,12 5-6 0,0 5-2 0,-6 5 0 16,-6 10 11-16,0 6 3 0,1 4 0 0,-1 10 0 0,0 11-15 16,-11-6-4-16,0 5 0 0,0 6 0 15,6-16-5-15,0 5-2 0,-12-14 0 0,12 4 0 0,5-10 15 0,-5-5 4 16,-6-4 0-16,6-6 0 0,-6-5-14 15,11-5-2-15,6-5-1 0,-6 0 0 0,-11 0 1 0,6-5 1 16,11-10 0-16,0 0 0 0,0 0 11 0,0 0 3 16,0 0 0-16,0 0 0 0,11-10-31 0,-11 10 8 15,0 0-8-15,0 0 0 0,12-10 0 0,-1-5 0 16,-11 5 0-16,-6-5 0 0,6 5 0 0,0 0 0 16,0 0 0-16,0-5 0 0,-11 0 0 0,11-5 0 15,11-1 0-15,-5 1 0 0,-6-5 0 0,6-5 14 16,11 5-4-16,-6-10-1 0,6 5-9 0,0-1 0 15,0-9 0-15,0 0 0 0,11 0 0 0,-5-1 0 16,-1-4 0-16,1 0 0 0,5 0 0 0,0 0 0 0,1-1 0 16,-1-4 0-16,6 10 0 0,0 0-11 0,5-1 3 15,-5 6 0-15,-5 0 8 0,5 5 0 0,11 0 0 0,-6-1 0 16,1 6 0-16,0 0 0 0,-1 0 0 0,1 10 0 16,-1 5 0-16,-5 5 0 0,-11 0 0 0,5 10 0 15,0 0 0-15,-5 5 0 0,-12 5 0 0,1 0 0 16,-1 10 0-16,-5 0 0 0,-1 1 0 0,-16 4 0 15,0 5 0-15,-1-5 0 0,1 0 0 0,-12 0 0 16,-16 6 0-16,5-6 0 0,0 5 0 0,-6-5 0 16,-5 0 0-16,0 0 0 0,0 1 0 0,-1-6 0 15,7 0 0-15,5-10-12 0,-6 10 12 0,1-5-12 16,16-5 12-16,-5-5 8 0,-6 0-8 0,11 0 11 16,-5-5-143-16,11 0-29 0,0 6-6 15,0-6-770-15</inkml:trace>
        </inkml:traceGroup>
        <inkml:traceGroup>
          <inkml:annotationXML>
            <emma:emma xmlns:emma="http://www.w3.org/2003/04/emma" version="1.0">
              <emma:interpretation id="{A77CFB8A-6A58-47AF-9C26-DD2ED65D7848}" emma:medium="tactile" emma:mode="ink">
                <msink:context xmlns:msink="http://schemas.microsoft.com/ink/2010/main" type="inkWord" rotatedBoundingBox="25258,15610 30555,15287 30668,17134 25371,17458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89350.3518">22520 14823 759 0,'0'0'33'0,"0"0"8"0,0 0-33 0,0 0-8 16,0 0 0-16,0 0 0 0,11-11 79 0,-5 1 13 16,5-5 4-16,-5 5 0 0,0-5-20 0,5 5-3 15,-6 0-1-15,7-5 0 0,-7 5-12 0,1-5-4 16,0 0 0-16,5 5 0 0,-5 0-40 0,-1 0-8 15,-5 10-8-15,6-10 12 0,-6 10 14 0,0-10 3 16,0 10 1-16,0 0 0 0,0-11 8 0,0 11 2 16,0-15 0-16,0 15 0 0,-11-10-18 0,-1 0-3 15,1 5-1-15,0-5 0 0,-1 0 13 0,1 0 2 16,0 0 1-16,0 0 0 0,-1 5-21 0,1-5-4 16,0 5-1-16,-1 0 0 0,1 0-8 0,5 0 8 15,1-5-8-15,-7 5 8 0,1 0-8 0,5 0 0 16,-5 5 0-16,0-5 0 0,-1 10 0 0,1-5 0 15,0 5 0-15,-6 0 0 0,-6-5 0 0,6 5 0 16,0 5 0-16,-5-5 0 0,-1 0 9 0,0 10 3 0,1-5 1 16,-6 5 0-16,5-5-13 0,0 10 9 0,-5-5-9 15,5 5 8-15,6 1-8 0,1-1 8 0,4 0-8 0,1 0 8 16,5 5-8-16,1-5 0 0,-1 0 0 0,6 5 0 16,6-5 9-16,-1 6-9 0,1-6 10 0,0 5-10 15,5-5 12-15,-5 5-4 0,5-5-8 0,-6 0 12 16,7 0 4-16,-1-5 0 0,0 6 0 0,6-6 0 15,0-5-16-15,-5 0 9 0,5-5-9 0,5 5 8 16,1-10 0-16,-1 0-8 0,1 0 12 0,5-5-4 16,1 0-8-16,-1-10 8 0,6 5-8 0,0-5 8 0,-6 5 0 15,6-6 0-15,11-4 0 0,-5-5 0 0,-1 0-8 16,7-10 8-16,-1 5-8 0,-5-5 8 0,-1-6 0 16,-5 6-8-16,6 0 12 0,-6 0-4 0,-12 10-8 0,-5-6 0 15,-6 11 0-15,1-5 8 0,-1 10-8 0,-5 0 10 16,-6 15-10-16,0 0 10 0,-12-10 1 0,1 0 0 15,-6 5 0-15,6 5 0 0,-6-5 3 0,0 5 1 16,0 5 0-16,6 0 0 0,-6 0-15 0,5 5 0 16,1-5 0-16,-6 5 0 0,6 0 0 0,-1 0 0 15,7 0 0-15,-7 0 0 0,7 0 0 0,-6 0 0 16,5 0 0-16,0 1 0 0,6-11 0 0,0 0 0 16,-5 15 0-16,5-15 0 0,-6 10 0 0,6-10 0 15,0 0 0-15,-6 10 0 0,-5-5 9 0,0 5-1 0,5-5 0 16,-5 5 0-16,-1 0 4 0,7-5 0 0,-7 0 0 15,7 5 0-15,-1-5 0 0,-5 5 0 0,5 0 0 16,0-5 0-16,1 5-12 0,-1 0 0 0,6-10 0 0,-6 15 0 16,1-10 0-16,-1 5 0 0,6 1 0 0,-6 4 0 15,1-5 0-15,-1 0 0 0,6 5 0 0,-5-5 0 16,-7 5 0-16,7-5 0 0,-1 0 0 0,-5 5 0 16,-1-5 28-16,1 5 3 0,5 0 1 0,-5 0 0 15,-6 0-32-15,6 1 0 0,-1 4 0 0,1 0 0 16,0-5 12-16,-1 5-3 0,1 5-1 0,0 0 0 15,0 0-8-15,-1-4 0 0,1 4 0 0,5 0 0 16,-5-5 0-16,0 0 0 0,-1 5 0 0,7-5 0 16,-7-5 9-16,7 0 0 0,-7 0 0 0,1 6 0 15,0-1-1-15,-1 0-8 0,1-5 12 0,0 0-4 0,0 5 4 16,-1-5 0-16,1 5 0 0,-6 0 0 0,11 0-12 16,-5 1 12-16,0-1-12 0,-1 0 12 0,1 0-12 0,5 0 0 15,-5 0 0-15,0-5 0 0,-6 5 0 0,6-5 0 16,-1 0 0-16,1-4 0 0,0-1 0 0,-1 5 0 15,7-5 0-15,-7 0 0 0,7-5 0 0,-1 5 0 16,0-5 0-16,6-5 0 0,0 0 0 0,0 0 0 16,0 0 0-16,0 0 0 0,0 0 0 0,0 0 0 15,0 0 0-15,0 0 0 0,-11-5 0 0,11 5 0 16,-6-10 0-16,6-5 0 0,0 5-10 0,6-5 10 16,5-6 0-16,1 1-9 0,-1-5-1 0,6 0 0 15,6 0 0-15,-1-5 0 0,6 5 2 0,-5-11 0 0,5 6 0 16,-5 0 0-16,5 0-3 0,1 0 0 0,-7 0 0 15,-5 10 0-15,6-6 11 0,-12 11-13 0,0 5 5 16,1 0 8-16,-12 10-9 0,0 0 9 0,0 0 0 0,0 0 0 16,0 0 0-16,-12 10 0 0,7 5 0 0,-12 5 0 15,5 6 0-15,-5 9 0 0,0-5 0 0,-5 10 0 16,-1 0 0-16,1 1-8 0,-1 4 8 0,0-5 0 16,1-5 0-16,-7 0 0 0,7 1 0 0,-1-6 0 15,1-5 0-15,5-5 0 0,0 0 0 0,5-5 0 16,1-5 0-16,0 0 0 0,-1-5 0 0,12-5 0 15,0 0-8-15,0 0 8 0,0 0-12 0,0 0 12 16,0-10 0-16,0-5 0 0,0 0 0 0,6-5 0 16,0-5 0-16,5-5 0 0,0-5-8 0,1-1 8 15,5 1 0-15,5-10 0 0,1 5 0 0,0-6 0 16,5 1 0-16,-6 5 11 0,1 5 0 0,5 5 0 0,-5 5-11 16,0 4 0-16,-6 6 0 0,-1 0 0 0,-4 10 0 0,-12 5 0 15,0 0 0-15,5 10 0 0,1 5 0 0,-6 0 0 16,-6 6 0-16,1-1 0 15,-7 5-27-15,7 5-4 0,-1-5-1 0,1 5 0 16,-1-5-152-16,0-4-32 0</inkml:trace>
          <inkml:trace contextRef="#ctx0" brushRef="#br0" timeOffset="187422.0866">22526 14777 1191 0,'0'0'26'0,"0"0"6"0,11-10 0 0,-5 0 2 0,-6 0-34 0,5 0 0 0,-5-5 0 0,0 0 0 15,-5 0 106-15,5 0 14 0,0 5 4 0,-6-5 0 16,6 0-52-16,0 4-9 0,0-4-3 0,-6 5 0 16,6-5-35-16,-5 0-7 0,5 0-2 0,-6 5 0 15,0 0-2-15,1 0-1 0,-1-5 0 0,6 15 0 16,-11-10-13-16,-1 10 0 0,1-5 0 0,-6 5 0 15,6 0 0-15,-12 5 0 0,6-5 0 0,-11 5 0 0,5 5 0 16,1 0 0-16,-12 5 0 0,5 5 0 16,1 5 34-16,-6 0 4 0,0 6 1 0,6 4 0 0,5 0-39 15,-5 0 0-15,6-5 0 0,5 5 0 0,0-9 0 16,0 4 0-16,5-10 0 0,7 5 0 0,5-5 0 0,5 0 0 16,-5-5 0-16,6 0 0 0,5-5 0 0,1-5 9 15,5 6-9-15,0-11 0 0,11 0 12 0,-6-6-12 16,7 1 12-16,5-5-12 0,0 0 0 0,-1-5 0 15,7 0 0-15,0-5 0 0,-6 0 10 0,5-5-10 16,-5 0 8-16,0-5-8 0,0-1 0 0,0-4 0 16,-6 0 0-16,0 0 0 0,-5 0 30 0,0 4 1 15,-1-4 0-15,1 10 0 0,-6 5-15 0,0 0-2 0,0 5-1 16,-6 5 0-16,0 0-1 0,-11 10 0 0,0 0 0 0,0 0 0 16,0 0-12-16,0 0 0 0,0 0 0 0,6 15 0 15,-6 0 0-15,0 5 0 0,0 5 0 0,-6 5 0 16,6 5 0-16,-5 6 0 0,-6-1 0 0,-1 0 0 15,1 5 9-15,-6 1-1 0,0-1 0 0,-6 5 0 16,1 0 2-16,-1 1 0 0,0-1 0 0,-5-5 0 16,0 5 10-16,0-4 1 0,-6-1 1 0,0 0 0 15,0-5-11-15,-6-4-3 0,6-6 0 0,-5 0 0 16,10-5-8-16,-4-5 0 0,4-5 0 0,7 0 0 16,-1-5 0-16,6 0 0 0,-6-5-8 0,6 1 8 15,12-6 0-15,5 0 0 0,-12-11 0 0,7 1 8 16,5-5-8-16,0-5 0 0,11 0 0 0,0 0 0 0,6-5 0 15,0 0 0-15,6 5 0 0,0 5 0 0,-1-6 0 0,7 1 0 16,-7 0 10-16,1 5-10 0,5 10 23 16,-5 0-3-16,-1 0 0 0,1 10 0 0,0-5 9 0,5 5 2 15,-6 0 0-15,1 5 0 0,5-5-31 0,-5 5 0 16,5 0 0-16,0 0 0 16,1-5-22-16,5 0-7 0,0 0-2 0,5 0-753 15,-5 1-152-15</inkml:trace>
          <inkml:trace contextRef="#ctx0" brushRef="#br0" timeOffset="191932.9473">24375 14586 806 0,'0'0'36'0,"0"0"7"0,0 0-35 0,0 0-8 15,0 0 0-15,0 0 0 0,0 0 44 0,0 0 8 16,11-5 0-16,-11 5 1 0,0 0 8 0,0 0 2 16,0 0 0-16,6-5 0 0,-6 5-41 0,0 0-8 15,11-10-2-15,-11 10 0 0,0 0 46 0,0 0 9 16,0 0 1-16,0 0 1 0,0 0-34 0,0 0-7 16,0 0-2-16,0 0 0 0,0 0-8 0,0 0-2 0,0 0 0 0,0 0 0 15,0 0 1-15,0 0 0 0,-11 10 0 0,5 0 0 16,-5-5 7-16,-6 5 0 0,6 0 1 0,-6 5 0 15,0-4 11-15,-6-1 3 0,6 0 0 0,-5 5 0 16,-7 0-23-16,12-5-5 0,-5 5-1 0,-1 0 0 16,0 0 1-16,1-5 0 0,-1 5 0 0,1 0 0 15,-7-5-26-15,7 5-5 0,-7 1 0 0,12-6-1 16,-5 5 36-16,5-5 7 0,-6 0 2 0,1 0 0 16,10 0-24-16,1 0 8 0,-6-5-8 0,0 0 0 15,0 5 0-15,0-5 0 0,11 0 0 0,-5 0 0 16,0 0 8-16,-1 5-8 0,12-10 8 0,-5 5-8 15,-6 0 0-15,11-5 0 0,0 0 0 0,0 0 8 0,0 0-8 16,0 0 0-16,-12 10 0 0,12-10 0 0,0 0 0 0,0 0 0 16,0 0 0-16,0 0 0 0,0 0 0 0,0 0 0 15,0 0 0-15,-5 10 0 0,-7-5 0 0,12-5 8 16,0 0-8-16,0 0 8 0,-11 10-8 0,11-10 8 16,0 0-8-16,0 0 8 0,0 0 0 0,0 0 0 15,0 0 0-15,-11 5 0 0,11-5 0 0,0 0 0 16,-12 5 0-16,12-5 0 0,0 0-8 0,0 0 0 15,0 0-8-15,0 0 8 0,-11 6 0 0,11-6 0 16,0 0 0-16,0 0 0 0,-11 0 0 0,11 0 0 16,0 0 0-16,0 0 0 0,0 0 0 0,0 0 0 15,0 0 0-15,0 0 0 0,0 0 0 0,0 0 0 0,0 0 0 16,0 0 0-16,0 0 0 0,0 0 0 0,0 0 0 0,17 10 0 16,-6-10 0-16,6 0 0 0,0 5 0 0,-6-5 0 15,1 0 0-15,4 0 11 0,7 0-1 0,5 0 0 16,-5 0-10-16,5 0 0 0,1-5 0 0,-1 5 8 15,0 0-8-15,6-5 0 0,0 5 0 0,6 0 0 16,-1 5 0-16,1-5 0 0,-6 0 0 0,5 10 0 16,1-5 20-16,-6 0 0 0,0 5-1 0,-6 0 0 15,0-5-19-15,-5 0 0 0,0 5 0 0,-1-5 0 16,-11 0-22-16,6 0-8 16,-5-5-2-16,-12 0 0 0,0 0 23 0,0 0 9 0,11 10-8 0,-11-10 8 15,0 0-58-15,0 0-6 0,0 0-2 0,0 0-814 16</inkml:trace>
          <inkml:trace contextRef="#ctx0" brushRef="#br0" timeOffset="192449.943">23696 15421 460 0,'0'0'41'0,"0"0"-33"0,0 0-8 0,0 0 0 16,0 0 110-16,0 0 20 0,0 0 4 0,0 0 1 15,0 0-41-15,0 0-8 0,0 0-2 0,0 0 0 16,0 0 4-16,0 0 0 0,0 0 0 0,0 0 0 0,0 0-28 0,0 0-6 15,0 0-1-15,0 0 0 0,0 0-4 0,0 0-1 16,0 0 0-16,0 0 0 0,0 0-16 0,0 0-4 16,0 0-1-16,12-5 0 0,-1 5-1 0,6-5 0 15,5 0 0-15,1 5 0 0,5 0 10 0,1 0 1 16,5-5 1-16,5 0 0 0,1 0-30 16,-1 5-8-16,1-5 0 0,0 0 0 0,-1 5 0 0,-5-5 0 15,0 5 0-15,0 0 0 16,-6 0-32-16,0 5-7 0,1-5-1 0,5 5-604 15,-6 0-121-15</inkml:trace>
          <inkml:trace contextRef="#ctx0" brushRef="#br0" timeOffset="193863.1077">25008 14466 518 0,'0'0'46'0,"0"0"-37"16,6-15-9-16,5 4 0 0,-5 1 55 0,-6 0 9 16,6-5 1-16,-1 5 1 0,1-5 27 0,5 10 6 15,-11 5 1-15,0 0 0 0,0 0 4 0,0-10 2 16,0 10 0-16,0 0 0 0,0 0-34 0,0 0-6 16,0 0-2-16,0 0 0 0,0 0-1 0,0 0-1 15,0 0 0-15,0 0 0 0,12-10-48 0,-12 10-14 16,0 0 0-16,11 5 8 0,6 0 33 0,-6-5 7 15,-11 0 2-15,11 5 0 0,6 0-19 0,-5-5-4 16,-1 5-1-16,0 0 0 0,1 0-10 0,-1 5-1 16,6 0-1-16,0 5 0 0,0 0-6 0,0 6 0 15,0-6-8-15,0 10 12 0,0 0-3 0,0 0-1 16,5 5 0-16,-5 0 0 0,6 6 3 0,-6 4 0 16,-6-5 0-16,1 5 0 0,4-5 2 0,1-4 1 0,-5 4 0 0,-1 0 0 15,0 0 1-15,1-5 0 0,-1 0 0 16,0 1 0-16,-5-1-3 0,5 0 0 0,-5-5 0 0,5-5 0 15,1 0 19-15,-7 0 3 0,1 1 1 16,5-1 0-16,-5-5-44 0,-1 5-9 0,1-10-2 0,5 0 0 16,1 0 20-16,-12-10 16 0,0 0-4 0,0 0 0 15,0 0-3-15,0 0-1 0,0 0 0 0,0 0 0 16,0 0-8-16,0 0 0 0,0 0 0 0,0 0 0 16,0 0 0-16,0 0 0 0,0 0 0 0,0 0 0 15,-6-15 0-15,6 10 0 0,0-5 0 0,6-5 0 16,-1 5 0-16,1 0 0 0,-6 0 0 0,6-6 0 15,-6 1 0-15,5 0 0 0,-5-5 0 0,0 0 0 0,6-5 0 16,0 0 0-16,-1 0 0 0,-5-5 0 0,0-6 0 16,6-4 0-16,0 0 0 0,-1-5 0 0,1 4 16 15,-6-14 0-15,11 0 1 0,-5 5 0 0,0 4-17 0,-1-4 0 16,-5 0-13-16,6 0 5 0,5 9-2 0,-5-4 0 16,0 5 0-16,-12 0 0 0,6-1-11 0,0 6-3 15,6 5 0-15,-6-5 0 0,5 5 1 0,-5 5 0 16,6-1 0-16,-6 1 0 0,0-5 5 0,5 10 1 15,1-5 0-15,0 10 0 0,-6 0 17 0,0 0 0 16,0 0 0-16,5 5 0 0,1-6 0 0,-6 6 0 16,6 0 0-16,-6 10 0 0,5-10 0 0,-5 10 0 15,0-10 0-15,6 0 0 0,-6 0 0 0,0 10 0 16,0 0 0-16,0 0 0 0,0 0-8 0,0 0 8 16,0 0 0-16,0 0 0 0,0 0 0 0,0 0-8 15,0 0 8-15,0 0 0 0,0 0 0 0,0 0 0 0,0 0 0 16,17 10 0-16,0-10 0 0,0 5 0 0,-17-5 0 15,0 0 0-15,0 0 0 0,0 0 0 0,0 0 0 0,0 0 0 16,0 0 0-16,0 0 0 0,0 0 0 0,0 0 0 16,0 0 8-16,11 5-8 0,1 0 0 0,5 0 9 15,-17-5-9-15,17 5 0 0,-6-5 9 0,6 5-9 16,5-5 8-16,7 0-8 0,-7 0 10 0,18-5-10 16,5 0 9-16,0 0-9 0,-5 5 8 0,11-5-8 15,5 0 0-15,1 0 8 0,0 5-8 0,-1 0 0 16,1 0 0-16,-6 0-20 0,-1 0 3 0,1 5 1 15,-5-5 16-15,-1 0 9 0,-6 0-1 0,-5-5 0 16,0 5-48-16,6 0-9 0,-6 0-3 16,0-5 0-16,0 0-152 0</inkml:trace>
          <inkml:trace contextRef="#ctx0" brushRef="#br0" timeOffset="194909.3097">26439 14586 1036 0,'0'0'23'0,"0"0"5"0,0 0 0 0,0 0 1 0,0 0-29 0,0 0 0 0,0-15 0 0,0 15 0 16,-5-15 81-16,5 15 11 0,5-15 1 0,6 5 1 16,-11-5-31-16,6 10-7 0,0-5 0 0,5 0-1 15,-11 10-3-15,11-5-1 0,-11 5 0 0,12-10 0 16,-1 5-1-16,0 0 0 0,1 5 0 0,5 0 0 15,-17 0-10-15,11 5-3 0,6 0 0 0,-6 5 0 16,6 0-9-16,-11 0-1 0,5 10-1 0,-5 5 0 16,-6 5-3-16,5 0-1 0,-5 11 0 0,6-1 0 15,-6 0 1-15,0 0 0 0,0 0 0 0,0 6 0 16,0-11-3-16,0 0-1 0,-6 0 0 0,1-5 0 0,-1-4-6 16,6-6-1-16,-5 0 0 0,-1-10 0 0,0 5-12 15,6-5 0-15,0-10-9 0,0 0 9 0,0 0 45 0,0 0 15 16,0 0 4-16,0 0 0 0,0 0-52 0,0 0-12 15,6-10 0-15,0-5 0 0,-1 5 0 0,1-10 9 16,-1 0-9-16,1-6 8 0,0-4-8 0,-1 0 0 16,7 0 0-16,5-5-11 0,-6 0 23 0,6-1 4 15,0 1 0-15,0-5 1 0,0 5-17 0,6 0 0 16,-1 9 0-16,6-4 0 0,-5 10 0 0,0 0 0 16,-1 0 0-16,1 10 0 0,-6 5-8 0,5 0 8 15,-5 0 0-15,0 5-9 0,6 5 9 0,-6 0 0 16,-6 5 0-16,1 5 0 0,-1 0 0 0,0 10 0 15,-5-5 0-15,0 11 0 0,-1-6 0 0,1 5 0 16,0 0 0-16,-1 5 0 0,-5-5-13 0,6-5 2 0,5 6 1 16,-5-6 0-16,-1 0 10 0,-5-5 0 0,6 0 0 0,5 5 0 15,-11-10 0-15,6 5 0 0,0-4 0 0,5 4 0 32,-5-5-104-32,5 0-20 0,-5-5-3 0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49:55.22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EE8DF2F-51DD-40C3-92D3-3C8F4A1EA66A}" emma:medium="tactile" emma:mode="ink">
          <msink:context xmlns:msink="http://schemas.microsoft.com/ink/2010/main" type="writingRegion" rotatedBoundingBox="1879,1512 24461,-194 25447,12856 2866,14563"/>
        </emma:interpretation>
      </emma:emma>
    </inkml:annotationXML>
    <inkml:traceGroup>
      <inkml:annotationXML>
        <emma:emma xmlns:emma="http://www.w3.org/2003/04/emma" version="1.0">
          <emma:interpretation id="{AF0C456D-2DBA-4165-8377-8CC85FA12394}" emma:medium="tactile" emma:mode="ink">
            <msink:context xmlns:msink="http://schemas.microsoft.com/ink/2010/main" type="paragraph" rotatedBoundingBox="1882,1120 24556,279 24643,2615 1968,3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E209FA-AA20-435A-B773-3E2308CFE760}" emma:medium="tactile" emma:mode="ink">
              <msink:context xmlns:msink="http://schemas.microsoft.com/ink/2010/main" type="line" rotatedBoundingBox="1882,1120 24556,279 24643,2615 1968,3456"/>
            </emma:interpretation>
          </emma:emma>
        </inkml:annotationXML>
        <inkml:traceGroup>
          <inkml:annotationXML>
            <emma:emma xmlns:emma="http://www.w3.org/2003/04/emma" version="1.0">
              <emma:interpretation id="{043EFB77-C0E1-4DB3-BB2E-2A9918E4C716}" emma:medium="tactile" emma:mode="ink">
                <msink:context xmlns:msink="http://schemas.microsoft.com/ink/2010/main" type="inkWord" rotatedBoundingBox="1897,1540 4765,1434 4830,3180 1962,328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159 54 986 0,'-6'-6'21'0,"0"-4"5"0,6 5 1 0,-11 0 1 0,5-5-28 0,-5 0 0 15,5 10 0-15,6 0 0 0,0 0 84 0,0 0 10 16,0 0 2-16,0 0 1 0,0 0-52 0,0 0-10 16,-5-10-3-16,5 10 0 0,0 0 0 0,0 0 0 15,0 0 0-15,0 0 0 0,0 0-19 0,0 0-4 16,0 0-1-16,0 0 0 0,0 0 8 0,0 0 2 16,0 0 0-16,0 0 0 0,0 0 15 0,0 0 3 15,0 0 1-15,0 10 0 0,0 5-13 0,0 0-2 16,0 11-1-16,0 4 0 0,5 5 19 0,-5 0 3 15,-5 10 1-15,-1 5 0 0,6 6-15 0,0 9-2 16,0-5-1-16,-6 5 0 0,1 1 8 0,-1-6 2 16,12 5 0-16,-6 1 0 0,-6-6-12 0,0 5-1 15,12-10-1-15,-6 6 0 0,-6-11-8 0,6-5-2 0,-11 0 0 16,5-5 0-16,1-5 16 0,-1 1 4 0,1-6 0 16,-1 0 0-16,6-5-32 0,0-5 0 0,-6 0 0 0,1 0 0 15,-1-5 0-15,0 5 9 0,6-5-1 0,0 1 0 16,-11-6-8-16,11-10 0 0,-6 10 0 0,6-10 8 15,0 0-32 1,0 0-8-16,0 0 0 0,0 0-1 0,0 0-107 0,0 0-20 16,0 0-5-16</inkml:trace>
          <inkml:trace contextRef="#ctx0" brushRef="#br0" timeOffset="725.8489">-17 410 288 0,'-28'-10'25'0,"22"0"-25"15,1 5 0-15,-7-10 0 0,1 0 182 0,0 0 31 16,-1 0 7-16,1 5 0 0,6-5-105 0,-1-6-22 16,0 6-4-16,1-5-1 0,5 0-33 0,11 0-7 15,-5 0-2-15,5 0 0 0,0-5-22 0,12 0-5 16,-6 5-1-16,5-5 0 0,-5 4 6 0,-5 1 0 16,5 5 1-16,5-5 0 0,1 5-25 0,5-5 8 0,0 5-8 15,1 0 0-15,-1 0 27 0,6-5 0 0,-6 5 0 0,6 0 0 16,0 0-19-16,0 5-8 0,0 0 0 15,5 5 8 1,-5-6-30-16,6 11-6 0,0 0-2 0,-6 11 0 0,-6-6 30 0,0 5 0 0,0 5 0 0,1 0 0 16,-7 10 20-16,1-5 11 0,-6 0 1 0,0 10 1 15,-12 0-11-15,-5 5-2 0,-11 6-1 0,0 9 0 16,0-5 9-16,-12 5 3 0,-11 0 0 0,-6 6 0 16,1-6-31-16,-12 0 0 0,0 0 0 0,-6 1 0 15,7-6 12-15,-1-5-3 0,-6-5-1 0,6 0 0 16,0-5-28-16,17 0-5 0,17-15-2 15,0 1 0-15,0-11 43 0,12-5 9 0,5 0 2 0,0 0 0 16,0 0-43-16,0-10-9 0,5-6-2 16,18 1 0-16,5-5 27 0,1 5 8 0,-1-5 0 0,11 0 0 0,1 0-8 0,0 5-12 15,-1 0 4-15,7 5 0 0,-7 10 8 0,1 0 0 16,5 0 0-16,-5 10 8 0,-1 0-8 0,1 0 0 16,-1 5-8-16,1 5 8 0,-12 0 0 0,0 5 0 15,1 0 0-15,-7-5 0 0,-5 1 10 0,0-1 7 16,-5-5 2-16,-1 5 0 0,0 0 5 0,-5 5 0 15,-1-5 1-15,-5 5 0 0,0 0 18 0,-5 5 3 16,-6 6 1-16,-6-1 0 0,-12 5-19 0,1-5-3 16,0 0-1-16,-6 5 0 0,-6-4-1 0,1-1-1 15,-1 5 0-15,-5-10 0 0,0 0-2 0,-6 0-1 16,0 0 0-16,-6-5 0 0,6 1-19 0,-5-1 0 16,-1 0 0-16,12 0 0 0,0-15 0 0,5-5 0 0,6 5 0 15,6-10 0 1,0 0-44-16,16-10-13 0,7-5-3 0,5-10-649 0,5 0-131 0</inkml:trace>
          <inkml:trace contextRef="#ctx0" brushRef="#br0" timeOffset="1757.0064">1380 1018 716 0,'6'-25'32'0,"0"14"6"0,-1 1-30 0,-5 0-8 0,0-10 0 0,6 5 0 16,-1-5 74-16,-5-5 14 0,6 0 2 0,-6 5 1 15,0 5-23-15,6 5-5 0,-6-5-1 0,5 5 0 0,-5 10-6 0,0 0 0 16,0 0-1-16,0 0 0 0,0 0-37 0,0 0-7 15,0 0-2-15,0 10 0 0,0 5 46 0,0 5 9 16,-5 5 1-16,5 10 1 0,-6-5-54 0,6 5-12 16,-6 1 0-16,1 4 0 0,5-5 38 0,-6 0 10 15,6-5 3-15,0 0 0 0,0 0-41 0,0-5-10 16,6-4 0-16,-6-6 0 0,0 0 28 0,5-5 3 16,-5-10 1-16,0 0 0 0,0 0-32 0,0 0 0 15,17-5 0-15,-5 0 0 0,5-10 10 0,-6 0-1 16,6-6 0-16,-6 1 0 0,1-5-9 0,5-5 8 15,0 5-8-15,0-10 8 0,-1 5-8 0,1 0 0 16,0 0 0-16,6 4 0 0,0 1 0 0,-1 0 0 16,-5 5 0-16,0 10 0 0,0 5 0 0,0 5 0 15,-6 0 0-15,1 15-11 0,5-5 11 0,-6 5 0 16,0 5-9-16,6 10 9 0,-5 6-24 0,-7-6 0 16,1 0 0-16,0-5 0 0,5 5 24 0,-5-5 0 15,5 0 0-15,-11-5 0 0,0 0 20 0,6-4 9 0,-1-6 2 16,1 0 0-16,5 0-23 0,0-5-8 0,1-5 0 0,5 0 0 15,0-5 13-15,0 0-3 0,0-5-1 0,0-5 0 16,0 4 7-16,5-9 0 0,1 0 1 0,-1-5 0 16,1 0 3-16,0-5 1 0,-1 0 0 0,1-10 0 15,0-11-5-15,-1 1-2 0,6 5 0 0,-11-10 0 16,6 0-14-16,-6-6 9 0,0-4-9 0,-6-5 8 16,6-1-8-16,-11-4 8 0,5-5-8 0,6-1 8 15,0 11-8-15,0 5 0 0,-6 0 0 0,1 9 0 16,-7 11-33-16,1 5-3 15,-6 5 0-15,0 10 0 0,0 0 56 0,0 10 10 0,0 10 2 0,0 5 1 16,0 0-53-16,0 0-10 0,-6 5-2 0,6 15-1 16,-5 10 33-16,5 0 0 0,0 5 0 0,0 5 0 0,5 5 18 0,-5-4 10 15,0 9 3-15,6 5 0 0,5-5-23 0,-5 5-8 16,0 1 0-16,5-1 0 0,-5 0 31 0,5 0 0 16,-5 11 0-16,5-6 0 0,-22 0-31 0,11 0-13 15,0 1 1-15,5-6 0 0,-5 0 12 0,6-5 0 16,-6-4 9-16,6-1-9 0,-6-10 9 0,0-5-9 15,0-5 8-15,0 0-8 16,5-10-34-16,-5-15-12 0,0 0-2 0,0 0-1 16,0 0-152-16,0 0-31 0</inkml:trace>
          <inkml:trace contextRef="#ctx0" brushRef="#br0" timeOffset="2039.6805">1787 348 460 0,'0'0'41'0,"0"0"-33"0,0 0-8 0,0 0 0 15,-17 5 166-15,17-5 31 0,0 0 7 0,0 0 0 16,-17 5-75-16,17-5-15 0,0 0-3 0,12 0-1 0,5 0-54 0,11-5-10 15,0 0-2-15,18 0-1 0,-1 0 12 16,11-10 2-16,1 5 1 0,16-10 0 0,-5-1-47 0,11-4-11 16,1 0 0-16,4 0 0 0,-4 5 0 0,-7 0 0 15,6 0 0-15,-5 0-868 16</inkml:trace>
        </inkml:traceGroup>
        <inkml:traceGroup>
          <inkml:annotationXML>
            <emma:emma xmlns:emma="http://www.w3.org/2003/04/emma" version="1.0">
              <emma:interpretation id="{3A62FDE9-99CB-403C-A3E9-948D88A7193C}" emma:medium="tactile" emma:mode="ink">
                <msink:context xmlns:msink="http://schemas.microsoft.com/ink/2010/main" type="inkWord" rotatedBoundingBox="7200,1366 8082,1333 8132,2663 7250,269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86.2573">5198 399 1267 0,'5'-10'28'0,"-5"0"5"0,0-6 2 0,0 1 1 0,6 5-36 0,0-5 0 16,-1-5 0-16,-5 5 0 0,0 0 89 0,0 5 11 15,0 0 3-15,0 10 0 0,0 0-49 0,0 0-10 16,0 0-1-16,0 15-1 0,-5 5 4 0,5 5 1 16,0 10 0-16,0 11 0 0,0-1-47 0,-6 5-24 15,12 5 2-15,-6-4 1 0,0 9 21 0,5-10 0 16,1 1 0-16,-12-6 0 0,-5-5 0 0,0-5 12 16,16-5-12-16,7 1 12 0,-7-11 0 0,7 0 1 15,-7-10 0-15,-5-10 0 0,0 0 22 0,0 0 4 16,12 0 1-16,5-5 0 0,-1-5-16 0,1-5-4 15,0-5 0-15,-5-1 0 0,5 1-10 0,5-10-2 0,-5-5-8 16,0 0 12-16,6-5-12 0,-1-1 9 0,7-4-9 0,-1 0 8 16,0 0-8-16,6-1 0 0,-5 1-10 15,4 5 10-15,1 5-11 0,0 0 11 0,0 4-12 0,-5 11 12 16,-1 0-9-16,0 10 9 0,-5 0 0 0,5 10-9 16,-5 10 9-16,5 5-10 0,0 0 10 0,0 5-10 15,-5 11 10-15,0-11 0 0,-12 5 0 0,6 5-8 16,-6 0 17-16,-5 0 4 0,0 0 1 0,-6-4 0 15,-6 4-14-15,0 0 0 0,-5 0 0 0,0-5 0 16,-1-5 0-16,-10 0 0 0,5 1 0 0,-12-6 0 16,7 5 54-16,-6-10 8 0,-6 0 2 0,0 0 0 15,-6 0-50-15,6 0-14 0,-5-5 0 0,-1 0 8 0,6 0-8 16,0-5 0-16,-5-5 0 0,10 0-8 16,1 5-152-16,5-5-29 0</inkml:trace>
          <inkml:trace contextRef="#ctx0" brushRef="#br0" timeOffset="3310.5431">5639-330 1699 0,'-23'-10'75'0,"12"10"16"0,0-10-73 16,-6 5-18-16,0 5 0 0,5 0 0 0,12 0 44 0,0 0 6 16,0 0 1-16,0 0-585 15,0 0-117-15</inkml:trace>
        </inkml:traceGroup>
        <inkml:traceGroup>
          <inkml:annotationXML>
            <emma:emma xmlns:emma="http://www.w3.org/2003/04/emma" version="1.0">
              <emma:interpretation id="{4264ED6C-1E8C-4B04-AA9E-C091DA698C54}" emma:medium="tactile" emma:mode="ink">
                <msink:context xmlns:msink="http://schemas.microsoft.com/ink/2010/main" type="inkWord" rotatedBoundingBox="10369,805 13745,680 13823,2764 10447,289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157.4228">9971-843 1497 0,'6'-25'66'0,"-1"15"14"0,-5 0-64 0,6 0-16 16,-1-10 0-16,1 4 0 0,0 1 106 0,-1 5 18 15,1 5 3-15,-6 5 1 0,0 0-84 0,0 0-16 16,11 5-3-16,1 5-1 0,-7 0-7 0,1 6-1 15,0 9-1-15,-1 5 0 0,-5 0 8 0,0 10 1 16,-5 5 1-16,-1 1 0 0,-5 4-9 0,-1 5-3 16,1 6 0-16,-6 4 0 0,-5 0 8 0,-1 11 2 15,-5-1 0-15,-6 11 0 0,0-11-5 0,-6 5-1 0,1 6 0 16,-1-1 0-16,6-14-9 0,6 4-8 0,-6-10 9 16,-6 1-9-16,6 4 11 0,6-15-11 0,-6 1 12 0,0-6-12 15,0-5 20-15,6-4-2 0,0-11-1 0,5 0 0 16,0-5-6-16,6-10-2 0,6-5 0 0,0 5 0 15,5-10-9-15,6-5 10 0,0 0-10 0,0 0 10 16,0-15-33-16,6 0-6 16,0-5-2-16,10 0 0 0,1-10 31 0,6-5 0 0,11-6 0 0,0 1 0 15,6-10 0-15,-1 5 0 0,12-11 0 0,0 6 0 16,0 5 0-16,0-1 20 0,0 1-4 0,-6 10 0 0,-6 5-25 16,-5 5-6-16,-5 10-1 0,-7 0 0 0,1 10 16 15,-6 5 13-15,-17 0-2 0,11 15-1 0,0 0-10 0,1 10-14 16,-7 0 3-16,1 0 1 0,0 10 10 0,-1-5 0 15,1 1 0-15,-6 4 0 0,6-5 0 0,-1 0 0 16,7 0 0-16,-7-5 0 0,1 1 0 0,0-6 0 16,5-5 0-16,6 0 0 0,-6 0 0 0,1-5 9 15,-1 0-9-15,6-5 0 0,0-5 0 0,0-5 0 16,0 0 0-16,5-5-12 0,-5 0 0 0,6-5 0 16,-6-5 0-16,0-5 0 0,6-1 12 0,-1 1-11 15,-5 0 11-15,6 0-10 0,-12 0 10 0,6 0 0 16,0 0-9-16,0 10 9 0,-6-1 0 0,1 1 0 15,-1 5 0-15,0 5 0 0,-11 5 0 0,0 0 0 16,0 0 14-16,0 0-4 0,11 10-10 0,-5 5 0 0,-6 6 0 0,0 4 0 16,-6 0 0-16,6 0 13 0,-5 0-3 0,5 0-1 15,0 0-9-15,0 6-16 0,0-16 4 0,5 5 1 16,1 0 11-16,5-5 0 0,1 0 0 0,5-5 0 16,0 0 13-16,0-10 2 0,5 5 0 0,1-10 0 15,5 5-15-15,0-5 9 0,-5 0-9 0,5-10 8 16,1 0-8-16,-1 0 0 0,0 0 0 0,0-5-11 15,1-6 11-15,5 1 14 0,0 0-3 0,0-5-1 16,5 5-2-16,1 0 0 0,5-10 0 0,-5 4 0 16,-7 1-8-16,13 0 0 0,-1 0 0 0,6 5 0 15,5 5 0-15,-5 5-9 0,-5 0 9 0,-1 4-13 16,-6 11 1-16,1 0 1 0,-6 0 0 0,-6 11 0 0,-5-6 11 0,-1 5 0 16,-5 5 0-16,-5 0 0 0,-1 5 18 0,-11 0 6 15,6 0 0-15,-12 0 1 0,0 0-2 0,-5 0-1 16,-6 6 0-16,0-1 0 0,-5 0 4 0,-1-5 1 15,-5 0 0-15,-1 5 0 0,-5-5-8 0,0 0-2 16,-5 6 0-16,5-6 0 0,-6-10-17 0,1 5 8 16,-1-5-8-16,1 0 0 15,-1-5-28-15,0-5-13 0,1 0-3 0,-6-5-746 16,5-5-150-16</inkml:trace>
          <inkml:trace contextRef="#ctx0" brushRef="#br0" timeOffset="5275.6338">11011-622 1958 0,'0'0'87'0,"6"-10"17"0,-6 0-83 0,0 10-21 0,6-10 0 0,-6 10 0 16,0 0 48-16,0 0 4 0,11 0 2 0,0 0-666 15,-11 0-134-15</inkml:trace>
          <inkml:trace contextRef="#ctx0" brushRef="#br0" timeOffset="4269.8603">9213-707 1036 0,'0'0'92'0,"0"0"-73"0,0 0-19 0,0 0 0 16,0 0 76-16,0 0 11 0,0 0 2 0,0 0 1 16,0 10-42-16,0 5-8 0,0 10-1 0,0 5-1 15,-11 5 41-15,-6 11 8 0,0-1 1 0,-6 10 1 16,1 5-40-16,-7 6-8 0,-5 9-1 0,-5 11-1 16,-6-1 42-16,5 6 9 0,-11 4 2 0,6 6 0 15,0-16-45-15,5 6-9 0,-11-6-2 0,11 6 0 16,1-11-22-16,-1-5-5 0,6-4-1 0,6-6 0 15,5-5 3-15,1-9 0 0,5-1 0 0,0-10 0 16,0-5-35-16,6-4-8 0,5-6 0 16,0-5-1-16,1-5-128 0,5-15-26 15,0 0-5-15,0 0-668 0</inkml:trace>
          <inkml:trace contextRef="#ctx0" brushRef="#br0" timeOffset="3971.9758">8591-14 1267 0,'0'0'28'0,"0"0"5"0,-6 0 2 0,-5-5 1 0,0 0-36 0,-1 5 0 0,7 0 0 0,-7 0 0 16,1 0 58-16,0 5 5 0,-1-10 1 0,12 5 0 15,0 0 0-15,0 0 0 0,0 0 0 0,0 0 0 16,0 0 0-16,0 0 0 0,12 15 0 0,-1 1 0 16,12-16-52-16,-1 10-12 0,12-5 0 0,0-5 0 15,6 0 0-15,5 0 0 0,6 0 0 0,11 0 0 0,-5-5 34 16,-1 0 4-16,1 0 1 0,5-6 0 0,-5 1-11 16,-7 5-3-16,1 0 0 0,-5-5 0 15,-7 0-69-15,-11 5-13 0,6 0-3 0,-11 5-1 16,5-5-86-16,-5 5-17 0,-12 0-3 15,6-5-1-15</inkml:trace>
        </inkml:traceGroup>
        <inkml:traceGroup>
          <inkml:annotationXML>
            <emma:emma xmlns:emma="http://www.w3.org/2003/04/emma" version="1.0">
              <emma:interpretation id="{46F03DEE-5B06-4E9B-A662-376FDC02C9B9}" emma:medium="tactile" emma:mode="ink">
                <msink:context xmlns:msink="http://schemas.microsoft.com/ink/2010/main" type="inkWord" rotatedBoundingBox="15937,1428 17016,1388 17048,2255 15969,229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260.3414">14970-74 1267 0,'0'0'28'0,"0"0"5"0,6-10 2 0,-6 0 1 0,0-5-36 0,-6 5 0 16,6-5 0-16,-11 0 0 0,5 5 36 0,-5-5 1 15,0-1 0-15,-6 6 0 0,0-5 17 0,0 5 3 16,0-5 1-16,-11 5 0 0,-1 0-20 0,1 0-4 15,0 0-1-15,-6 5 0 0,6-5 8 0,-1 10 2 16,-5-10 0-16,6 10 0 0,-6 5-27 0,0 0-6 16,0 5-1-16,0 0 0 0,-5 5-9 0,-1 5 0 15,1 0 0-15,-12 10 0 0,5 11 8 0,1 9 0 16,0-5 0-16,0 5 0 0,5 6-8 0,6-1 0 16,6 0 0-16,0 6 8 0,5-11 0 0,6 0-8 15,6 6 12-15,5-21-4 0,0 0-8 0,6 0 0 0,6-5 0 0,5-10 0 16,1 11 0-16,-1-26-9 0,0 5 9 0,6-5 0 15,6-5 0-15,5-5 0 0,-5-5 0 0,5-6 0 16,12-4 18-16,-6-5 10 0,0 0 3 0,-1-10 0 16,-4 0-20-16,5-11-11 0,-6 1 12 0,6-10-12 15,-6 5 28-15,6-1 0 0,0 1-1 0,-6 5 0 16,-5 5-27-16,5 15-9 0,-11-6 0 0,0 11 0 16,-6 5 35-16,1 5 7 0,-12 10 2 0,0 0 0 15,11 10-18-15,-5 0-3 0,-1 5-1 0,1 15 0 0,-6 1 10 16,11-1 1-16,-5 0 1 0,5 0 0 0,1 0-34 15,10 0-7-15,6 1-2 0,6-1 0 16,6-5-10-16,0 0-1 0,16 0-1 16,1-10-650-16,-1 0-129 0</inkml:trace>
        </inkml:traceGroup>
        <inkml:traceGroup>
          <inkml:annotationXML>
            <emma:emma xmlns:emma="http://www.w3.org/2003/04/emma" version="1.0">
              <emma:interpretation id="{018FA1B5-0AFF-424F-B51B-22D55F5FD333}" emma:medium="tactile" emma:mode="ink">
                <msink:context xmlns:msink="http://schemas.microsoft.com/ink/2010/main" type="inkWord" rotatedBoundingBox="19758,799 24569,621 24643,2615 19832,279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316.9787">18907-210 1036 0,'16'-15'46'0,"-16"15"10"0,0 0-45 0,6-10-11 0,-6 0 0 0,0-5 0 16,0 0 104-16,-6 0 18 0,6 0 4 0,-5 0 1 16,5 0-50-16,-6 0-9 0,1 0-3 0,-1-6 0 15,0 1-1-15,-5 5 0 0,0 0 0 0,-1 0 0 16,1 5 0-16,5-5 0 0,-11 0 0 0,0 5 0 16,0 0-56-16,0 5-8 0,0 0-10 0,-5 0 10 15,-6 5 0-15,-6 5 0 0,0 5 0 0,-6 5 0 16,-5-5 0-16,-6 10 8 0,-11 5-8 0,0 10 8 0,-6 6-8 15,5 4 10-15,7-5-10 0,-1 10 10 0,12 1-10 0,6-1 0 16,5-5-10-16,11-10 10 0,6 5 0 16,6 1 13-16,-1-6-1 0,7 0 0 0,-1-10-12 0,6 0 0 15,6 0 0-15,-1 1 0 0,1-11 12 0,0-5-4 16,5-10-8-16,6 0 12 0,6-10 2 0,-1-5 0 16,7-6 0-16,4-4 0 0,13-5-3 0,-7-10-1 15,-5 5 0-15,6-10 0 0,5-11-2 0,0 6-8 16,6-10 12-16,0-1-4 0,0 6-8 0,6 5 0 15,-1 10 9-15,1-6-9 0,-12 11 12 0,0 10-1 16,0 5-1-16,-11 15 0 0,0 5-10 0,-11 10 0 16,-1 5 0-16,1 15 0 0,-6 10-12 0,-6 11-4 15,-11 9 0-15,-5 15-1 0,-7 6 27 0,-10 9 6 16,-18 6 0-16,-5 4 1 0,0-9-17 0,-1-1 0 16,-4-4 0-16,-13 4 0 0,-10-9 12 0,5-1 8 0,11-4 1 15,-10-6 1-15,-7-10 2 0,6-4 0 0,6-11 0 16,5-10 0-16,7-5-15 0,-1-10-9 0,5-5 12 0,1-10-12 15,6-5 40-15,10-5 2 0,-5-5 0 0,12-10 0 16,10-5-25-16,1-5-5 0,11 0 0 0,6-11-1 16,5-4-3-16,12-5-8 0,16-5 12 0,6-6-4 15,6 6 9-15,12-5 2 0,16 9 0 0,6-9 0 16,-1 10-67-16,-4-5-12 16,4 9-4-16,1-4 0 0,-6 5-132 0,-5 0-26 15,-6-1-6-15,-12 11-720 0</inkml:trace>
          <inkml:trace contextRef="#ctx0" brushRef="#br0" timeOffset="7612.2758">19580-305 460 0,'0'0'41'0,"0"0"-33"16,0 0-8-16,0 0 0 0,0 0 284 0,0 0 54 16,0 0 11-16,5 20 3 0,1 5-231 0,-6 0-45 15,-11 10-10-15,-1 1-2 0,1 4 12 0,5 10 3 16,-5-10 0-16,0 11 0 0,-1-6-48 0,7 5-10 16,5-5-1-16,-6-4-1 0,6-1 9 0,0-5 1 15,11-5 1-15,1 0 0 0,-1-5-38 0,0 1-8 16,1-11-2-16,5 0 0 0,5-5 29 0,6-5 5 15,-11 0 2-15,12-10 0 0,-1 0-18 0,0-10 0 16,-5 5 0-16,5-10 0 0,-11-11 0 0,6 6 10 16,-1-10-10-16,-5-5 12 0,0 0 0 0,0-1 0 15,6 1 0-15,-6 0 0 0,-12 0 28 0,1 10 5 16,11-6 2-16,0 6 0 0,-17 0-30 0,0 5-5 16,-6 5-2-16,-5 10 0 0,11 10-10 0,-11-5-14 0,-18 0 3 15,7 0 1-15,-1 10 10 0,-5 5 0 0,0-5 0 16,-6 10 0-1,0 5-82-15,6 0-14 0,5 0-4 0,0 5-624 0,1 11-126 16</inkml:trace>
          <inkml:trace contextRef="#ctx0" brushRef="#br0" timeOffset="7918.0426">20535-149 172 0,'12'-10'16'0,"-1"0"-16"0,-11 0 0 0,6-6 0 0,-6 16 340 0,0 0 64 15,-6-10 14-15,6 10 2 0,0 0-289 0,0 0-59 16,-11 10-11-16,-6 11-2 0,-6 4-34 0,6 10-6 16,-6 0-2-16,1 5 0 0,5 6 11 0,-6-16 3 15,6 15 0-15,12-5 0 0,-12 0-23 0,11-4-8 16,6-1 0-16,6-5 0 16,-6-5-20-16,5-5-11 0,7 0-1 0,-1-5-1 0,6-5 56 0,0-5 11 15,0-5 2-15,5 0 1 0,7-10-8 0,-7 0-1 16,7-5-1-16,-1-5 0 0,-6 0-27 0,7-5-9 15,-12-5 0-15,11 0 0 0,-11-11 41 0,0 6 8 16,-6-5 1-16,1 5 1 0,-7 5 0 0,1 4 0 16,-12 1 0-16,1 0 0 0,5 10 9 0,-6 0 1 15,-5 5 1-15,-1 0 0 16,1 5-160-16,-6 5-32 0,0 5-6 0,0 5-2 0</inkml:trace>
          <inkml:trace contextRef="#ctx0" brushRef="#br0" timeOffset="8398.8742">21943-119 1728 0,'6'-10'38'0,"-6"-5"8"0,6-5 2 0,-1 5 0 0,1 4-39 0,-6 6-9 0,0-10 0 0,0 15 0 16,-6-10 53-16,6 10 9 0,-17-10 2 0,1 5 0 0,-7 0 0 0,0 5 0 15,-11 0 0-15,6 5 0 0,0 5-52 0,-6 0-12 16,-6 10 0-16,-5 1 0 0,5 9 21 0,1 0 2 16,-6 0 0-16,11 5 0 0,0 5-23 0,0-4 0 15,0 4 0-15,6 0 0 0,5 0 0 0,0 6 0 16,6-16 0-16,6 10 0 0,-6-15 0 0,11 5 0 16,1-5 0-16,5-5 0 0,5-4 0 0,1-1 0 15,5-5 0-15,1 0 0 0,5-5 0 0,11-10-10 16,-5-5 1-16,11-5 0 0,11 5 9 0,0-21 0 15,6-4 0-15,0-5 0 0,-12-10 0 0,1-6 16 16,5-4-3-16,-5-10 0 0,-1-11 20 0,7 1 4 16,10-6 1-16,6-9 0 0,-5-1-30 0,5 1-8 15,0-6 0-15,1 6 0 0,-7 9 0 0,-5 11 0 16,-11 10 0-16,-6 4 0 0,0 16 52 0,-18 10 10 16,1 15 2-16,-11 15 0 0,-6 5-52 0,0 0-12 0,-11 5 0 0,-12 15 0 15,6 10 23-15,-11 10 1 16,0 10 1-16,-6 11 0 0,11-1-25 0,-5 10 0 0,11-4 0 15,0 4 0-15,6 1 0 0,5-11 0 0,0 5 0 0,12 11 0 16,5-11-8-16,6 5-8 0,0-4 0 0,17-1-1 31,0 5-172-31,-6-19-35 0,74 74-6 0,-6-49-728 0</inkml:trace>
        </inkml:traceGroup>
      </inkml:traceGroup>
    </inkml:traceGroup>
    <inkml:traceGroup>
      <inkml:annotationXML>
        <emma:emma xmlns:emma="http://www.w3.org/2003/04/emma" version="1.0">
          <emma:interpretation id="{B5B1F8BD-DF66-47AD-94B6-8B766E906FD7}" emma:medium="tactile" emma:mode="ink">
            <msink:context xmlns:msink="http://schemas.microsoft.com/ink/2010/main" type="paragraph" rotatedBoundingBox="2377,4556 16161,3310 16448,6486 2664,77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CE3322-4981-492F-B3C8-61F23F8CCC3B}" emma:medium="tactile" emma:mode="ink">
              <msink:context xmlns:msink="http://schemas.microsoft.com/ink/2010/main" type="line" rotatedBoundingBox="2377,4556 16161,3310 16448,6486 2664,7732"/>
            </emma:interpretation>
          </emma:emma>
        </inkml:annotationXML>
        <inkml:traceGroup>
          <inkml:annotationXML>
            <emma:emma xmlns:emma="http://www.w3.org/2003/04/emma" version="1.0">
              <emma:interpretation id="{7E324CBD-76ED-4FBA-9815-4A251C91895D}" emma:medium="tactile" emma:mode="ink">
                <msink:context xmlns:msink="http://schemas.microsoft.com/ink/2010/main" type="inkWord" rotatedBoundingBox="2380,4588 7690,4108 7895,6372 2584,685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164.9421">1578 3651 1256 0,'-17'-20'56'0,"17"20"11"0,-5-10-54 0,-1 0-13 16,-5-5 0-16,5 5 0 0,-5 5 80 0,5-5 12 15,-5 0 4-15,-1 0 0 0,-5 5-49 0,0-5-10 16,0 5-1-16,0-6-1 0,-5 1-27 0,-1 0-8 16,1 5 0-16,-7 0 0 0,1 0 8 0,0 0-8 15,-1 10 0-15,1-5 0 0,0 5 16 0,0 5-4 0,-12 5-1 0,0 6 0 16,1 4 5-16,-6 5 0 0,-12 10 1 0,1 5 0 16,-1 1-5-16,6 9 0 0,0 0-1 0,-5 5 0 15,5 6 7-15,11-1 2 0,1-4 0 0,10-1 0 16,1-5-20-16,17-5 0 0,5 1 0 0,6-11 0 15,6 0 0-15,5-5 0 0,6-5 0 0,0-4 0 16,0-11 0-16,6-10 0 0,-1 0 0 0,1-10 0 16,5-5 22-16,0-5-2 0,1-6-1 0,-1-9 0 15,11-10-9-15,-5-5-2 0,0-10 0 0,6-6 0 16,-6 6 7-16,0-10 1 0,5-6 0 0,1 1 0 16,-6-1-7-16,5 6-1 0,1 5 0 0,0 9 0 15,-12 6 4-15,0 15 1 0,-11 0 0 0,0 15 0 0,0 15 15 16,-17 0 2-16,6 15 1 0,-6 10 0 0,5 10-11 15,1 10-1-15,-12 6-1 0,6-1 0 0,0 10-10 0,6 1-8 16,-6-6 9-16,6 5-9 0,-6-4 0 0,11-6 0 16,0 0 0-16,6-5 0 15,0-9-44-15,0-6-6 0,0 0-1 0,6-10 0 16,-1 0-163-16,1-5-33 0</inkml:trace>
          <inkml:trace contextRef="#ctx0" brushRef="#br0" timeOffset="10449.614">2262 2746 1958 0,'0'0'43'0,"6"-10"9"0,-6 0 1 0,0 0 3 0,0 10-45 0,0 0-11 0,6-10 0 0,-6 10 0 16,0 0 0-16,0 0 0 0,0 0 0 0,0 25 0 15,0 0 53-15,0 11 9 0,-6 4 2 0,6 5 0 16,-6 10-52-16,1 6-12 0,-1-1 0 0,-5 20 0 16,0 1 0-16,-1-1 0 0,1 11 0 0,0-1 0 15,-6-4 42-15,5-1 6 0,1 1 0 0,0-11 1 16,-1 0-35-16,1-4-14 0,5-6 11 0,-5-5-11 16,5-4-15-16,-5-11-9 0,0 0-1 15,5-10-666-15,-5-4-133 0</inkml:trace>
          <inkml:trace contextRef="#ctx0" brushRef="#br0" timeOffset="11079.1537">3365 3782 1152 0,'12'-5'102'0,"-1"-10"-82"0,0 0-20 0,1 0 0 16,-7-5 106-16,6 4 17 0,-5-4 3 0,0 0 1 15,-1 10-27-15,-5-5-6 0,0 5-1 0,-5 0 0 16,5 10-37-16,-12-5-7 0,-4 0-1 0,-7 10-1 16,6 0-36-16,-6 5-11 0,-5 5 0 0,0 0 0 15,-6 10 0-15,0 5 0 0,0-4 0 0,0 9 0 16,0 0 0-16,-5-5 0 0,10 5 0 0,1-4 0 16,5 9 0-16,1-5 0 0,5 5 0 0,-6-5 0 0,6 6-8 15,0-11 8-15,12-5 0 0,-7-5-9 0,12 0-1 16,0-10 0-16,0-10 0 0,0 0 0 0,0 0 10 15,17-5 0-15,0 0 0 0,6-10-8 0,-6 0 8 16,11-5 0-16,-5-10 0 0,5-1 0 0,0-4 0 0,0 0 9 16,12-5-9-16,-6 5 0 0,6-1 0 0,-1 11 0 15,1-5 0-15,-1 5 0 0,1 10 0 0,-6 0 0 16,-12 5 0-16,7 15 0 0,-1 5 0 0,0 10 0 16,-11 0 0-16,-5 10 0 0,5 11 10 0,-12 4-10 15,-5 10 8-15,-5 5-8 0,-12 6 8 0,0-1-8 16,-6 10 8-16,0 1-8 0,-16-1 8 0,5-4-8 15,-6-6 8-15,1-5-8 0,-1-4 0 0,1-6 0 16,-1-5 0-16,-5-5 0 0,5-4 10 0,1-6-10 16,-1-10 12-16,0-5-12 0,1 5 32 0,-1-15-1 15,6 0 0-15,12-10 0 0,-1 0 2 0,6 0 1 0,0-10 0 16,17-5 0-16,0-5-7 0,11-5-2 0,12-1 0 0,0-4 0 31,11 0-41-31,5 0-8 0,1 0-1 0,5-6-688 0,6 1-138 0</inkml:trace>
          <inkml:trace contextRef="#ctx0" brushRef="#br0" timeOffset="11363.5785">4276 3812 1152 0,'0'0'102'0,"-6"15"-82"0,-5 5-20 0,5 10 0 0,1 6 104 0,-1 9 17 16,0 0 3-16,6 10 1 0,-5-4-25 0,5 4-6 15,0 0-1-15,5 1 0 0,-5-1-48 0,6-10-9 16,5-5-3-16,-5-5 0 0,5 6-24 0,6-16-9 15,0 0 0-15,6-10 9 0,-6 0-9 0,5-10 10 16,-5-5-10-16,12-10 10 0,4 0-10 0,1-5 0 16,-5-5 0-16,-1-5-11 0,0-10 11 0,1-1 0 15,-7-9 0-15,1 5 0 0,-6-5 26 0,0-6 1 16,0-4 0-16,-6 0 0 0,6-1 25 0,0 1 6 16,-11 5 1-16,-1 0 0 0,1 4-15 0,-6 1-2 15,0 15-1-15,0 0 0 0,-11 10-20 0,5 0-4 16,-11 10-1-16,6 5 0 15,-6 0-37-15,-12 10-8 0,-5 0-2 0,1 10-718 16,-13 5-144-16</inkml:trace>
          <inkml:trace contextRef="#ctx0" brushRef="#br0" timeOffset="11740.9959">5118 3722 1587 0,'0'20'70'0,"0"-10"15"15,6 5-68-15,5 0-17 0,1 5 0 0,-1 5 0 16,0 0 100-16,1 5 17 0,-1 1 3 0,0-1 1 0,1 0-46 0,5 0-10 16,-12-5-1-16,7 5-1 0,-12-4-39 0,0-6-8 15,0 0-2-15,0 0 0 0,5-5-6 0,-5-5 0 16,0-10-8-16,6 10 12 0,-6-10-12 0,0 0 9 15,0 0-9-15,0 0 8 0,0 15 24 0,0-15 5 16,0 0 1-16,0 0 0 0,0 0-11 0,0 0-3 16,0 0 0-16,0 0 0 0,0 0 16 0,0 0 2 15,0 0 1-15,17-10 0 0,0 0-30 0,5-10-5 16,-10 5-8-16,5-5 11 0,0-5-11 0,0-6 12 0,0 1-12 0,-6 0 12 16,6 0-12-16,0 0 12 15,5 0-12-15,1-6 12 0,0 1-12 0,-1-5 0 16,7 5-12-16,-7 0 12 15,7-6-49-15,-1 6-3 0,0 0 0 0,6 0-735 16,11-5-147-16</inkml:trace>
        </inkml:traceGroup>
        <inkml:traceGroup>
          <inkml:annotationXML>
            <emma:emma xmlns:emma="http://www.w3.org/2003/04/emma" version="1.0">
              <emma:interpretation id="{AB3ABBF2-308A-412E-AFE6-70F2AAC9A88C}" emma:medium="tactile" emma:mode="ink">
                <msink:context xmlns:msink="http://schemas.microsoft.com/ink/2010/main" type="inkWord" rotatedBoundingBox="8344,4017 12670,3626 12854,5656 8528,604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266.5759">7273 3360 1818 0,'0'0'80'0,"12"-15"17"0,10 4-77 0,6 1-20 0,6 5 0 0,6-5 0 15,0 0 82-15,10-5 13 0,7-5 2 0,5 5 1 16,12 0-35-16,-6 0-7 0,11-5-2 0,6 5 0 15,-6 0-16-15,-11-6-3 0,-1 6-1 0,-4 0 0 16,-7 5-120-16,-5 0-24 16,-11 0-5-16,-1 0-552 0,-10 0-110 0</inkml:trace>
          <inkml:trace contextRef="#ctx0" brushRef="#br0" timeOffset="12491.2525">8286 2359 2156 0,'-12'0'48'0,"1"10"9"0,5-5 3 0,-11 15 0 0,0 6-48 0,6 9-12 16,-12 5 0-16,1 5 0 0,-1 5 56 0,1 1 8 15,-1 4 3-15,-5 10 0 0,-1-4 2 0,1 9 1 16,0-5 0-16,0 16 0 0,-6-1-70 0,0 6-8 16,0-6-5-16,5 11-1 0,1-11 14 0,0 1 0 15,5-1 0-15,1-5 0 0,-7-4 0 0,12-1 0 16,0-4 13-16,-5 4-4 15,5-10-55-15,-6 6-11 0,1-11-3 0,5-5-681 16,0-5-137-16</inkml:trace>
          <inkml:trace contextRef="#ctx0" brushRef="#br0" timeOffset="12889.7843">8868 2148 1555 0,'11'-15'138'0,"1"0"-110"0,5 0-28 0,0 0 0 16,0 10 53-16,5-5 6 0,-10 5 1 0,4 5 0 15,-4 5-17-15,-7 5-3 0,7 15-1 0,-12 5 0 16,0 5-6-16,-6 15-1 0,-5 11 0 0,-1 14 0 16,-10 1 5-16,5 9 1 0,-6 1 0 0,-5 14 0 15,-6-14-11-15,6 4-3 0,-1 1 0 0,-4-1 0 0,10 1-8 0,0-1-3 16,-5-5 0-16,5-4 0 0,6-11 1 0,-5-4 0 15,-6-6 0-15,5-10 0 0,6-5 2 0,0-4 0 16,0-6 0-16,0-10 0 0,6 0-6 16,-1-5-1-16,7-10 0 0,-1 0 0 0,6-10 0 0,0 0 0 15,0 0 0-15,6-10 0 0,-1-5 5 0,12-5 1 16,6-10 0-16,5-10 0 0,1 5-3 0,5-6-1 16,-1 1 0-16,7 0 0 0,-6 0 0 0,0 10 0 15,-6 14 0-15,0 1 0 0,-5 5 17 0,0 10 3 16,-6 10 1-16,0 5 0 0,-6 6-32 0,0 4 0 15,1 5 0-15,-1 0 0 0,-11 5 0 0,11 5 0 16,-5 1 0-16,-6-1 0 16,6 5-148-16,-6-5-35 0,11 6-7 0</inkml:trace>
          <inkml:trace contextRef="#ctx0" brushRef="#br0" timeOffset="11949.236">6532 3691 1749 0,'-5'15'38'0,"-1"-4"8"0,0 4 2 0,1 0 2 0,-1 10-40 0,0-5-10 0,-5 0 0 0,5 5 0 15,-5 0 96-15,5 0 16 0,-5 1 4 0,11-1 1 16,-5 0-71-16,5-5-14 0,5 0-4 0,1-5 0 0,5 0-28 0,0-5 0 16,1-10 0-16,-1 10-672 15,6-10-132-15</inkml:trace>
          <inkml:trace contextRef="#ctx0" brushRef="#br0" timeOffset="12079.615">6832 3324 2055 0,'0'0'91'0,"0"0"19"0,0 0-88 0,0 0-22 16,0 0 0-16,0 0 0 0,0 0 34 0,0 0 2 15,0 0 1-15,0 0-668 16,17-10-133-16</inkml:trace>
          <inkml:trace contextRef="#ctx0" brushRef="#br0" timeOffset="13443.1699">9603 3380 2278 0,'0'0'50'0,"0"0"10"0,0 0 3 0,0 0 1 0,6 10-51 0,0 10-13 0,5 0 0 0,0 5 0 16,-5 0 17-16,0 5 1 0,-1 1 0 0,1-1 0 16,5 0-10-16,-5 0-8 0,-6-5 9 0,5 5-9 15,1-10 8-15,-6 6-8 0,0-6 0 0,0 0 9 16,-6-5-9-16,6-5 0 0,-5 0 0 0,-7 0 0 0,7 0 24 15,5-10 7-15,0 0 1 0,0 0 0 0,-11 0-32 0,11 0 8 16,0-10-8-16,0 0 0 0,11 0 17 0,-6-15 1 16,12 0 0-16,6-5 0 0,0-1-3 0,-1 1-1 15,7-5 0-15,5-5 0 0,-6 5 14 0,6-1 4 16,0-4 0-16,0 10 0 0,-6 10-20 0,0 0-3 16,-5 5-1-16,-1 5 0 0,-5 10-8 0,0 5 8 15,0 5-8-15,-5 10 8 0,-1-5-8 0,0 10 0 16,1 10 0-16,-7 0 0 0,1 1 0 0,0 4-11 15,-6 0 3-15,0-5 0 0,0 6 8 0,0-11 0 16,0 0 0-16,-6-5 0 0,6-5 9 0,0 5-9 0,-6-10 12 0,6 0-12 16,0-15 0-16,0 0 0 0,-5 15 0 0,5-15 0 15,0 0 13-15,0 0-4 16,0 0-1-16,0 0 0 0,0-15-8 0,0 0 0 16,5-10 0-16,12 0 8 0,0-10-8 0,0 0 0 15,6-11 0-15,5 1 0 0,6-5 0 0,0 5 0 0,0-6 0 0,0 6 0 16,5 5 0-16,-5 0 0 0,0 10 0 0,0-1 0 15,-11 16 36-15,-1 5 4 0,1 5 2 0,5 5 0 16,-11 5-28-16,0 10-6 0,0-5 0 0,0 10-8 16,-6 6 10-16,6-1-10 0,-5 5 8 0,-1 5-8 15,-5 0 8-15,5 0-8 0,-5 1 0 0,-1-1 8 16,1 0-8-16,0 0 0 0,-6 0 0 0,0 1 0 16,5-1-116-1,-5 0-20-15,0 0-3 0,0 0-1050 0</inkml:trace>
        </inkml:traceGroup>
        <inkml:traceGroup>
          <inkml:annotationXML>
            <emma:emma xmlns:emma="http://www.w3.org/2003/04/emma" version="1.0">
              <emma:interpretation id="{B0ABD7E7-1621-4B95-A3D9-D67A034EE435}" emma:medium="tactile" emma:mode="ink">
                <msink:context xmlns:msink="http://schemas.microsoft.com/ink/2010/main" type="inkWord" rotatedBoundingBox="14967,3919 16206,3807 16448,6486 15210,659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4511.7347">12991 2998 1609 0,'0'0'35'0,"0"-10"7"0,0 0 2 0,0-6 2 0,0 1-37 0,0-5-9 16,0-5 0-16,6 5 0 0,5-5 58 0,-5 0 10 16,5-5 1-16,0-1 1 0,0 1-34 0,6-5-8 15,-5-5 0-15,5 5-1 0,0 5 28 0,5-6 5 16,7 1 2-16,-7 5 0 0,6-10-38 0,6 10-8 16,0-6-2-16,0 1 0 0,0 5-14 0,6 0-16 15,-1 5 3-15,7 0 1 0,-7 5 12 0,6-1 0 16,1 6 0-16,-1-5 0 0,0 5 0 0,6 5 0 15,-6 0 0-15,1 5 0 0,-1 0 0 0,-6 0 0 16,7 0 0-16,-18 5 0 0,0 5 0 0,0 0 0 16,-5 5 0-16,0 0 0 0,-1 5 0 0,-5 0 0 15,-5 0 0-15,5 15 0 0,-6 6 0 0,-11 4 0 16,0 5 0-16,-6 5 0 0,1 1 30 0,-12 4 9 16,0 0 1-16,-6 11 1 0,-5-1-14 0,-1 0-3 15,-4-4-1-15,-1 4 0 0,0 0-7 0,0 6-2 16,-6-6 0-16,6 5 0 0,0-9-4 0,6 4-1 15,5-5 0-15,1 6 0 0,-1-6-9 0,6-5 0 0,0 1 0 16,6 4 8 0,0-5-139-16,-1 1-28 0</inkml:trace>
          <inkml:trace contextRef="#ctx0" brushRef="#br0" timeOffset="14736.4237">14286 4717 1670 0,'0'0'148'0,"0"0"-118"16,0 0-30-16,0 15 0 0,0-15 159 0,0 10 25 15,0 5 6-15,0-5 1 0,6 0-105 0,-6-10-21 16,0 0-4-16,0 0-1 0,0 0-60 0,11 10 0 16,-11-10-16-16,11 0-740 15,-11 0-148-15</inkml:trace>
        </inkml:traceGroup>
      </inkml:traceGroup>
    </inkml:traceGroup>
    <inkml:traceGroup>
      <inkml:annotationXML>
        <emma:emma xmlns:emma="http://www.w3.org/2003/04/emma" version="1.0">
          <emma:interpretation id="{2EE26982-8249-4C83-8EA3-4E3BDDA95FEC}" emma:medium="tactile" emma:mode="ink">
            <msink:context xmlns:msink="http://schemas.microsoft.com/ink/2010/main" type="paragraph" rotatedBoundingBox="3119,7922 22925,6424 23113,8907 3307,104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DEFA25-5ECE-4D17-A809-EAA3951214E8}" emma:medium="tactile" emma:mode="ink">
              <msink:context xmlns:msink="http://schemas.microsoft.com/ink/2010/main" type="line" rotatedBoundingBox="3119,7922 22925,6424 23113,8907 3307,10404"/>
            </emma:interpretation>
          </emma:emma>
        </inkml:annotationXML>
        <inkml:traceGroup>
          <inkml:annotationXML>
            <emma:emma xmlns:emma="http://www.w3.org/2003/04/emma" version="1.0">
              <emma:interpretation id="{F827922A-BF5A-4D2E-95A2-E30357592D5F}" emma:medium="tactile" emma:mode="ink">
                <msink:context xmlns:msink="http://schemas.microsoft.com/ink/2010/main" type="inkWord" rotatedBoundingBox="3119,7922 8562,7510 8733,9763 3290,1017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3547.1501">1199 7572 979 0,'0'-25'43'0,"0"25"9"0,-5-10-41 0,-1-5-11 0,6 0 0 0,-6 0 0 16,1 0 117-16,5 5 22 0,-6 0 4 0,0 0 1 15,6 0-68-15,0 10-12 0,0-10-4 0,0-1 0 16,0 11-44-16,0 0-16 0,0 0 9 0,0 0-9 15,0 0 56-15,0-5 7 0,0 5 1 0,0 0 0 16,0 0-52-16,0 0-12 0,0-10 0 0,0 10 0 16,0 0 0-16,0 0 0 0,0 0 0 0,0 0 0 15,6-10 54-15,-6 10 8 0,6-10 2 0,-6 10 0 16,0 0-52-16,0-5-12 0,0-5 0 0,0 10 0 16,0-10 0-16,0 10 9 0,0 0-9 0,0 0 12 15,0 0-12-15,0 0 0 0,0-5 0 0,0 5 8 0,11-10-8 16,-11 10 0-16,0-10 0 0,0 10 0 0,0 0 0 0,0 0 0 15,0 0 0-15,0 0 0 0,6-10 0 0,-6 10-9 16,0 0 9-16,0 0-13 0,0 0 13 0,0 0 0 16,5-5 0-16,-5 5 0 0,0 0 0 0,6-10 0 15,-6 10 0-15,0 0 0 0,6-10 0 0,-6 10 0 16,0 0 0-16,0 0 0 0,5-5 0 0,1 0 0 16,-6 5 0-16,0 0 0 0,0 0 0 0,0 0 0 15,0 0 0-15,0 0 0 0,0 0 0 0,0 0 0 16,0 0 0-16,0 0 0 0,0 0 16 0,0 0 5 15,0 0 2-15,0 0 0 0,0 0-37 0,6-5-7 16,-6 5-2-16,0 0 0 0,0 0 23 0,0 0 0 16,0 0 0-16,0 0 0 0,0 0 14 0,0 0 7 15,0 0 2-15,0 0 0 0,0 0-37 0,0 0-7 16,0 0-2-16,0 0 0 0,11 0 23 0,-11 0 0 0,0 0 0 16,0 0 0-16,0 0 0 0,0 0 0 15,11 0 0-15,-11 0 0 0,0 0 0 0,0 0 0 0,0 0 0 0,0 0 0 16,0 0 0-16,0 0 0 0,6 5 0 0,-6-5 0 15,11 10 22-15,-5 0 9 0,5 0 1 0,-5 0 1 16,-1 5-1-16,7-5-1 0,-12 0 0 0,11 5 0 16,-5 0-31-16,5 5 0 0,-5 1 0 0,5 9 0 15,0-5-14-15,1 15-9 0,5-5-1 0,-1 16-1 16,1-1 25-16,0 0 16 0,6 5-3 0,-6 1 0 16,6 4-1-16,-6-5 0 0,-6 1 0 0,6 4 0 15,-6-5 42-15,6-5 8 0,-6-4 2 0,1-1 0 16,-7-5-64-16,1-5-10 0,0-4-3 0,-6-6-1 0,5-10 35 15,-5 0 7-15,0-15 2 0,6 5 0 0,0 5-12 0,-1-5-2 16,7 0-1-16,-12-5 0 0,0 0-6 16,0 0-1-16,0 0 0 0,11-10 0 0,0-5-8 0,1 5 0 15,-7-5 0-15,7 5 0 0,-1-5 0 0,-5-1 0 16,-1 1 0-16,7-5 0 0,-7 0 0 0,1-5 0 16,-1 0 0-16,7 0 8 0,-7-10-8 0,7-1 0 15,-7-9 0-15,7-5 0 0,-7-5 0 0,7-6 0 16,-1-4 0-16,6-5 0 0,0 4 0 0,6 6 0 15,-6 0-10-15,-1-1 10 0,7 6-11 0,0 10 11 16,-12-6-12-16,6 16 12 0,0 5-8 0,-6 0 8 16,6 10 0-16,-5 0 0 0,-1 5 0 0,0 5 0 15,-5 4 0-15,-6 6 0 0,0 0-13 0,17 11 1 16,-6-1 0-16,0 10 0 0,1 5 12 0,-1 5-12 16,-5 10 12-16,-1 5-12 0,1 1 0 0,-6 9 1 0,0 5 0 15,6 1 0-15,-1-1 11 0,-5 0 11 0,6-4-3 0,-6 4 0 16,0-5-8-16,-6-4 0 0,6-6 0 0,0 0 8 15,0-5-8-15,0-5 0 0,0-4 9 16,0-6-9-16,6-5 0 0,-6 0 8 0,0-5-8 0,0-15 0 16,0 0 8-16,0 0-8 0,0 0 8 0,0 0-8 15,11 10 14-15,-11-10-2 0,12-5 0 0,-1 0 0 16,-5-5 4-16,5 0 0 0,0-5 0 0,0 0 0 16,1-5 4-16,-1-6 2 0,0 1 0 0,1-10 0 15,5 0-2-15,0-10-1 0,0-1 0 0,0-9 0 16,5-5-8-16,1 0-2 0,-1-11 0 0,7 6 0 15,5-6-9-15,0 1 0 0,0 0 9 0,-6 4-9 0,0 1 0 16,0 5 0-16,1 4 0 0,-1 6 0 0,0 10-16 0,-5 5 1 16,-6 4 1-16,0 6 0 15,-6 10-82-15,0 0-16 0,-5 15-3 0,-6 0-1 16,0 0-55-16,0 0-11 0,0 10-2 0,0 10-756 16</inkml:trace>
          <inkml:trace contextRef="#ctx0" brushRef="#br0" timeOffset="25200.9457">3529 6491 946 0,'12'-30'42'0,"-7"20"9"0,-5-5-41 0,0 0-10 0,-5-5 0 15,5 5 0-15,5-5 124 0,-5 0 24 0,0 0 4 0,0-6 0 16,0 11-70-16,6 0-14 0,0 0-4 0,-1 0 0 16,1 5-25-16,0 0-6 0,-6 10-1 0,0 0 0 15,0 0-19-15,0 0-4 0,0 0-1 0,0 0 0 16,11-5 3-16,-11 5 0 0,0 0 0 0,11 10 0 16,0 0 1-16,1 15 1 0,-7 0 0 0,1 6 0 15,-6 9 18-15,0 10 3 0,0 5 1 0,-6 16 0 16,-5 4-8-16,0 11-2 0,0 9 0 0,-12 11 0 15,-5 4 7-15,5 1 2 0,0-1 0 0,-5 1 0 16,11-5-8-16,-6-6-2 0,1-4 0 0,5-6 0 16,6-9-8-16,-6-6-1 0,0-5-1 0,0-9 0 15,11-6 6-15,-5-15 0 0,-1-5 1 0,1 1 0 0,0-11-2 16,5-10-1-16,-5 0 0 0,5-5 0 0,6-10-2 0,0 0-1 16,0 0 0-16,-5-15 0 0,-1 0 3 0,0-10 1 15,6-6 0-15,6-9 0 0,0-5-6 0,5-5-1 16,0-1 0-16,6-9 0 0,6-5-12 0,5 10-13 15,0-1 2-15,6 6 1 0,0 0 10 0,-6 4 0 16,6 16 0-16,-5 10 0 0,5 5 0 0,-6 10 0 16,0 5 0-16,-5 10 0 0,5 5 0 0,-5 0 0 15,-1 10 0-15,-5 1 11 0,6-1-21 0,-1 5-4 16,1 5-1-16,0 0 0 0,-6 0 6 0,5 6 1 16,1-6 0-16,-6 0 0 15,0 5-120-15,0-5-24 0,-6 1-5 0,0-6-856 0</inkml:trace>
          <inkml:trace contextRef="#ctx0" brushRef="#br0" timeOffset="25948.518">4915 7648 691 0,'6'-10'61'0,"-1"-5"-49"15,1-6-12-15,5 1 0 0,-5 0 186 0,-6 0 34 16,5 5 8-16,-5-5 0 0,0 5-94 0,0 0-19 16,0-5-4-16,0 10-1 0,-5 0-38 0,5 0-7 15,-6-1-1-15,6 1-1 0,-11 5-23 0,11 5-4 16,-11-5 0-16,-1 5-1 0,1 0-20 0,0 5-4 16,-1 5-1-16,1 0 0 0,-6 1-10 0,0 4 0 15,0 10 0-15,-6 5 0 0,1 0 0 0,-1 15 0 16,1 1 0-16,-1 9 0 0,0 5 0 0,6-4 0 15,0-6 0-15,0 0 0 0,6 0 0 0,5-9 0 16,6-11 0-16,0-5 0 0,0 0 0 0,6-5 0 16,0-10 0-16,-6-10 0 0,11 5 8 0,12-10 0 15,-6-5 0-15,5-5 0 0,1-5 0 0,5-5 0 16,0-10 0-16,1-6 0 0,-1-4-8 0,0-5 0 16,1 0 9-16,5-1-9 0,-12-4 0 0,6 10 8 15,1-1-8-15,-1 6 0 0,-5 10 0 0,-1 5 0 0,1 5 0 16,-6 10 0-16,-6 5 0 0,6 5 14 0,-6 0-3 15,-5 15-1-15,5 5 10 0,-5 10 3 0,0 0 0 16,-6 5 0-16,11 6-23 0,-5-1 0 0,-1 5 0 0,1-5 0 16,0-4 0-16,5-6 0 0,-5 0 0 0,-1-5 0 15,7-5 0-15,-7 0 0 0,12-10 0 0,0-5 0 32,0 0-28-32,6-5-1 0,-1-5 0 0,1-10 0 0,11 5 29 0,0-10 0 0,-6 0 0 0,6-10 0 15,-6 0 0-15,6-6 0 0,-5-4 0 0,-1-5 0 16,6-5 0-16,-6-1 0 0,0-14 0 0,-5 5 0 15,5-6 8-15,0-4-8 0,1-10 0 0,-1-6 0 16,0-9 8-16,-5-1-8 0,5-4 0 0,-5-1 0 0,5 1 0 0,-5 4 0 16,-1 0 0-16,1 6 0 0,0 0-9 15,-6 9 9-15,-6 1-8 0,6 14 8 0,0 6 0 0,0 10 0 16,-6 4 0-16,-5 11 0 0,5 5 12 16,-5 15-1-16,-1 0-1 0,1 10 0 0,-6 5-2 0,0 0-8 15,-6 15 12-15,1 10-4 0,-7 10 0 0,1 16-8 16,0 4 12-16,-1 15-4 0,1 6 8 0,0 4 2 15,0 11 0-15,-1-1 0 0,1 6 9 0,0-1 1 16,5 1 1-16,0-1 0 0,12 1 0 0,0-11 0 16,-6 1 0-16,11-11 0 0,0-5-13 0,1-4-2 15,-1-1-1-15,-6-5 0 0,-5-9-13 0,6-6 9 16,5-5-9-16,6-5 8 0,-11-5-25 0,5-4-6 16,-5-6-1-16,0-5 0 15,11-5-118-15,-17-10-24 0,0 0-5 0,17-10-865 0</inkml:trace>
          <inkml:trace contextRef="#ctx0" brushRef="#br0" timeOffset="26161.8898">5707 6798 1670 0,'0'0'148'15,"-12"-10"-118"-15,7 5-30 0,5 5 0 16,0 0 71-16,0 0 8 0,0 0 1 0,0 0 1 15,17-10-21-15,5 5-5 0,7 5-1 0,4 0 0 16,13-5-21-16,10 0-4 0,-5-5-1 0,11 0 0 16,1 0-28-16,4 0 8 0,7 0-8 0,-6 0 0 0,0-5-12 0,-6 4-4 15,-6-4-2-15,7 5-641 16,-12 0-128-16</inkml:trace>
        </inkml:traceGroup>
        <inkml:traceGroup>
          <inkml:annotationXML>
            <emma:emma xmlns:emma="http://www.w3.org/2003/04/emma" version="1.0">
              <emma:interpretation id="{6C335ECC-5314-4388-963A-2284AA4541C5}" emma:medium="tactile" emma:mode="ink">
                <msink:context xmlns:msink="http://schemas.microsoft.com/ink/2010/main" type="inkWord" rotatedBoundingBox="10393,7507 11510,7422 11637,9113 10521,919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1029.863">8495 6904 766 0,'0'0'34'0,"0"0"7"0,0 0-33 0,5-10-8 0,-5 0 0 0,6 0 0 16,-6-1 88-16,0-4 16 0,6 0 4 0,-6 5 0 15,5-5-8-15,-5 0-2 0,6 0 0 0,-6 0 0 16,6 5-17-16,-6 0-3 0,0 0-1 0,0-5 0 16,0 5-31-16,0 10-6 0,0 0-2 0,0 0 0 15,0 0-9-15,0 0-1 0,0 0-1 0,0 0 0 16,0 25-17-16,-6 5-10 0,0 0 12 0,1 10-12 16,-1 1 18-16,0 4-3 0,1 0-1 0,-1 0 0 15,0 6-6-15,6-6-8 0,-5 0 11 0,-1-5-11 16,1 5 12-16,5-4-12 0,0-6 12 0,0-10-12 0,0-5 11 15,0 5-11-15,0-5 10 0,5 0-10 0,-5-4 11 0,11-1-11 16,-5 0 12-16,5-5-12 0,-11-10 24 0,12 10-1 16,-12-10-1-16,11 0 0 0,6-5-22 0,0 0-8 15,0-10 0-15,0 5 0 0,-6-5 8 0,12-1 12 16,-6-4-2-16,0 0-1 0,0 0-1 0,5 0 0 16,1-5 0-16,-6 0 0 0,6 0-8 0,-1 0 0 15,6-6 0-15,1 1 0 0,5 0 0 0,0 0-9 16,0 0 9-16,0 0-13 0,5-6 13 0,1 6 0 15,-6 0 0-15,5 0-9 0,-5 0 9 0,6 0 8 16,-1 9-8-16,-5 1 11 0,6 5-11 0,-6 5-11 16,-6 5 3-16,6-5 0 0,-11 10 8 0,-1 5 11 15,6 0-3-15,-11 5 0 0,-5 0-8 0,5 5 0 16,-6 5-12-16,-5 1 12 0,-1 4 0 0,-5 0 18 0,-5 0-2 16,5 0 0-16,-12 0 4 0,1 0 1 0,-6-5 0 15,6 1 0-15,-6-1 8 0,0 0 2 0,0-5 0 16,-6 0 0-16,1 5-2 0,-1-5 0 0,0-5 0 0,6 0 0 15,-5 0-8-15,-1-5-1 0,6 0-1 0,-5 5 0 16,5-5-19-16,0-5 10 0,-6 0-10 0,6 5 8 16,-6-5-70-1,-5 0-14-15,6 0-4 0,-1-5-668 0,0 5-133 0</inkml:trace>
          <inkml:trace contextRef="#ctx0" brushRef="#br0" timeOffset="61157.6313">9083 6069 1152 0,'0'-70'51'0,"0"45"10"0,6-10-49 0,-6-1-12 16,5 1 0-16,1 5 0 0,-6 5 182 0,6 0 34 16,-6 5 6-16,5 5 2 0,1 4-128 0,-6 11-26 15,11 0-5-15,1 5-683 16,4 6-137-16</inkml:trace>
        </inkml:traceGroup>
        <inkml:traceGroup>
          <inkml:annotationXML>
            <emma:emma xmlns:emma="http://www.w3.org/2003/04/emma" version="1.0">
              <emma:interpretation id="{601EA3D7-D035-487A-8785-E5D161C9CEB9}" emma:medium="tactile" emma:mode="ink">
                <msink:context xmlns:msink="http://schemas.microsoft.com/ink/2010/main" type="inkWord" rotatedBoundingBox="14171,8108 15366,8017 15423,8776 14228,886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1896.5427">12878 6652 1267 0,'-6'-35'56'0,"6"20"12"0,-6 0-55 0,1 0-13 15,-1 0 0-15,1 0 0 0,-7 0 105 0,1 0 19 16,0-6 3-16,-1 1 1 0,-5 5-17 0,6 0-3 16,-6 0-1-16,6 0 0 0,-6 5-57 0,5 0-11 15,-10 0-3-15,5 0 0 0,0 5-13 0,-6 5-3 16,-5 0-1-16,5 0 0 0,-5 5 9 0,0 10 1 0,-6-5 1 16,6 15 0-16,-6-5-42 0,0 10-8 15,5 11-1-15,-4 4-1 0,10 5 22 0,-5 10 0 16,5 6 0-16,0-6 0 0,-5 0 0 0,11-4 0 0,6-1 0 0,5-5 0 15,6-15 0-15,-5-4 0 0,5-1 9 0,5-10-9 16,1-5 8-16,11-5-8 0,-6-10 8 0,12 0-8 16,-1-10 0-16,1-5 0 0,11-5 0 0,0-10 0 15,-6-1 30-15,12-9 2 0,-6-5 0 0,5-5 0 16,-5-6-32-16,0 1 0 0,-6 0-13 0,6 0 4 16,-5 4 24-16,-1 6 5 0,-6 5 0 0,1 5 1 15,0 4 23-15,-6 11 5 0,0 10 1 0,0 0 0 16,-6 5-17-16,6 5-3 0,0 10-1 0,0 0 0 15,0 10-29-15,0 6 0 0,5 4 0 0,1 5 0 0,5 0 0 16,1 5 0-16,4-4 0 0,7 4 0 16,11 0-80-16,0 5-8 0,5-10-3 0,12 1-685 15,0-1-138-15</inkml:trace>
        </inkml:traceGroup>
        <inkml:traceGroup>
          <inkml:annotationXML>
            <emma:emma xmlns:emma="http://www.w3.org/2003/04/emma" version="1.0">
              <emma:interpretation id="{117032EB-4C5F-459F-8ABD-626779F6E481}" emma:medium="tactile" emma:mode="ink">
                <msink:context xmlns:msink="http://schemas.microsoft.com/ink/2010/main" type="inkWord" rotatedBoundingBox="18262,7190 22957,6836 23113,8907 18419,926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3047.2588">17521 6351 115 0,'28'-10'0'0,"-28"10"10"0,0 0-10 0,0-10 0 0,-5 0 0 0,-1-6 0 16,0 1 262-16,1 5 50 0,-1-5 11 0,6 0 1 15,-6 0-192-15,6-5-38 0,0 0-8 0,0 0-2 16,0 5-39-16,0 0-8 0,-5-5-1 0,-1-1-1 15,0 6-3-15,1-5-1 0,-1 0 0 0,-5 5 0 0,-1 0-2 16,1 5 0-16,0 0 0 0,-1 0 0 16,-5 0-5-16,0 5 0 0,-11 0-1 0,6 5 0 0,-7-5-12 0,-10 5-3 15,-1 5 0-15,-5 5 0 16,5 0-24-16,-5 0-6 0,0 5-1 0,0 10 0 0,-1 0 39 0,1 5 8 16,-6 6 2-16,0 4 0 0,6 0-15 0,0 0-3 15,5 0-8-15,6 11 12 0,0-6-12 0,6 5 0 16,5-5 8-16,1 1-8 0,5-6 0 0,6 0 0 15,5-10 0-15,0 0 0 0,6-9 0 0,0-6 11 16,0-5-11-16,0-10 10 0,0 10-1 0,0-10 0 16,0 0 0-16,6-10 0 0,11-5 24 0,5 0 5 15,1-11 1-15,5 1 0 0,1-5-39 0,5 0 0 16,5-5 0-16,1-5 0 0,-1 4 11 0,12-4-3 16,-5 5 0-16,4-5 0 0,-4 5-8 0,-1-6 0 15,0 11-12-15,0 0 12 0,1 10-9 0,-12 5 9 16,-1 5 0-16,-4 10 0 0,-12 5 0 0,5 5 0 0,-10 5 0 15,5 15 0-15,-12 5 0 0,1 16 0 0,-12 4 0 0,-5 15 0 16,-12 6 0-16,1 9 0 0,-7 1 0 0,-4-1 0 16,-1 0 15-16,0 1 0 0,-6-11 0 0,6 1 0 15,-5-11 21-15,-1-5 5 0,-5 1 1 0,-1-11 0 16,-4 0-14-16,4-10-4 0,-5-4 0 0,1-6 0 16,4-5-14-16,1-5-10 0,11-10 12 0,-5-5-12 15,-1-5 32-15,6-5 0 0,6-5 0 0,5-10 0 16,0 0-16-16,1-5-4 0,11-5-1 0,11-11 0 15,5-4-11-15,12-10 10 0,17-11-10 0,11-4 10 16,6 0-10-16,11-6 0 0,6 1-12 0,12-1 12 16,-1 11-62-16,0 5-5 0,6 4-1 0,5 6 0 15,1 15-93-15,-7 0-19 0,7 5-4 0,-6 10-1 16,-12 4-15-16,-5 6-2 0,57-5-1 0,-46 5 0 16</inkml:trace>
          <inkml:trace contextRef="#ctx0" brushRef="#br0" timeOffset="63331.4102">18002 6476 691 0,'0'0'61'0,"0"0"-49"16,22-5-12-16,-10-5 0 0,-7 0 151 0,1-5 27 15,5 5 6-15,1 0 0 0,-1 0-30 0,-6 5-6 16,-5 5-2-16,0 0 0 0,12 0-53 0,-12 0-10 16,0 0-3-16,-6 20 0 0,0 5-48 0,-5 10-9 15,0 6-3-15,-6-1 0 0,-6 0-3 0,12 5-1 16,-6-9 0-16,6-1 0 0,-1-5-8 0,1 5-8 16,11-10 9-16,0 0-9 0,0-5 8 0,6-4-8 0,-6-16 0 15,17 10 9-15,0-5-9 0,5-5 0 0,-5-10 0 16,12-6 8-16,10-4-8 0,1 0 0 0,-18 5 0 15,7-15 0-15,-1 0 0 0,6-5 0 0,5-1 0 16,-10-4 0-16,-7 5 0 0,1-5 0 0,11 0 0 0,-6 4 0 16,-17 1 36-16,1 10 4 0,-7 0 2 0,1 5 0 15,0 0-18-15,-18 10-3 0,-5 0-1 0,6 0 0 16,0 10-6-16,-6 0-2 0,-17 0 0 0,0 10 0 16,11 0-20-16,1 5-5 0,-1-5-1 0,-5 15 0 15,0-5-178-15,5 5-36 16</inkml:trace>
          <inkml:trace contextRef="#ctx0" brushRef="#br0" timeOffset="63707.8296">19133 6300 1609 0,'22'-35'71'0,"-5"20"15"0,12 0-69 0,-7 0-17 16,-10 0 0-16,4 0 0 0,7 0 74 0,-6 5 11 15,-11 0 3-15,-6 0 0 0,-6 5 3 0,6 5 1 16,0 0 0-16,-6-5 0 0,-22 5-58 0,6 5-11 16,16 0-3-16,-11 10 0 0,-6 5-4 0,1 0-2 15,-1 10 0-15,6 0 0 0,6 10-14 0,-6-4 11 16,-6-1-11-16,18 5 10 0,5-5-10 0,0 0 0 16,0-4 0-16,-6-1 0 0,12 0 0 0,-1 0 0 15,12-5 9-15,-11-5-9 0,-6-20 20 0,0 0-1 0,22 0 0 16,-5 0 0-16,-17 0-19 0,17 0 8 0,0-10-8 15,6 0 0-15,0 0 0 0,-6-5 0 16,-6 0 0-16,11 0 0 0,12 0 0 0,-11 0 0 0,-17 0 0 0,5 0 0 16,6-6 0-16,-6 6 0 0,-5 0 0 15,0 0 0-15,-1-5 14 0,-5 5-1 0,0 0 0 0,-5 5 0 16,-18 0-1-16,12 0 0 0,-1 5 0 0,1-5 0 16,-6 10-12-16,-6 0 0 0,-5 5 0 0,6 0 0 15,5 5-148-15,-6 0-32 16,-11 0-6-16</inkml:trace>
          <inkml:trace contextRef="#ctx0" brushRef="#br0" timeOffset="64263.0651">20247 6305 345 0,'0'0'15'0,"11"-10"4"0,0 0-19 0,-5 0 0 16,0 0 0-16,-6-5 0 0,5 5 291 0,-5-5 54 15,0 0 11-15,-5-5 3 0,-1 5-185 0,0 0-37 16,6 0-7-16,-5 0-2 0,-6-1-41 0,5 6-9 16,6 10-2-16,0-5 0 0,-6-5-28 0,1 0-7 15,5 10-1-15,-12-5 0 0,1 0-32 0,5 0-8 0,-5 5 0 16,11 0 0-16,0 0 0 0,-17 10 0 15,-11 0 0-15,5 5 0 0,6 5 0 0,-5 6 0 0,-1-6 0 0,-5 10 0 16,-6 0 0-16,11 5-14 0,6 0 3 16,-6 6 1-16,1-6 10 0,5 0-8 0,11-5 8 0,1 5-8 15,5-9 8-15,-6 4 8 0,6-5-8 0,6 0 11 16,11-5-11-16,-6-5 0 0,-11-15 0 16,11 10 0-16,12-10 0 0,-1 5 0 0,-10-10 0 0,5 0 0 15,5-5 0-15,7-10 13 0,10 0-3 0,-5-5-1 16,-6-5-9-16,1-1 8 0,5-4-8 0,0-10 8 15,-1 5 4-15,1-16 0 0,6-4 0 0,0-10 0 16,-7-1-12-16,13-9 0 0,-7 0 0 0,12-6 0 16,-6 1 0-16,6-1 0 0,-5 1 0 0,-7-1 0 0,-5 11 0 15,0-1 0-15,-6 16 0 0,-5 5 8 0,-12 15 0 16,-5 9 0-16,0 11 0 0,5 0 0 0,-5 10 15 0,-6 10 2 16,0 0 1-16,0 0 0 0,-6 25-18 0,0 5-8 15,1 11 8-15,-7 9-8 0,7 5 12 0,-12 6-2 16,0-1-1-16,0 5 0 0,5 11 22 0,1-11 4 15,0 5 1-15,11 6 0 16,0 4-50-16,0-4-10 0,5 4-1 0,12-5-1 16,0 1-42-16,6-1-8 0,0-4-1 0,-12-21-1083 0</inkml:trace>
        </inkml:traceGroup>
      </inkml:traceGroup>
    </inkml:traceGroup>
    <inkml:traceGroup>
      <inkml:annotationXML>
        <emma:emma xmlns:emma="http://www.w3.org/2003/04/emma" version="1.0">
          <emma:interpretation id="{79A1637A-F24D-4384-BCE3-0F2791115F2D}" emma:medium="tactile" emma:mode="ink">
            <msink:context xmlns:msink="http://schemas.microsoft.com/ink/2010/main" type="paragraph" rotatedBoundingBox="3015,11280 14093,10014 14507,13640 3429,149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2D48AF-4D26-4A36-B722-A32F3396F136}" emma:medium="tactile" emma:mode="ink">
              <msink:context xmlns:msink="http://schemas.microsoft.com/ink/2010/main" type="line" rotatedBoundingBox="3015,11280 14093,10014 14507,13640 3429,14906"/>
            </emma:interpretation>
          </emma:emma>
        </inkml:annotationXML>
        <inkml:traceGroup>
          <inkml:annotationXML>
            <emma:emma xmlns:emma="http://www.w3.org/2003/04/emma" version="1.0">
              <emma:interpretation id="{F8761210-9432-4F89-B66E-2E800480DC40}" emma:medium="tactile" emma:mode="ink">
                <msink:context xmlns:msink="http://schemas.microsoft.com/ink/2010/main" type="inkWord" rotatedBoundingBox="3015,11280 11338,10329 11635,12935 3313,13886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85272.1534">3931 10639 748 0,'0'0'33'0,"0"-10"7"15,0 0-32-15,0 0-8 0,0 0 0 0,-6 0 0 16,6-6 168-16,-5 6 31 0,-7-5 6 0,7-5 2 15,-1 5-91-15,0-5-17 0,-5 0-4 0,-6 0-1 0,6 0-23 0,-6 0-5 16,5 0-1-16,1 4 0 0,-6 1-28 16,6 5-5-16,-6 0-2 0,0 5 0 15,-6 5-7-15,-5 0-2 0,5 5 0 0,1 5 0 0,-12 0-21 0,6 5 0 16,-6 11 0-16,-6-1 8 0,0 10-8 16,1 0 0-16,-1 5 0 0,1 11 0 0,5-1 0 0,0 0 0 15,0-5 0-15,6 11 0 0,-1-1 0 0,12-10 0 16,0 0 0-16,12 1 0 0,-1-6 0 0,0-5 0 15,12-5 0-15,0-10 0 0,5 0 0 0,12-4 0 16,-6-11 0-16,5-10 0 0,6-6 0 0,6-4 0 16,0-15 0-16,6 0 0 0,0 0 0 0,5-10 0 15,0-6 0-15,0-4 0 0,1 0 0 0,4 0 0 16,1-6 0-16,-5 1 0 0,4 0 10 0,-10 4 1 16,5 1 0-16,-11 10 0 0,0 10 17 0,-6 5 4 15,-5 0 1-15,0 9 0 0,-6 11-1 0,-6 10-1 0,6 6 0 16,-6 9 0-16,-5 5-23 0,5 10-8 0,-5 10 0 15,-6 11 9-15,-6 4-9 0,1 10 0 0,-12 6 9 0,0 9-9 16,-12 6 0-16,1-1 9 0,0-4-9 0,-12-1 0 16,1 0 8-16,-1-4-8 0,-11-6 0 0,0 1 0 15,-5-1 19-15,-7-10-3 0,1 1-1 0,6-11 0 16,-1-10-15-16,1-4 0 0,5-11 0 0,5-5-10 16,7-15 34-16,-1-5 6 0,12-10 2 0,0-5 0 15,5-5-20-15,0-10-4 0,18-1-8 0,-1-14 12 16,0-5-12-16,18-5 0 0,10-1 0 0,7 1 0 15,5 5 0-15,5-5 0 0,1-1 0 0,11 1 0 16,0 5 0-16,5 0 0 0,1-1-13 0,-1 6 4 16,1 5-137-16,5 5-27 0,0 0-6 0,0-5-849 15</inkml:trace>
          <inkml:trace contextRef="#ctx0" brushRef="#br0" timeOffset="84579.8905">2811 9643 403 0,'6'-25'17'0,"-1"15"5"0,1 0-22 0,0-5 0 0,-1-5 0 0,1 5 0 15,0-5 212-15,5 5 37 0,-5 0 8 0,-1 0 2 16,-5 0-132-16,6-1-27 0,-6 1-4 0,6 5-2 16,-6 10-8-16,0 0-2 0,0 0 0 0,0 0 0 15,0 0-29-15,0 0-7 0,0 0 0 0,17 15-1 16,-6 5-14-16,0 11-2 0,-5 9-1 0,-1 10 0 16,1 5 5-16,-6 16 1 0,-6 14 0 0,1 1 0 15,-7 9 14-15,-4 6 3 0,4-1 1 0,-5 1 0 16,-5 4-6-16,-1-9 0 0,0-1-1 0,6-4 0 15,-5-16-35-15,5 6-12 0,-6-6 9 0,6-4-9 16,6-6 0-16,0-5 0 0,-6-9 0 0,5-11 0 16,12-5-74-16,0-10-20 0,0-5-4 0,6-10-1030 15</inkml:trace>
          <inkml:trace contextRef="#ctx0" brushRef="#br0" timeOffset="83926.3059">2098 10679 1594 0,'0'0'35'0,"-5"-10"7"0,-1-5 2 0,0 5 1 0,1-5-36 0,-1 0-9 0,-5 5 0 0,0-5 0 15,5 5 56-15,-5-6 10 0,-6 6 2 0,5-5 0 16,1 5-13-16,-6 5-3 0,6-5 0 0,-12 5 0 15,6 0-44-15,-5 0-8 0,-1 0 0 0,0 0-8 16,1 5 8-16,-1 0 0 0,0 0 0 0,1 0 0 16,-12 5 0-16,6 5 0 0,-1 0 8 0,7 5-8 15,-7 0 8-15,-5 5-8 0,-5 11 8 0,-1-1-8 16,6 10 20-16,-5 5-1 0,-6 0 0 0,-1 11 0 16,7 9 13-16,10 0 2 0,1 1 1 0,6 4 0 15,-1 1-22-15,12-11-4 0,-1-5-1 0,7 0 0 16,5-9-8-16,0-1 0 0,5-10 0 0,1 0 0 15,11-10 0-15,-6-4 0 0,1-1 0 0,10-10 8 16,1-5 0-16,-1-5-8 0,1-10 12 0,5 0-4 0,1-10 8 16,4-1 0-16,1-9 1 0,6-10 0 0,0-5-7 15,-6-5-2-15,-1-11 0 0,1 6 0 0,-5-5-8 0,-1-6 0 16,0-4-10-16,6 5 10 0,0-1 0 0,0 11 10 16,6 0 0-16,-6 4 0 0,-1 11-10 0,-4 5 0 15,-7 10 9-15,1 5-9 0,-6 5 26 0,-6 5 1 16,-11 10 0-16,0 0 0 0,12 15-8 0,-7 5-2 15,-5 5 0-15,-11 5 0 0,5 10-7 0,-5 5-2 16,0 6 0-16,5-6 0 0,0-5 20 0,1 0 3 16,-1 6 1-16,6-6 0 0,6-5-32 0,-1 5 0 15,7-15 0-15,-1 6 0 16,6-11-60-16,6 0-19 0,5-5-3 0,0-5-674 0,6-5-134 16</inkml:trace>
          <inkml:trace contextRef="#ctx0" brushRef="#br0" timeOffset="85590.2192">4706 10699 1681 0,'-6'10'36'0,"-5"5"8"0,-6-5 2 0,0 5 2 0,0 6-38 0,-12 4-10 16,7 0 0-16,-6 5 0 0,5 0 108 0,-5 0 19 15,5 0 4-15,0 1 1 0,12 9-79 0,-6-5-15 16,0 0-3-16,12 5-1 0,5-4-26 0,0-6-8 16,0 0 0-16,11-5 0 0,0 0 0 0,6 0 0 15,0-10 0-15,0 1 0 0,6-6 0 0,-1-5 0 0,1 0 0 16,5-10 0-16,-5 0 0 0,5-11 0 15,-5 1 0-15,5-5 0 0,0-5 0 0,1-5 0 0,-1-10 0 16,0 5 0-16,-5-6 16 0,-1 1 2 0,1-5 1 0,-6 5 0 16,-6-1 17-16,6 1 3 0,-5 5 1 0,-7 0 0 15,-10 5 4-15,5 5 0 0,-12-1 1 0,1 6 0 16,-6 5-14-16,0 5-3 0,-6 0-1 0,1 0 0 16,-7 10-13-16,1 0-2 0,0 0-1 0,5 0 0 15,-5 10-25-15,0 0-5 0,5 5-1 0,0 5-794 16,7-5-159-16</inkml:trace>
          <inkml:trace contextRef="#ctx0" brushRef="#br0" timeOffset="85925.8673">5237 10382 2181 0,'0'0'96'0,"0"0"21"0,12 5-93 0,-7 1-24 16,1 9 0-16,5 0 0 0,-5 10 28 0,-1 0 2 16,-5 0 0-16,6 10 0 0,0 0-6 0,-6 6 0 15,0-1-1-15,-6 5 0 0,-5-5 5 0,5 6 2 16,-5-1 0-16,5-10 0 0,1 5-30 0,-1-5 0 16,0-4 0-16,1-6 0 0,5 5 0 0,0-10 0 15,-6-5 0-15,6 0 9 0,0-15-1 0,0 0 0 16,0 0 0-16,0 0 0 0,0 0 14 0,6-15 2 0,-12-5 1 15,12 5 0-15,-1-10 24 0,12 5 5 0,-5-11 1 0,4-4 0 16,1 5-12-16,6-10-3 0,5 0 0 16,1-1 0-16,-1-4-31 0,6 5-9 0,-6-5 0 0,12 0 0 31,-6-1-18-31,5 1-8 0,1 5-2 0,-1 0 0 16,1 4-196-16,-6 11-39 0</inkml:trace>
          <inkml:trace contextRef="#ctx0" brushRef="#br0" timeOffset="86164.5903">6153 10528 2484 0,'-11'5'55'0,"-6"0"11"0,0 5 2 0,-5 5 1 0,5 6-55 0,-6-1-14 15,6 0 0-15,-6 10 0 0,1 0 20 0,-1 0 2 16,6-5 0-16,6 11 0 0,0-6-11 0,5 0-3 16,0-5 0-16,6 5 0 0,0 0-8 0,6-5 0 15,0-4 0-15,-1-1 0 16,1 0-59-16,5-5-13 0,0-5-4 0</inkml:trace>
          <inkml:trace contextRef="#ctx0" brushRef="#br0" timeOffset="86311.7888">6436 10066 2383 0,'-11'-10'105'0,"11"10"23"0,-11-5-103 0,11 5-25 0,0 0 0 0,0 0 0 16,0 15-23 0,-6 0-9-16,6 0-3 0</inkml:trace>
          <inkml:trace contextRef="#ctx0" brushRef="#br0" timeOffset="86725.2695">7494 9136 1036 0,'0'0'92'0,"0"0"-73"0,-6 15-19 0,6 10 0 15,-6 0 214-15,1 5 39 16,-1 0 8-16,0 16 2 0,-5 4-123 0,0 0-25 0,-6 11-5 0,0 4-1 16,-6-5-29-16,-5 11-7 0,0 4-1 0,-6 5 0 15,0 6-32-15,-6-1-8 0,-5 11 0 0,5-1-1 16,1 1-23-16,5 4-8 0,-6-14 0 0,1 4 0 16,5-4 0-16,11-6 0 0,-11-9 0 0,12-1 0 15,-1 0-12-15,0-9-8 0,6-6-1 0,6-5-1 16,-6-15-129-1,6-9-25-15,11-6-6 0</inkml:trace>
          <inkml:trace contextRef="#ctx0" brushRef="#br0" timeOffset="86482.3556">6804 10146 1440 0,'5'-20'64'0,"1"10"12"0,5-5-60 0,6 0-16 16,6 0 0-16,5 5 0 0,6-5 188 0,6 5 34 16,-1 0 7-16,12-1 2 0,6 1-137 0,-6-5-27 15,5 10-6-15,-5-5-1 0,-6 5-48 0,6-5-12 16,-5 0 0-16,4 5 0 15,-10-5-142-15,0 5-31 0,-6 0-7 0,-6 0-744 16</inkml:trace>
          <inkml:trace contextRef="#ctx0" brushRef="#br0" timeOffset="87102.6334">8167 8754 2163 0,'0'0'48'0,"0"0"9"0,17-5 3 0,-6 5 0 0,-11 0-48 0,11 10-12 16,-5 0 0-16,0 5 0 0,-6 5 56 0,0 10 9 16,-6 5 2-16,-5 11 0 0,-6 9-26 0,0 15-5 15,-12 11 0-15,-4 14-1 0,-1 6-12 0,0-1-3 16,-12 6 0-16,7 4 0 0,5 6-20 0,6-5 0 16,-6-6 0-16,5-4 0 0,1-6 30 0,6-4 2 15,-1-11 0-15,0-4 0 0,6-11-32 0,-5-10-20 16,5-4 4-16,0-11 0 0,0-5 16 0,6-10 8 15,-1-5-8-15,7-5 12 0,-1-5 3 0,6-10 0 0,0 0 0 0,-11-15 0 16,5 5 5-16,6-10 2 0,-6 0 0 16,12-5 0-16,0 0-5 0,5-5-1 0,0-1 0 15,6 6 0-15,-6 0 0 0,12 5 0 0,-6 0 0 16,6 5 0-16,-6 10-4 0,0 5 0 0,0 0-1 0,5 10 0 16,-5 0-11-16,-6 10 0 0,1-5 0 0,-1 10-11 15,0 5 11-15,-5-5 0 0,0 6 0 0,5 4 8 16,-5-5-97-1,-1 10-19-15,-10-5-4 0,5 1-1096 0</inkml:trace>
          <inkml:trace contextRef="#ctx0" brushRef="#br0" timeOffset="87644.5183">8421 10166 1785 0,'0'0'159'0,"0"0"-127"15,0 0-32-15,6 15 0 0,0 5 58 0,5 11 6 16,0 4 0-16,-5-5 1 0,0 0 11 0,-1 5 1 16,6-4 1-16,-5 4 0 0,0-5-21 0,-1 0-4 15,1 0-1-15,-6 0 0 0,6-10-34 0,-6 1-7 16,5-11-2-16,-5 5 0 0,6 0-9 0,-6-15 12 16,0 0-12-16,0 0 12 0,0 0-12 0,0 0 0 15,0 0 0-15,0 0 0 0,0-15 0 0,6 0 8 16,-1 0-8-16,1-11 0 0,5 1 0 0,1-5 0 15,-1 0 8-15,6-5-8 0,6 0 8 0,-1-6-8 16,1 6 12-16,-1 0-4 0,1 10 2 0,0 0 0 16,-1 5 0-16,1 10 0 0,-6-1 20 0,0 6 4 0,5 5 1 15,-5 5 0-15,0 11-19 0,0 4-4 0,0 5-1 16,-5 5 0-16,-1 0-11 0,-5 0 0 0,5 5 0 16,-5 1 0-16,-1-6 0 0,1 5 0 0,-6 0 0 15,0-5 8-15,0 1-8 0,0-1 8 0,-6-5-8 0,6 0 8 16,-5-5-8-16,-1-5 0 0,0 0 0 0,6-5 0 15,0-10 0-15,0 0 0 0,0 0 0 0,0 0 0 16,0 0 0-16,0 0 0 0,0-15 0 0,12 0 0 16,-1-5 0-16,0-5 0 0,6 0 0 0,0-5 0 15,6-6 0-15,-1-4 0 0,1-5 0 0,0-5 0 16,11-6 0-16,-1 6 0 0,1-5 0 0,0 10 0 16,0 4 8-16,0 6 0 0,-6 10 0 0,6 5 0 0,-11 10 12 15,0 5 3-15,-1 5 0 0,-10 10 0 0,5 5 1 16,-12 5 1-16,1 5 0 0,0 5 0 0,-6 11-5 0,0 4 0 15,0-10-1-15,0 10 0 0,0-5-19 0,-6 6 10 16,6-6-10-16,6 0 8 0,-6 0-20 0,5-4-5 16,6-1-1-16,1 0-886 15,-1-5-178-15</inkml:trace>
        </inkml:traceGroup>
        <inkml:traceGroup>
          <inkml:annotationXML>
            <emma:emma xmlns:emma="http://www.w3.org/2003/04/emma" version="1.0">
              <emma:interpretation id="{A16877C1-81D2-4F0F-B694-2A046EC950E9}" emma:medium="tactile" emma:mode="ink">
                <msink:context xmlns:msink="http://schemas.microsoft.com/ink/2010/main" type="inkWord" rotatedBoundingBox="13042,10700 14157,10572 14507,13640 13393,13768"/>
              </emma:interpretation>
              <emma:one-of disjunction-type="recognition" id="oneOf13">
                <emma:interpretation id="interp13" emma:lang="" emma:confidence="1">
                  <emma:literal>?</emma:literal>
                </emma:interpretation>
                <emma:interpretation id="interp14" emma:lang="" emma:confidence="0">
                  <emma:literal>!</emma:literal>
                </emma:interpretation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:</emma:literal>
                </emma:interpretation>
                <emma:interpretation id="interp17" emma:lang="" emma:confidence="0">
                  <emma:literal>7.</emma:literal>
                </emma:interpretation>
              </emma:one-of>
            </emma:emma>
          </inkml:annotationXML>
          <inkml:trace contextRef="#ctx0" brushRef="#br0" timeOffset="88466.8403">11390 12051 2707 0,'0'0'120'0,"-17"0"24"0,0 5-115 0,6 0-29 15,11-5 0-15,0 0 0 0,0 0 57 0,0 0 6 16,0 0 1-16,0 0 0 0,0 0-41 0,0 0-8 16,0 0-2-16,0 0 0 0,11-10-13 0,1 10 0 15,-1-5 0-15,-5 0 0 16,-6 5-87-16,11-5-13 0,0 0-4 0,-11 5-1115 0</inkml:trace>
          <inkml:trace contextRef="#ctx0" brushRef="#br0" timeOffset="88233.1185">11159 9643 1612 0,'-12'-30'144'0,"12"15"-116"16,6-10-28-16,0 0 0 0,5-10 46 0,0 0 3 16,0-1 1-16,6-4 0 0,0 0 5 0,0 0 1 15,6-11 0-15,5 6 0 0,6 0-19 0,6 0-3 16,-1 10-1-16,12-6 0 0,-5 6 6 0,4 5 1 15,-4 0 0-15,-1 10 0 0,0 0-8 0,0 10-2 16,-5-1 0-16,0 11 0 0,-7 6 10 0,1 4 1 16,-5 0 1-16,5 10 0 0,-6 5-22 0,6 0-5 15,-12 10-1-15,7 5 0 0,-7-4-3 0,1 9-1 16,0 0 0-16,-1 10 0 0,-10 1 30 0,-7 9 7 0,-5 0 1 16,-5 6 0-16,-12-1-27 0,0 1-5 0,-12 4 0 15,-5 5-1-15,0 1 14 0,-5-1 3 0,-1 6 1 0,1-1 0 31,-1-4-52-31,6-1-10 0,-5 5-3 0,-1 1-822 0,0-6-165 0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2:50:42.95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760D0A4-9130-4AA1-B686-984325FB7FBA}" emma:medium="tactile" emma:mode="ink">
          <msink:context xmlns:msink="http://schemas.microsoft.com/ink/2010/main" type="writingRegion" rotatedBoundingBox="24235,20158 24359,20158 24359,20394 24235,20394"/>
        </emma:interpretation>
      </emma:emma>
    </inkml:annotationXML>
    <inkml:traceGroup>
      <inkml:annotationXML>
        <emma:emma xmlns:emma="http://www.w3.org/2003/04/emma" version="1.0">
          <emma:interpretation id="{391C57EC-452D-45F6-8610-4A4955BDCCC8}" emma:medium="tactile" emma:mode="ink">
            <msink:context xmlns:msink="http://schemas.microsoft.com/ink/2010/main" type="paragraph" rotatedBoundingBox="24235,20158 24359,20158 24359,20394 24235,203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EDF30B-248E-465A-A81C-9FEBD33B59EB}" emma:medium="tactile" emma:mode="ink">
              <msink:context xmlns:msink="http://schemas.microsoft.com/ink/2010/main" type="line" rotatedBoundingBox="24235,20158 24359,20158 24359,20394 24235,20394"/>
            </emma:interpretation>
          </emma:emma>
        </inkml:annotationXML>
        <inkml:traceGroup>
          <inkml:annotationXML>
            <emma:emma xmlns:emma="http://www.w3.org/2003/04/emma" version="1.0">
              <emma:interpretation id="{08F6E1E8-04CF-4E75-AFED-AFBF1069D9A4}" emma:medium="tactile" emma:mode="ink">
                <msink:context xmlns:msink="http://schemas.microsoft.com/ink/2010/main" type="inkWord" rotatedBoundingBox="24235,20158 24359,20158 24359,20394 24235,20394"/>
              </emma:interpretation>
              <emma:one-of disjunction-type="recognition" id="oneOf0">
                <emma:interpretation id="interp0" emma:lang="" emma:confidence="1">
                  <emma:literal>\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0 0 0,'0'0'0,"0"0"16,0 0-16,39 116 15,1-56 1,5 0-16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/>
  <inkml:traceGroup>
    <inkml:annotationXML>
      <emma:emma xmlns:emma="http://www.w3.org/2003/04/emma" version="1.0">
        <emma:interpretation id="{F56DCD86-D7A0-474A-9B32-F8C36AE01FCC}" emma:medium="tactile" emma:mode="ink">
          <msink:context xmlns:msink="http://schemas.microsoft.com/ink/2010/main" type="writingRegion" rotatedBoundingBox="32582,9103 32701,9103 32701,9209 32582,9209"/>
        </emma:interpretation>
      </emma:emma>
    </inkml:annotationXML>
    <inkml:traceGroup>
      <inkml:annotationXML>
        <emma:emma xmlns:emma="http://www.w3.org/2003/04/emma" version="1.0">
          <emma:interpretation id="{4CCE1752-C49F-438B-859E-A9CCD3227EE0}" emma:medium="tactile" emma:mode="ink">
            <msink:context xmlns:msink="http://schemas.microsoft.com/ink/2010/main" type="paragraph" rotatedBoundingBox="32582,9103 32701,9103 32701,9209 32582,92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8F49E6-1C78-4A61-9FA0-AF9889533F73}" emma:medium="tactile" emma:mode="ink">
              <msink:context xmlns:msink="http://schemas.microsoft.com/ink/2010/main" type="line" rotatedBoundingBox="32582,9103 32701,9103 32701,9209 32582,9209"/>
            </emma:interpretation>
          </emma:emma>
        </inkml:annotationXML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1:16.0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2:11:12.121"/>
    </inkml:context>
  </inkml:definitions>
  <inkml:traceGroup>
    <inkml:annotationXML>
      <emma:emma xmlns:emma="http://www.w3.org/2003/04/emma" version="1.0">
        <emma:interpretation id="{DE6B7347-F185-4AB3-8728-B1D854417552}" emma:medium="tactile" emma:mode="ink">
          <msink:context xmlns:msink="http://schemas.microsoft.com/ink/2010/main" type="writingRegion" rotatedBoundingBox="1542,1762 30214,27 30853,10580 2181,12314"/>
        </emma:interpretation>
      </emma:emma>
    </inkml:annotationXML>
    <inkml:traceGroup>
      <inkml:annotationXML>
        <emma:emma xmlns:emma="http://www.w3.org/2003/04/emma" version="1.0">
          <emma:interpretation id="{B8BE8491-293F-4658-8889-DF20B947DBC2}" emma:medium="tactile" emma:mode="ink">
            <msink:context xmlns:msink="http://schemas.microsoft.com/ink/2010/main" type="paragraph" rotatedBoundingBox="3680,1162 28549,627 28596,2853 3728,33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CD3AE9-A7A7-431A-BA59-9D03B3C5FD4D}" emma:medium="tactile" emma:mode="ink">
              <msink:context xmlns:msink="http://schemas.microsoft.com/ink/2010/main" type="line" rotatedBoundingBox="3680,1162 28549,627 28596,2853 3728,3388"/>
            </emma:interpretation>
          </emma:emma>
        </inkml:annotationXML>
        <inkml:traceGroup>
          <inkml:annotationXML>
            <emma:emma xmlns:emma="http://www.w3.org/2003/04/emma" version="1.0">
              <emma:interpretation id="{85B9D6A6-78CC-4A08-B260-8FEBA5C99C95}" emma:medium="tactile" emma:mode="ink">
                <msink:context xmlns:msink="http://schemas.microsoft.com/ink/2010/main" type="inkWord" rotatedBoundingBox="3687,1501 8805,1391 8846,3278 3728,338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3921 124 1058 0,'0'0'47'0,"0"-10"9"0,0 0-44 0,0 10-12 16,0-10 0-16,0 0 0 0,0-5 100 0,0 0 19 16,0 5 3-16,-6-1 1 0,6 1-48 0,0 10-10 15,0-10-1-15,0 10-1 0,0 0-25 0,-11 0-5 16,0-5-1-16,-1 5 0 0,7 0-1 0,-12 5-1 16,0 5 0-16,0 0 0 0,-6 6 7 0,-11-1 2 15,0 5 0-15,-5 10 0 0,-1 0 14 0,-5 5 3 16,-6 11 1-16,11-1 0 0,7 5-4 0,-1 0-1 15,0 1 0-15,0 4 0 0,5-5-30 0,7 1-6 16,5-1-2-16,0 5 0 0,11 1-4 0,1-6-1 16,-1-10 0-16,12 0 0 0,5 6-9 0,6-11 8 0,-6 0-8 15,6-5 8-15,6-5-8 0,-6-5 0 0,0 1 9 16,5-6-9-16,1 0 0 0,11-10 0 0,0 10 0 16,11-10 0-1,0-5-184-15,1-5-32 0</inkml:trace>
          <inkml:trace contextRef="#ctx0" brushRef="#br0" timeOffset="250.0591">4617 240 1720 0,'0'0'76'0,"-6"5"16"0,6 0-73 0,-6 10-19 15,1 10 0-15,-1 5 0 0,0 0 64 0,-5 11 10 16,0-1 2-16,-1 5 0 0,1 5-8 0,-6-4-2 16,6-6 0-16,0 10 0 0,-1-15-17 0,1 11-3 15,5-11-1-15,1 0 0 0,5-5-15 0,0-5-3 16,5-5-1-16,1-4 0 0,0-1-26 0,5-5 0 16,0-5 0-16,6 0-732 15,6-5-151-15</inkml:trace>
          <inkml:trace contextRef="#ctx0" brushRef="#br0" timeOffset="396.2275">4979-148 2487 0,'-23'-15'55'0,"17"10"11"0,1-5 2 0,-1 0 2 0,0 0-56 0,-5 0-14 0,11 5 0 0,0 5 0 16,0 0 70-16,0 0 11 0,0 0 3 0,0 0 0 15,17-5-186 1,-6 10-37-16</inkml:trace>
          <inkml:trace contextRef="#ctx0" brushRef="#br0" timeOffset="-1891.656">188 270 403 0,'-11'-15'17'0,"11"10"5"0,0-10-22 0,0 5 0 15,0 0 0-15,6-6 0 0,-1 1 226 0,7 0 41 16,-7 0 8-16,7 0 1 0,-1 0-140 0,0 5-28 16,-5 0-5-16,5-5-2 0,1 5-47 0,-12 10-10 15,0 0-1-15,0 0-1 0,0 0 0 0,0 0 0 16,0 0 0-16,11-5 0 0,-11 5-14 0,17-5-4 16,-17 5 0-16,17 0 0 0,-6-5-11 0,6 5-2 15,-6-5-1-15,6 0 0 0,0 5-10 0,6-5 0 0,5-5 9 16,0 10-9-16,1-6 8 0,5 1-8 0,0 0 8 15,5-5-8-15,1 0 13 0,-1 5-1 0,1-5-1 0,-6 10 0 16,6 0 5-16,-12 0 2 0,6 10 0 16,0 5 0-16,0 0-18 0,-6 6 8 0,6-1-8 0,-6 0 0 15,0 0 12-15,-5 5-4 0,0 0 0 0,-6 0-8 16,0 6 19-16,5-1-3 0,-11 0-1 0,1 0 0 0,-1-5 6 0,0 5 2 16,-5-4 0-16,0 4 0 15,-1 0 3-15,1 0 1 0,0 0 0 0,-1 0 0 16,-5 6-6-16,6-1-1 0,0 0 0 0,-6 0 0 0,0 5-4 15,5-9 0-15,-5-1-1 0,0 0 0 0,0 5-6 16,0-5-1-16,-5 1 0 0,-1-1 0 0,0 0 2 0,1 0 0 16,-1-5 0-16,0 0 0 0,1 5 6 0,-7-4 2 15,1-1 0-15,0-5 0 0,5 5-5 0,-5-5-1 16,-1 0 0-16,1 0 0 0,0-5-3 0,0 1-1 16,-1-1 0-16,1 0 0 0,-6 0-8 0,6 0 0 15,-6 0 0-15,0-5 8 0,0 5 0 0,0-5-8 16,-6 5 12-16,6-5-4 0,0 5 0 0,0-5-8 15,0 6 12-15,0-1-4 0,0-5-8 0,0 5 0 16,0 0 0-16,-5 0 0 0,-6 0 0 0,5 0-12 16,0-5 4-16,1 5 8 0,-7 5 0 0,7 1 0 15,5-6 0-15,-6 0 0 0,6 0 0 0,0-5 0 16,0 0 0-16,0-5 0 0,0 10 0 0,6-10 0 16,-6 5 0-16,0-5 0 0,0 0 0 0,-5 0 0 15,5-5 0-15,-6 0 0 0,-5 5 0 0,5 0 0 0,0 5 0 16,1-10 0-16,-1 5 0 0,6-5 0 0,-5-5 0 15,5 5 0-15,-12 5-8 0,7-5 8 0,-1-5 0 16,0 5 0-16,-5 0 0 0,6 0 0 0,-1-5 0 0,-5 10 0 31,5 0-32-31,6 0-6 0,-6 0-1 0,1 0 0 0,11-5 11 0,-1 5 3 0,-5-5 0 0,6-5 0 16,11 5-109 0,6-10-22-16,5-15-4 0</inkml:trace>
          <inkml:trace contextRef="#ctx0" brushRef="#br0" timeOffset="-2765.4092">217 149 230 0,'0'0'10'0,"0"0"2"0,0 0-12 0,0 0 0 16,11 0 0-16,-5-10 0 0,-6 10 142 0,0 0 26 15,5-10 4-15,-5 10 2 0,6-10-99 0,-6 10-20 0,0 0-4 0,0-10-1 16,0-5 0-16,0 15 0 0,0 0 0 16,6-10 0-16,-6 0-13 0,0 0-2 0,0 0-1 0,0 10 0 15,0-10 4-15,0 10 1 0,5-11 0 0,-5 1 0 16,0 0 9-16,0 10 1 0,0-5 1 0,0 5 0 15,0 0-1-15,0 0 0 0,0 0 0 0,0 0 0 16,6-10 0-16,-6 10 0 0,0 0 0 0,0 0 0 16,0 0-5-16,0 0-2 0,0 0 0 0,0 0 0 15,0 0-7-15,0 0-2 0,0 0 0 0,0 0 0 16,0 0-7-16,0 0-2 0,0 0 0 0,11 10 0 16,-5 5 0-16,-6 1 0 0,6 4 0 0,-1 0 0 15,-5 5-2-15,0 5-1 0,-5 10 0 0,-1 1 0 16,0 4 1-16,1 5 0 0,-7 0 0 0,7 6 0 0,-7 4-1 15,7 0 0-15,-7 1 0 0,-5 4 0 0,6-5 5 16,-6 1 1-16,0-1 0 0,0 1 0 0,0-6-3 16,0 0 0-16,6 5 0 0,0-4 0 0,5-6-5 15,0 0-2-15,1 1 0 0,-1-11 0 0,6 0-3 0,0 0-1 16,-6-4 0-16,6 4 0 0,6-10-2 0,0 0-1 16,-6-5 0-16,0 0 0 0,11 6 0 0,-5-1 0 15,-6-5 0-15,5-5 0 0,1 0-10 0,-6-5 12 16,6 0-12-16,-6-5 12 0,0-10-12 0,-6 10 12 15,6-10-12-15,0 0 12 0,0 0-12 0,0 0 10 16,0 0-10-16,-6 11 10 0,6-11-10 0,0 0-17 16,-11 0 4-16,11 0 1 15,-17 0-17-15,6 0-3 0,-6-6-1 0,0 1 0 16,5 0-126-16,7-10-25 0,5-5-4 0,0 5-572 16,-6-5-113-16</inkml:trace>
          <inkml:trace contextRef="#ctx0" brushRef="#br0" timeOffset="-581.5155">1828 722 806 0,'0'0'36'0,"0"0"7"0,0 0-35 0,0 0-8 15,0 0 0-15,0 0 0 0,0 0 84 0,0 0 16 16,0 0 2-16,0 0 1 0,0 0-27 0,0 0-4 16,0 0-2-16,0 0 0 0,12 5-13 0,5-10-2 15,0 0-1-15,0 5 0 0,5 5-2 0,1-5 0 16,0-5 0-16,-1 5 0 0,1-5-6 0,-1-5-2 16,1 0 0-16,0 0 0 0,5 5-5 0,-5-5-2 15,5-5 0-15,0 0 0 0,0 0-6 0,1-5-2 16,-1 0 0-16,6 0 0 0,0-1-17 0,-6 1-3 15,6-5-1-15,0 5 0 0,-6-10 4 0,-5 0 1 16,5 5 0-16,-11-1 0 0,0-4-13 0,-6 10 0 0,1-5 0 16,-7 5 0-16,-5 0 0 0,-5 5 0 0,-1-5 0 15,0 4 0-15,-5 1 0 0,11 15 11 0,0 0-11 0,-17-10 10 16,0 5-10-16,0 0 0 0,6 0 9 0,-6 5-9 16,6 0 8-16,-6 0-8 0,0 0 10 0,0 5-10 15,5 0 8-15,-5 0-8 0,6-5 0 0,-6 5 9 16,0 0-9-16,6 5 0 0,-6-5 0 0,6 6 0 15,-1-1 0-15,-5-5 0 0,0 5 0 0,0 5 0 16,6-5 8-16,-6 5 0 0,-6 5 0 0,1 5 0 16,11 0 9-16,-12 5 2 0,0 6 0 0,6-1 0 15,-5 5 3-15,5 0 1 0,-6 11 0 0,6-1 0 0,-5 0-1 16,5 6 0-16,5-6 0 0,1 0 0 0,5-15-6 16,1 6-2-16,5-6 0 0,0 0 0 0,11-10-14 0,0 5 9 15,1-5-9-15,10-4 8 0,1 4-8 0,5-10 0 16,-5-5 0-16,16-5 8 15,1-5-91-15,5-5-18 0,6-15-4 0,-11 0-976 16</inkml:trace>
        </inkml:traceGroup>
        <inkml:traceGroup>
          <inkml:annotationXML>
            <emma:emma xmlns:emma="http://www.w3.org/2003/04/emma" version="1.0">
              <emma:interpretation id="{4A8CBA01-D25E-4BAD-B08A-63F2083FD3A5}" emma:medium="tactile" emma:mode="ink">
                <msink:context xmlns:msink="http://schemas.microsoft.com/ink/2010/main" type="inkWord" rotatedBoundingBox="9424,1317 13845,1222 13872,2479 9451,25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90.5457">8960-57 2282 0,'17'-15'101'0,"-17"15"21"0,11 0-98 0,6 0-24 16,0 0 0-16,0 10 0 0,-6 0 35 0,6 15 1 15,-5 0 1-15,-1 5 0 0,0 1-4 0,6 4-1 16,-11 10 0-16,5 0 0 0,-5 6 4 0,0-6 0 16,-1-5 0-16,1 10 0 0,-6-9-6 0,0-1-1 15,6-10 0-15,-6 5 0 0,5-5-2 0,-5-9-1 16,6-6 0-16,-6 0 0 0,0-15-10 0,0 0-1 16,0 0-1-16,0 0 0 0,0 0-4 0,0 0-1 15,0 0 0-15,0 0 0 0,11-15-9 0,-5-5 10 16,5-6-10-16,6 1 10 0,0-5-20 0,6 0-4 15,5-5-1-15,6-6 0 0,-6-4 15 0,12 5 0 16,5-5 0-16,-5 10 0 0,-6-1 0 0,0 11 16 16,5 5-3-16,-5 5-1 0,0-5-12 0,-6 10 0 15,1 0 0-15,-1 10 0 0,-11 0 9 0,5 5-1 16,1 5 0-16,-6 5 0 0,0 5 6 0,0 0 1 16,0 10 0-16,0 0 0 0,0 1 19 0,-6-6 4 15,6 10 1-15,-6 5 0 0,6-5-26 0,-5 1-5 0,5-6 0 16,-6 10-8-16,0-10 0 0,1 0 0 0,-7 1 0 15,7-6 0-15,-12 0 0 0,5 0 0 0,-5 0-13 0,-5 0 5 32,5 5-147-32,-6 1-29 0</inkml:trace>
          <inkml:trace contextRef="#ctx0" brushRef="#br0" timeOffset="1487.1329">6262-122 1105 0,'0'0'48'0,"0"0"12"0,0 0-48 0,-11 0-12 0,11 0 0 0,-11 0 0 16,-1 0 104-16,-5-5 20 0,0 0 3 0,1 5 1 16,-1 5-52-16,0 0-11 0,-6 0-1 0,6 0-1 15,6 0-29-15,-6 5-6 0,-6 5 0 0,0-5-1 16,-5 0 7-16,0 5 2 0,-6 0 0 0,6 5 0 16,-12-5-16-16,6 5-4 0,6-4 0 0,0 4 0 15,5 0 15-15,0 5 2 0,6-15 1 0,0 10 0 16,6 0-14-16,0 0-4 0,5-5 0 0,1 6 0 0,5-6-16 0,0 5 0 15,5 0 0-15,1 5 0 0,5-10 0 16,0 5 0-16,1 0 0 0,-1-5 0 0,6 5 0 16,-6 1 0-16,6-1 0 0,0-5 0 0,0 0 12 0,6-5-4 15,5-5 0-15,-5 5-8 0,5 0 0 0,-5 0 0 16,5 0 0-16,-5 0 0 0,-6 0 0 0,-6 0 0 16,0 0 0-16,6 1 0 0,-6 4 9 0,1 0 2 15,-12 0 0-15,5 5 0 0,1 0 28 0,-12 0 5 16,6-5 2-16,-11 5 0 0,-6 10-11 0,-11 1-3 15,0-11 0-15,-1 5 0 0,1 0 1 0,-6-5 0 16,0 0 0-16,0 0 0 0,0 1-25 0,6-6-8 16,0 0 0-16,-1-5 0 0,7-5 0 0,5 0 0 15,0 0-10-15,0-5 10 16,11-5-49-16,6 5-3 0,0 0 0 0,0 0 0 16,6-15-167-16,5 0-33 0</inkml:trace>
          <inkml:trace contextRef="#ctx0" brushRef="#br0" timeOffset="1697.6594">6862 290 1267 0,'0'0'112'0,"17"0"-89"0,-17 0-23 0,11 5 0 16,0 5 179-16,1 5 31 0,-12 5 6 0,5 0 2 0,-5 6-78 0,-5 4-16 15,-1 0-4-15,0 5 0 0,-5-10-76 0,0 5-15 16,-1-4-3-16,1-1-1 0,0 0-8 0,0-5-1 15,5-5-1-15,6 5 0 0,-6-5-15 0,1 0-8 16,5-5 8-16,0-10-13 16,0 0-159-16,0 0-31 0,0 0-6 0</inkml:trace>
          <inkml:trace contextRef="#ctx0" brushRef="#br0" timeOffset="1835.301">7156-303 2055 0,'-28'-11'91'0,"16"6"19"0,1 0-88 0,-6 5-22 16,0 0 0-16,6 0 0 0,-1 5 67 0,7 0 9 16,-7 6 1-16,7-1 1 0,-1 0-61 0,6 5-17 15,6 0 0-15,-1 0-687 16,1 5-144-16</inkml:trace>
          <inkml:trace contextRef="#ctx0" brushRef="#br0" timeOffset="2262.9838">7863-2 979 0,'28'-30'43'0,"-11"25"9"0,0-5-41 0,6 5-11 0,-6-10 0 0,0 10 0 16,-6 0 116-16,-11 5 22 0,0 0 4 0,0 0 1 15,0 0-19-15,0 0-3 0,6 15-1 0,-12 5 0 0,-11 5-48 0,0 10-9 16,-6 6-3-16,-5 9 0 0,0-5 0 0,0 11 0 15,11-6 0-15,-6 5 0 0,0 0-19 0,6-4-4 16,6-6-1-16,0 0 0 0,-1 1-24 0,7-6-4 16,5-10-8-16,5 5 11 0,1-5-11 0,0-5 0 15,5-4 0-15,0-1 0 0,-5-15 16 0,5 0 0 16,1-5 1-16,10 0 0 0,7-10 1 0,-1 0 0 16,0 0 0-16,6-11 0 0,0 1 4 0,-6-5 1 15,6 0 0-15,0 0 0 0,-11-5-23 0,11 5 0 16,-6-11 0-16,-5 11 0 0,-6-5 8 0,5 0 3 15,1 0 1-15,-1 0 0 0,-5-6-3 0,-5 11 0 16,-1 0 0-16,-5 0 0 0,5-5-9 0,-5 5 10 16,-6-11-10-16,0 11 10 0,-6 0-10 0,-5 5 8 15,-12 10-8-15,0-5 8 0,1 0-8 0,-12 10 0 16,6-5 0-16,-6 10 0 0,0 5-11 0,5 5-4 16,1 5-1-16,0 0 0 15,5 0-144-15,1 0-28 0,-1 10-7 0,17-10-1 0</inkml:trace>
        </inkml:traceGroup>
        <inkml:traceGroup>
          <inkml:annotationXML>
            <emma:emma xmlns:emma="http://www.w3.org/2003/04/emma" version="1.0">
              <emma:interpretation id="{F294C5F0-4971-4A48-9B84-19C8ACA059C9}" emma:medium="tactile" emma:mode="ink">
                <msink:context xmlns:msink="http://schemas.microsoft.com/ink/2010/main" type="inkWord" rotatedBoundingBox="17455,946 21023,869 21061,2644 17493,272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678.5375">13852-112 1580 0,'11'-5'35'0,"-11"0"7"0,6-10 2 0,5 4 0 0,6 1-36 0,0-5-8 16,0 0 0-16,6 0 0 0,5 0 69 0,-5-5 12 16,11-5 3-16,0 0 0 0,-1-1-24 0,13-4-5 15,-1 0-1-15,6-5 0 0,0 0 2 0,11-5 0 16,0 4 0-16,6-4 0 0,-11 10-28 0,5 5-6 16,-6 0-1-16,1 10 0 0,-1-1-13 0,-5 6-8 15,-5 5 10-15,-12 0-10 0,0 5 0 0,-6 5 0 16,-6 0 0-16,-5 5 0 0,0 6 32 0,-5-1 0 15,-7 10 0-15,1 0 0 0,0 5-20 0,-12 5-3 16,0 6-1-16,-5-6 0 0,0 0 13 0,-12 0 3 16,6 0 0-16,-11 6 0 0,-6-6 12 0,0-5 2 0,-11 5 1 15,-6 0 0-15,11-4-21 0,-11 4-4 0,0 0-1 16,-5-5 0-16,-1-10-4 0,6 0-1 0,-5-5 0 16,-1 6 0-16,6-6 8 0,0 0 0 0,-5-10 1 0,5 5 0 15,11-5-17-15,1-5 0 0,5 0 0 0,11 0 0 16,1 5-48-1,10 5-12-15,1-10-4 0,11 0 0 0,6 10-51 0,5 5-10 16,0 0-3-16,6-5-921 0</inkml:trace>
          <inkml:trace contextRef="#ctx0" brushRef="#br0" timeOffset="4248.6135">14073-97 691 0,'0'0'30'0,"0"-5"7"0,0-5-29 0,0 0-8 16,5-5 0-16,-5 4 0 0,0 1 151 0,6 5 29 15,-6-5 5-15,0 0 2 0,0 10-94 0,11-10-18 16,-11 0-4-16,0 10-1 0,0 0-4 0,0 0-1 15,0-10 0-15,6 5 0 0,-6 5-4 0,0 0-1 16,0 0 0-16,0 0 0 0,0 0-15 0,0 0-3 16,0 0-1-16,0 0 0 0,0 0-11 0,-6 15-2 15,1-5-1-15,-1 10 0 0,6-20-3 0,-6 15-1 16,-5 6 0-16,5 4 0 0,1 5 9 0,-7-10 1 16,7 15 1-16,-7 0 0 0,7 6-14 0,-7 14-4 15,1 0 0-15,-6 11 0 0,0-1 20 0,6-10 3 16,-6 11 1-16,-6-1 0 0,12-5-13 0,0-9-3 15,-6-1 0-15,5 0 0 0,1-4 11 0,0 4 1 0,-6-10 1 16,0 5 0-16,5-9-21 0,-10 4-5 0,11 5-1 16,-6-15 0-16,0-5-10 0,5-5 8 0,7 1-8 15,-1-6 8-15,0-5-8 0,6-10 0 0,0 0 0 0,0 0 8 32,0 0-44-32,0 0-10 0,0 0-2 0,0 0 0 15,-17-5-154-15,12-5-31 0,-7-5-7 0</inkml:trace>
          <inkml:trace contextRef="#ctx0" brushRef="#br0" timeOffset="5536.9247">15532 23 172 0,'0'0'16'0,"0"0"-16"16,0-15 0-16,5 0 0 0,1 5 309 0,-6 0 59 15,0 10 12-15,0-10 3 0,6-5-191 0,-6 15-39 16,0 0-7-16,5-5-2 0,1-5-55 0,-6 10-11 15,0 0-2-15,0 0-1 0,0 0-21 0,11 0-4 16,-11 0-1-16,12 5 0 0,-7 15-20 0,7 0-4 16,-18 5-1-16,0 5 0 0,6 1-24 0,-5 9 0 15,-1 0 0-15,0 5 0 0,1 6 21 0,-1-1 9 16,-5-10 2-16,5 0 0 0,0 1-24 0,1-1-8 0,-1-5 0 0,-5-5 9 16,5-5-9-16,0 1 0 15,1-6-10-15,-1 0 10 0,0-5 0 0,1 0 20 16,5-15-4-16,-12 10 0 0,7 5-16 0,-7-5 0 15,12-10 8-15,-5 10-8 0,-6 0 0 0,11-10 8 16,0 0-8-16,-6 15 0 0,-5-5 8 0,-1 0-8 16,12-10 0-16,0 0 0 0,0 0 0 0,0 16 0 15,-5-6 0-15,5-10 0 0,0 0 0 0,0 0 0 0,0 0 0 0,11-5 0 16,0 0 0-16,1-5 0 0,-1-1 8 16,0-4-8-16,6 0 0 0,-6 0 8 0,1 5-8 15,-1-5 0-15,0 5 15 0,1 0-4 0,5 0-1 0,-6 5 0 16,-5-5 6-16,5 5 2 0,-5 0 0 0,5-5 0 15,0 5 2-15,-5-5 1 0,-1 0 0 0,7-1 0 16,5 6-21-16,-6-10 0 0,0 5 0 0,6-10 0 16,0 0 9-16,0 0-9 0,0 0 12 0,6-5-12 15,-6-5 12-15,5-6-4 0,1-4 0 0,0 5-8 16,-1-10 8-16,7 4-8 0,-7 6 0 0,1-5 0 0,5 5 0 16,-11 0 0-16,6 4 0 0,-1 6 0 0,7 0 0 15,-7 0-17-15,7 5 3 0,-1-5 1 16,6 10-131-16,0 0-25 0,0 4-6 0,-6-4-601 15,0 15-121-15</inkml:trace>
          <inkml:trace contextRef="#ctx0" brushRef="#br0" timeOffset="6139.4583">16963 169 1378 0,'-12'-25'61'0,"12"25"13"0,0-10-59 0,0 10-15 16,6-10 0-16,-12 0 0 0,1 0 118 0,-1 10 21 15,6 0 4-15,0 0 1 0,-11-15-61 0,-1 15-12 16,12 0-3-16,-5 0 0 0,-12 5-22 0,0 5-5 15,5 0-1-15,-5 0 0 0,12 10-12 0,-12 5-4 16,-6-5 0-16,-5 16 0 0,5-6 7 0,6 5 1 16,0 0 0-16,6 0 0 0,0 6-20 0,-1-6-3 15,7 5-1-15,-1-10 0 0,-5 5-8 0,5 1 0 16,12-1 0-16,5-5 0 0,-5 0 0 0,5-10 8 16,6 5-8-16,0-4 8 0,11-6-8 0,-5-5 0 15,-1 0 0-15,7-10 0 0,5 0 12 0,0-5 0 16,0 0 0-16,5-10 0 0,-5 0-12 0,0-11 8 15,-6 1-8-15,1 5 8 0,-12-15-8 0,0 0 8 16,11-6-8-16,-11 1 8 0,-12-10-8 0,1 5 10 0,11-1-10 0,-11 1 10 16,-1 10 14-16,1-5 2 15,-12 15 1-15,1-1 0 0,5 6-6 0,-6 0-1 0,-11 5 0 16,0 5 0-16,0 5-20 0,0 5 0 0,-5 5 0 0,-7 5 0 31,-10 5-63-31,5 10-17 0,0 1-3 0,0 4-693 0,-11 0-138 16</inkml:trace>
        </inkml:traceGroup>
        <inkml:traceGroup>
          <inkml:annotationXML>
            <emma:emma xmlns:emma="http://www.w3.org/2003/04/emma" version="1.0">
              <emma:interpretation id="{275637E4-E3A4-41F8-B97C-A3B9C0EEF20C}" emma:medium="tactile" emma:mode="ink">
                <msink:context xmlns:msink="http://schemas.microsoft.com/ink/2010/main" type="inkWord" rotatedBoundingBox="21688,775 28549,627 28592,2667 21731,281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218.7808">21176-12 1764 0,'0'0'39'0,"0"0"8"0,0 0 1 0,0 0 1 0,0 0-39 0,0 0-10 16,0 0 0-16,0 0 0 0,0 0 92 0,5 15 17 16,7-5 3-16,-1 5 1 0,-5 6-35 0,11-1-7 0,0 5-2 15,-6 5 0-15,0 5-4 0,1-5-1 16,-1 6 0-16,-5-1 0 0,-1 0-51 0,1 0-13 15,-12-5 0-15,6 6 0 0,-5-11 23 0,5 0 1 0,-6-5 1 16,-5 5 0-16,-1-5 11 0,1 0 3 0,0-5 0 0,-1-4 0 16,1 4-31-16,0-10-8 0,-1 0 0 0,12-5 0 15,0 0 0-15,0 0 0 0,0 0 0 0,0 0 0 16,0 0 0-16,0 0 0 0,6-10 0 0,0-5 0 16,5-6 0-16,6-4 0 0,-6 0 0 0,6-5 0 15,6-5 0-15,0 0 0 0,5-6 0 0,6-9 0 16,-6 5 0-16,6-1 0 0,0 1 0 0,5 5 0 15,-5 10 0-15,0 5 0 0,-5 0 0 0,-1 9 0 16,6 1 0-16,-12 10 0 0,1 5 0 0,0 5 0 0,-1 0 0 16,1 10 0-16,0 16 0 0,-6-1 0 0,5 10 0 15,-5 5 0-15,6 6 0 0,-6-1 0 0,-6-5 0 16,0 0 0-16,-5-4 0 0,0-1 0 0,-1 0 0 16,-5-5 0-16,0-10 0 0,0 1 0 0,-5-6 12 0,5-5 0 15,-12 0 1-15,1-5 0 0,5-10-13 0,6 0-18 16,-11 0 4-16,0 0 1 0,-1-5 61 0,1 0 13 15,11-10 3-15,-6 5 0 0,1-10-52 0,-1 5-12 16,12-6 0-16,-1-4 0 0,7-5 0 0,-1 5 0 16,6-10 0-16,6 0 0 0,-1 4-12 0,1-4-6 15,5 5-1-15,-5 0 0 0,5-5 31 0,-5 9 5 16,5 11 2-16,-5 0 0 0,5 10-35 0,-5 0-6 16,-1 0-2-16,-5 10 0 0,6 5 39 0,-6 0 7 15,0 0 2-15,5 6 0 0,-5 4-34 0,0 0-6 16,6 0-2-16,-6 5 0 0,0 0 18 0,5 0 0 15,-5 0 0-15,12 1 0 0,-1-6 0 0,0 0 0 0,-5 0 8 16,-6 0-8-16,5-10 0 0,-5 10 11 0,6-5-11 16,0-5 10-16,-12 5-103 15,0 6-21-15,-5-6-4 0,0 5-1 0,-12-5-109 0,0 0-23 16</inkml:trace>
          <inkml:trace contextRef="#ctx0" brushRef="#br0" timeOffset="7021.5261">18099-640 345 0,'0'0'31'0,"0"0"-31"0,0 0 0 0,0 0 0 16,12-10 108-16,-12-1 16 0,0 1 4 0,0 0 0 15,17-5 0-15,-12 5 0 0,1-5 0 0,-1 5 0 16,1-5-52-16,5 0-9 0,-5 5-3 0,0-5 0 16,-6 0 35-16,5 5 6 0,-5 10 2 0,6-5 0 15,0-5-18-15,-1-6-3 0,-5 16-1 0,6 0 0 0,-6 0-68 16,0 0-17-16,0 0 0 0,0 0 0 0,11 16 44 0,-5-6 6 15,-17 5 1-15,5 5 0 0,23 5-23 0,-17 10-4 16,-11 5 0-16,-1 6-1 0,-5 4 25 0,6 10 4 16,0 1 2-16,-1 4 0 0,-10 0-43 0,-1 11-11 15,6 4 0-15,0 6 0 0,-5-6 33 0,-1 6 5 16,0-6 1-16,6 1 0 0,6-6 4 0,0-10 1 16,0 1 0-16,-1-6 0 0,12-4-29 0,-5-6-6 15,-7 5-1-15,7-20 0 0,5 1-8 0,-6-1 8 16,6-15-8-16,-6 0 8 0,1-5 3 0,5-5 0 15,0-10 0-15,0 0 0 0,0 0-11 0,0 0 12 16,5-20-12-16,1-5 12 0,5-5-12 0,1-1-9 16,-7-4 9-16,18 5-13 0,5-10-3 0,-5 0-1 15,-6-6 0-15,17 6 0 0,5 0 17 0,1-5-12 16,-18-1 12-16,12 6-10 0,-5 5-11 0,16-5-3 0,0 5 0 16,-5 4 0-16,-1 16 24 0,-5 0 0 0,6 0 8 15,-12 10-8-15,0 0 0 0,1 10 0 0,-7 0 0 16,-5 10 0-16,0-5-10 0,-5 5-7 0,-12 5-2 0,5 6 0 15,-5 4 19-15,0 5 0 0,-5-10 0 0,-7 5 0 16,-5 0 0-16,0 6 0 0,0-1 11 0,-11 0-11 16,-6 0 32-16,0-5 0 0,6 1 0 0,-6-1 0 15,-6 0-20-15,1 0-12 0,5 0 12 0,11-10-12 16,6 1 12-16,-5-6-12 0,-7 0 12 0,12-5-12 16,6-5 0-16,0 0 0 0,-6-5 0 0,0-5-9 15,0 0-86-15,11-5-17 0,-5-10-3 16,0-6-696-16,-1-9-139 0</inkml:trace>
          <inkml:trace contextRef="#ctx0" brushRef="#br0" timeOffset="7480.8688">19202-520 756 0,'17'-15'16'0,"-11"0"4"0,16-5 1 0,-5 0 0 0,12 0-21 0,-7 0 0 0,-5 0 0 0,6-1 0 15,-6 6 63-15,0 0 8 0,0 0 1 0,0 0 1 16,0 10 36-16,-6-5 7 0,-11 10 2 0,0 0 0 16,6-10 20-16,-6 10 4 0,0 0 1 0,0 0 0 15,0 0-51-15,0 0-11 0,0 0-1 0,0 0-1 16,0 20-18-16,0 0-3 0,0 5-1 0,0 5 0 16,0 6-9-16,0 4-1 0,0 0-1 0,0 5 0 15,0 1-29-15,5-1-5 0,-5 5-2 0,0 11 0 0,6-1 39 16,-6 5 8-16,0 6 2 0,0 4 0 15,0 6-22-15,-6-1-4 0,-5-4-1 0,0 4 0 0,-1-20-16 16,-5 6-3-16,-5-6-1 0,-1 0 0 0,6-4-12 16,-6-1 0-16,1-10 8 0,-1 6-8 0,6-16-9 15,6-5-5-15,0 0-1 0,5-10 0 16,6-20-214-16,0 0-43 0,28-15-9 0,1-20-2 0</inkml:trace>
          <inkml:trace contextRef="#ctx0" brushRef="#br0" timeOffset="8623.5982">19983 370 806 0,'0'0'36'0,"0"0"7"0,0 0-35 0,0 0-8 15,0 0 0-15,0 0 0 0,0 0 132 0,0 0 25 16,11 5 5-16,0 0 1 0,6 1-63 0,0-1-13 16,0-5-3-16,6 0 0 0,-1-5-10 0,7 5-2 0,10-11-1 15,1 1 0-15,-1-5-18 0,1 5-3 16,0-5-1-16,-12 0 0 0,6 0-31 0,-6-5-6 15,-5 0-2-15,5 0 0 0,-5-5-10 0,-1 4-9 0,-5 6 9 0,6-15-13 16,-6 5 36-16,-6 0 7 0,0 5 2 0,-5 0 0 16,0 5-16-16,-6-6-2 0,0 1-1 0,0 5 0 15,-6-5-1-15,0 10 0 0,6 10 0 0,-5-10 0 16,-7 5-3-16,1 0-1 0,0 0 0 0,-6 5 0 16,5 0 4-16,-5 10 1 0,-5-10 0 0,-1 10 0 15,1 0 4-15,-7 5 1 0,1 0 0 0,0 5 0 16,-6-10-3-16,6 11-1 0,-6-1 0 0,0 5 0 15,5 5-2-15,-5 0-1 0,6 0 0 0,6 6 0 16,-1-6 8-16,6 5 1 0,0-5 1 0,11 0 0 0,-5 0-29 16,11-4-7-16,6 4-1 0,-1-5 0 15,12 10 16-15,0-10 0 0,6 5 0 0,5-4 0 0,0-1 0 16,6-5 0-16,0-5 0 0,6 5 0 16,-6 0-98-16,5-15-14 0,7-5-2 0,-1 0-584 15,0 0-117-15</inkml:trace>
          <inkml:trace contextRef="#ctx0" brushRef="#br0" timeOffset="9721.8448">23941 33 1958 0,'17'-10'43'0,"0"-5"9"0,-5-5 1 0,-1 5 3 0,-5-10-45 0,-1 10-11 16,1 5 0-16,-6 10 0 0,-6-5 0 0,6 5 0 0,-11 0 0 0,-6-10 0 15,-6 5 40-15,6 5 5 0,-5 5 2 0,-7 5 0 16,1 5-24-16,-6 0-5 0,6 5-1 0,0 5 0 16,5 5 29-16,6 1 6 0,-6 9 0 0,7 5 1 15,4-5-34-15,1 1-7 0,0-1-2 0,5 5 0 16,6-5-10-16,6-5 0 0,5 1 0 0,0-6 0 16,1 0 49-16,10-10 5 0,-5 0 1 0,6 0 0 15,-12 1-37-15,0-6-7 0,1-5-2 0,-1 5 0 16,-11 5 44-16,0-5 9 0,-6 15 2 0,-5-15 0 15,0 10-46-15,-6 0-9 0,-12 6-1 0,1 4-8 16,0 5 0-16,-6-5 0 0,6-10-10 0,-12 6 10 16,6-1 0-16,-5 0 0 0,-1-5 0 0,0 0 0 15,-5-5-76-15,0-5-7 0,5-4-1 0,6-1-1 0</inkml:trace>
          <inkml:trace contextRef="#ctx0" brushRef="#br0" timeOffset="37951.4421">24597 436 939 0,'0'0'41'0,"12"-5"10"0,5-5-41 0,-6 10-10 15,0-10 0-15,6 5 0 0,-11 0 71 0,-6 5 12 16,11-5 2-16,1 0 1 0,-7-6 3 0,-5 11 1 16,11-10 0-16,-11 10 0 0,12-5-31 0,-12 5-7 15,0 0 0-15,0 0-1 0,5-10-21 0,-5 10-4 16,0 0-1-16,0 0 0 0,0 0-9 0,0 0-1 16,0 0-1-16,0 0 0 0,0 0-2 0,0 0-1 15,0 0 0-15,0 0 0 0,0 0 11 0,0 0 2 16,0 0 1-16,0 0 0 0,12-5-5 0,-12 5-2 15,0 0 0-15,0 0 0 0,0 0-18 0,0 0 8 16,0 0-8-16,0 0 0 16,0 0-25-16,0 0-12 0,0 0-3 0,0 0-559 15,11 10-112-15</inkml:trace>
          <inkml:trace contextRef="#ctx0" brushRef="#br0" timeOffset="38417.5375">24626 883 806 0,'0'0'36'0,"0"0"7"0,0 0-35 0,0 0-8 16,0 0 0-16,0 0 0 0,0 0 53 0,0 0 9 16,0 0 2-16,0 0 0 0,11 5 25 0,-11-5 6 15,0 0 1-15,0 0 0 0,0 0-14 0,0 0-2 16,11-10-1-16,-11 10 0 0,0 0-26 0,0 0-5 16,0 0 0-16,0 0-1 0,0 0-10 0,0 0-1 15,0 0-1-15,0 0 0 0,12-10-8 0,-12 10-2 16,0 0 0-16,0 0 0 0,0 0-9 0,0 0-1 15,11-5-1-15,-11 5 0 0,11-15 0 0,-11 15 0 16,0 0 0-16,0 0 0 0,0 0 3 0,12-10 1 0,-12 10 0 16,0 0 0-16,0 0-18 0,0 0-9 0,0 0 1 0,11 0 0 15,-11 0 31-15,0 0 6 0,11-5 2 0,0 10 0 16,1 5-23-16,-7-5-8 0,-5-5 0 0,0 0 9 16,6 10-9-16,-6-10 0 0,0 5 0 0,6 5 8 15,-6-10 16-15,-6 10 4 0,0-5 0 0,-5 6 0 16,0-11-45-16,-1 5-9 15,7 5-2-15,-6-5 0 0,-1-5-16 16,12 0-3-16,0 0-1 0</inkml:trace>
        </inkml:traceGroup>
      </inkml:traceGroup>
    </inkml:traceGroup>
    <inkml:traceGroup>
      <inkml:annotationXML>
        <emma:emma xmlns:emma="http://www.w3.org/2003/04/emma" version="1.0">
          <emma:interpretation id="{2FE86B5B-2459-4477-8DB9-93F291C8D26E}" emma:medium="tactile" emma:mode="ink">
            <msink:context xmlns:msink="http://schemas.microsoft.com/ink/2010/main" type="paragraph" rotatedBoundingBox="1696,4296 30368,2561 30510,4922 1839,6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F72FF2-EC1B-43D9-A13B-612BF9FE1827}" emma:medium="tactile" emma:mode="ink">
              <msink:context xmlns:msink="http://schemas.microsoft.com/ink/2010/main" type="line" rotatedBoundingBox="1696,4296 30368,2561 30510,4922 1838,6657"/>
            </emma:interpretation>
          </emma:emma>
        </inkml:annotationXML>
        <inkml:traceGroup>
          <inkml:annotationXML>
            <emma:emma xmlns:emma="http://www.w3.org/2003/04/emma" version="1.0">
              <emma:interpretation id="{E761F9CA-0BB8-4D30-9A99-EB59D3DAE27D}" emma:medium="tactile" emma:mode="ink">
                <msink:context xmlns:msink="http://schemas.microsoft.com/ink/2010/main" type="inkWord" rotatedBoundingBox="1737,4980 2658,4924 2759,6601 1839,665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0201.0698">-1650 4006 633 0,'-5'0'56'0,"-1"-10"-44"0,12 0-12 0,-1 0 0 15,-5 0 155-15,0 0 29 0,6 0 5 0,0 0 2 0,-6 0-64 0,0 0-13 16,-6-5-2-16,6 5-1 16,6 5-44-16,-6-5-9 0,0 0-2 0,-6 0 0 0,6 10-16 15,0 0-4-15,0 0-1 0,0 0 0 0,0-6-16 0,0 6-3 16,0-5-1-16,0 5 0 0,0 0 20 0,0 0 4 15,0 0 1-15,0 0 0 0,-6-5-27 0,6 5-5 16,0 0 0-16,0 0-8 0,0 0 17 0,-5 10-3 16,-7 1-1-16,7-1 0 0,-1 10-2 0,-5 0-1 15,-1 5 0-15,7 5 0 0,-1 10-1 0,0 1 0 16,-5 4 0-16,-6 5 0 0,6 10-9 0,0 6 0 16,-6-6-12-16,0 1 12 0,0-1-8 0,5-5 8 15,1 1 0-15,0-6 0 0,-1 0 0 0,1-5 0 16,0 1 0-16,0-6 0 0,5 0 28 0,0 0 1 15,-5-9 0-15,0 4 0 0,-1-10-29 0,1 0-12 16,5-5 1-16,-5-5 0 0,5 0 19 0,-5-5 4 16,11-10 1-16,0 0 0 0,0 0-13 0,0 0 0 15,0 0 0-15,0 0 0 0,0 0 0 0,0 0 12 0,0-15-1 16,6 5-1-16,-1-5-2 0,1 0 0 0,0-5 0 16,-1-5 0-16,7 0-8 0,-1-6 0 0,-5 1 9 0,5-10-9 15,6 5 0-15,0-10 0 0,0-11 0 0,5 1 8 16,1-10-8-16,0-1 0 0,-1 6 0 0,1-6 0 15,-6-4 0-15,5 5 0 0,7-1 0 0,-7 1 0 16,1 5 0-16,5 4 0 0,1 1 0 0,-1 0 0 16,-6 4 0-16,1 1 0 0,0 0 0 0,-1 5 0 15,1 4 0-15,0 6 0 0,-6 5 0 0,0 0 0 16,5 5 0-16,-5-1 0 0,0 1 0 0,-6 5 0 16,1 0 0-16,-1 5 0 0,6-5 0 0,-6 5 0 0,1 5 0 15,-1 0 0-15,0 0 0 0,1 0 0 0,-7 5 0 16,6-6 0-16,-5 1 0 0,-6 10 0 0,0 0 0 0,0 0 0 15,0 0 0-15,0 0 0 0,0 0 0 0,0 0 0 16,0 0 0-16,0 0 0 0,0 0 0 0,6 10 0 16,-6 6 0-16,5-1 8 0,1 0-8 0,-6 10 0 15,6 0 0-15,5 10 0 0,-5 0 0 0,-1 11 0 16,-5 4 0-16,6 5 0 0,0 6 8 0,-6-1-8 16,0 0 8-16,0 11-8 0,0-1 8 0,0 6-8 15,0-1 8-15,-6 0-8 0,6 6 12 0,0-11-3 16,0-9 0-16,0 4 0 0,0-10-9 0,0 1 0 15,0-16 9-15,0 0-9 0,0-10 0 0,6 0 8 16,-6-4-8-16,5-6 0 0,-10-5-12 0,5-15-6 16,0 0-2-16,0 0-752 15,5 10-150-15</inkml:trace>
          <inkml:trace contextRef="#ctx0" brushRef="#br0" timeOffset="40565.3174">-1729 4389 806 0,'-17'0'36'0,"12"0"7"0,-1 0-35 0,6 0-8 16,0 0 0-16,0 0 0 0,-6-5 123 0,6 5 22 16,0 0 5-16,0 0 1 0,0 0-75 0,6-11-14 15,5 1-3-15,6-5-1 0,-6 10-19 0,6 0-4 16,-5-5-1-16,5 5 0 0,5 0 33 0,7 0 6 15,-7-5 2-15,1 10 0 0,-1 0-34 0,7 0-6 16,-1 0-2-16,0 5-631 16,1 0-126-16</inkml:trace>
          <inkml:trace contextRef="#ctx0" brushRef="#br0" timeOffset="41855.5687">-1604 4323 403 0,'0'0'36'0,"0"0"-36"16,0 0 0-16,0 0 0 0,0 0 68 0,0 0 8 16,0 0 0-16,0 0 1 0,0 0-21 0,0 0-4 0,0 0 0 15,0 0-1-15,0 0-1 0,0 0 0 16,0 0 0-16,0 0 0 0,0 0-2 0,0 0 0 0,0 0 0 15,17 0 0-15,-17 0 4 0,17-5 1 0,-1 5 0 0,7-5 0 16,-6 5-4-16,0-5-1 0,0 0 0 0,6 0 0 16,-1 0-22-16,1 0-5 0,0-5-1 0,-7 0 0 15,13 10-20-15,-7-5 0 0,7-5 0 0,-1 5-488 16,-5 5-98-16</inkml:trace>
        </inkml:traceGroup>
        <inkml:traceGroup>
          <inkml:annotationXML>
            <emma:emma xmlns:emma="http://www.w3.org/2003/04/emma" version="1.0">
              <emma:interpretation id="{C9B787BC-8FFC-4F0D-B1EA-B68F96C5B2C5}" emma:medium="tactile" emma:mode="ink">
                <msink:context xmlns:msink="http://schemas.microsoft.com/ink/2010/main" type="inkWord" rotatedBoundingBox="4245,4485 10228,4123 10333,5864 4350,622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4086.3516">2349 3856 921 0,'0'0'82'0,"-6"-6"-66"0,6 6-16 0,-11-5 0 15,-1 5 140-15,7 0 25 0,-1-5 5 0,6 5 1 0,-11 0-67 0,5 0-14 16,-5 0-2-16,-6 5-1 0,11 6-51 16,-5-1-9-16,0 0-3 0,-6 10 0 0,0 0-10 0,0 5-2 15,0 0-1-15,0 0 0 0,0 5 1 0,6 6 0 16,-1-1 0-16,1 0 0 0,5-10-3 0,1 5 0 15,-1-4 0-15,6-1 0 0,6-5-9 0,-1-5 8 16,1 0-8-16,-6-15 8 0,17 5-8 0,0 0 0 16,0 0 0-16,0-10 0 0,5 0 0 0,1-10 8 15,0 0-8-15,-1-5 0 0,1 5 0 0,0-6 8 16,-7-4-8-16,1 5 0 0,0 0 8 0,-5-10-8 16,-7 5 0-16,1-5 8 0,-6 10 0 0,6-6-8 15,-12-4 12-15,6 0-4 0,0 5 11 0,-6 0 1 16,1 5 1-16,-1 0 0 0,0 9 3 0,1-4 0 15,-1 5 0-15,-5 5 0 0,-1 0-24 0,1 10-8 16,-6 5 0-16,6 0 0 16,-12 0-114-16,6 1-22 0,0 4-5 0</inkml:trace>
          <inkml:trace contextRef="#ctx0" brushRef="#br0" timeOffset="44631.2515">3073 2749 1882 0,'0'0'84'0,"0"0"16"0,5-10-80 16,-5 10-20-16,0 0 0 0,0 0 0 0,0 0 83 0,0 0 12 15,-5 15 2-15,5 10 1 0,0 0-55 0,0 6-11 16,0-1-3-16,0 5 0 0,0 5-17 0,0 0-3 16,0 1-1-16,0 4 0 0,0 5 0 0,-6 1-8 15,6 4 12-15,0 0-4 0,0 6 8 0,0-1 2 16,-6 0 0-16,1 6 0 0,5-1 7 0,-6-5 2 16,6 1 0-16,-6-1 0 0,1-5-7 0,-1 1-2 15,6-6 0-15,-6 0 0 0,6-5-7 0,-5-4-2 16,-1-1 0-16,0-5 0 0,1-10-9 0,5 0 12 15,-6 1-12-15,0-11 12 0,6-15-4 0,0 0 0 16,0 0 0-16,0 0 0 0,0-15 0 0,6-6-8 16,0-9 12-16,-1 0-4 0,1 0-8 0,11-5 0 0,-6-5 0 15,12-1 0-15,0-9 0 0,5 5 0 0,6-6 0 0,0 1-11 16,0 5 11-16,5 5-13 0,7 9 5 0,-13 1 8 16,1 5 0-16,0 10 0 0,6 5 0 0,-6 5 12 31,5 5-34-31,-10 5-6 0,-1 5-2 0,-5 10 0 0,-1 5 30 0,-10 0 0 0,-1-4 0 0,-5 9 0 15,-6-5 0-15,-6 5-9 0,0 0 9 0,-5-5 0 16,-6 6 0-16,-6 4 0 0,1-5 0 0,-7-5 0 16,1 0 0-16,6 0 0 0,-7-4 0 0,-5 4-8 15,6-5 8-15,-12 0 0 0,7 5 0 0,-7-5 0 16,12 0-12-16,-1-5-8 0,-5 5 0 0,1 6-1 16,4-6-92-16,7-5-19 0,-7 0-3 0,7 0-531 15,5 10-106-15</inkml:trace>
          <inkml:trace contextRef="#ctx0" brushRef="#br0" timeOffset="44924.0291">3881 2825 1382 0,'0'-21'123'0,"0"11"-99"15,6-5-24-15,0 0 0 0,5-5 87 0,0 5 12 16,6-10 2-16,0 10 1 0,-5 0 4 0,5 5 1 0,0 5 0 0,-1 5 0 16,-4 0-30-16,-1 10-5 0,6 0-2 15,-11 10 0-15,-1 5-19 0,1 5-4 0,-6 5-1 0,0 11 0 16,-6-1-4-16,1 10-1 0,-7 6 0 0,1-1 0 16,0-5-10-16,-1 11-3 0,7-6 0 0,-6 5 0 15,5 6-18-15,0-11-10 0,1 0 10 0,5 6-10 16,-6-1 0-16,6-4 0 0,-6-6 0 0,1-5 0 15,-1 0-97 1,0-4-23-16,-5-1-4 0,5-10-1002 0</inkml:trace>
          <inkml:trace contextRef="#ctx0" brushRef="#br0" timeOffset="43068.9693">471 3710 756 0,'17'-15'33'0,"-11"10"7"0,-6-6-32 0,11-4-8 16,-5-5 0-16,-1 5 0 0,7 0 96 0,-7 0 16 15,1-5 4-15,0 5 1 0,-1 0-23 0,1-5-5 0,0 0-1 0,-6 4 0 16,0 6-13-16,0 10-3 0,0-10-1 0,0 10 0 16,0 0-19-16,0 0-3 0,0 0-1 0,0 0 0 15,0 0-18-15,-6 10-4 0,6 5-1 0,-6 6 0 16,1-1-13-16,5 10-2 0,5-5-1 0,-5 10 0 16,0-5-1-16,0 6-8 0,6 4 12 0,0 0-4 15,-1 0 3-15,1 1 0 0,0 4 0 0,-1-5 0 16,1 10 10-16,0 1 3 0,-6-6 0 0,0 5 0 15,0-5 0-15,-6 6 0 0,6-6 0 0,-6 0 0 16,1 5-9-16,-1-9-2 0,0-1 0 0,1-5 0 16,-1 0-13-16,0-10 11 0,6 1-11 0,-5-6 10 0,5-10-10 15,0-10 0-15,-6 10 0 0,6-10 8 0,0 0-8 16,0 0 0-16,0 0 0 0,0 0 0 0,0 0 0 16,0 0 8-16,0 0-8 0,0 0 0 0,-11 0 0 0,11 0 0 15,0 0 8-15,0-5-8 0,-6-5 0 0,6 0 0 16,0-5 0-16,0 5 8 0,0-6-8 0,6-4 0 15,-12 0 0-15,12 0 8 0,-6 0-8 0,5-5 0 16,-5-5 0-16,0 0 0 0,0 4 0 0,6-4 8 16,0-10-8-16,-1 5 0 0,-5-5 0 0,0-6 0 15,6 6 0-15,-6 0 0 0,0-5 0 0,6 4 0 16,-1 1 0-16,7-5 0 0,-1-5 0 0,0-1 0 16,6 1 0-16,0 5 0 0,0-6 0 0,0 11-11 15,0-5 11-15,11 10-8 0,-5-5 8 0,5-1-8 16,-5 6 8-16,-1 0-8 0,1 5 8 0,5 0 0 15,1 4-9-15,5 1 9 0,0 0 0 0,-1 0-11 0,-4 5 11 16,5 5-8-16,-6 0 8 0,0 5 0 0,-5-5-9 0,-1 4 9 16,1 6 0-16,-6 5-9 0,-6 0 9 0,-11 0 0 15,12 16-11-15,-7-1 11 0,-5-5-10 0,-5 15 10 16,-7 5-12-16,1 0 12 0,-6 5-13 0,-6 1 5 16,1-6 8-16,-6 5 0 0,-1 5 0 0,-5-5 0 15,-5 1 0-15,5-1 0 0,0 5 0 0,6-5 0 16,-6 0 0-16,0-4 0 0,5-1 8 0,1-10-8 15,6 0 0-15,-1-5 0 0,6 0 0 0,6-5-8 16,-1-5-3-16,12-5 0 0,-11 5 0 0,11-5 0 16,0 0-137-16,0 0-28 0</inkml:trace>
          <inkml:trace contextRef="#ctx0" brushRef="#br0" timeOffset="43642.3556">1257 3825 345 0,'0'0'15'0,"0"0"4"0,0 0-19 0,0-10 0 15,6 0 0-15,-6 0 0 0,6-5 238 0,-6 15 44 0,5-10 9 0,-5 10 1 16,12-10-171-16,-1 0-34 0,-11 10-7 0,0 0-2 15,0 0-18-15,0 0-3 0,0 0-1 0,0 0 0 16,0 0-7-16,0 0-1 0,6 15-1 0,5 0 0 16,-6 10-15-16,1 5-4 0,5 1 0 0,-5-1 0 15,5 0-12-15,1 5-4 0,-7-5 0 0,1 11 0 16,0-6 0-16,-1 0-1 0,1 5 0 0,-6-5 0 16,0 6 1-16,-6-11 0 0,6-5 0 0,-5-5 0 0,-1 0 1 15,0-5 1-15,6-15 0 0,0 15 0 0,-5-5 2 0,5-10 0 16,0 0 0-16,0 0 0 0,0 0 5 0,0 0 2 15,-6-10 0-15,6 0 0 0,0 10 3 0,0-20 1 16,0-5 0-16,0 5 0 0,0-5-10 0,11 0-1 16,-11-6-1-16,6 1 0 0,0-5-7 0,5 0 0 15,6-5-8-15,0-1 12 0,6-4-12 0,5-5 0 16,0 0 0-16,12-6 0 0,-1 1 0 0,-5 0 0 16,0-1 0-16,0 6 0 0,6 10-12 0,-6 0-9 15,-6 9-2-15,0 6 0 16,-5 5-125-16,-6 10-24 0,0 0-6 0</inkml:trace>
          <inkml:trace contextRef="#ctx0" brushRef="#br0" timeOffset="45794.1003">4588 3609 954 0,'0'0'42'0,"0"0"9"0,0 0-41 0,0 0-10 16,0 0 0-16,17 10 0 0,-17-10 99 0,12 0 17 16,5 0 4-16,0 0 1 0,5-10-45 0,1 5-8 15,-1-5-3-15,7 5 0 0,-1-15-9 0,0 5-1 16,1-10-1-16,-1 5 0 0,0-1-20 0,0 1-4 0,-11 0-1 16,6-5 0-16,-12 0-1 0,1 0-1 15,-1 0 0-15,-5-1 0 0,-6 1-9 0,0 0-2 0,0 5 0 0,0 0 0 16,-6 0 11-16,0 5 1 0,1-5 1 0,5 5 0 15,-6 4-9-15,0 1-1 0,1 0-1 0,-1 5 0 16,6 5-18-16,0 0 8 0,-17-5-8 0,0 10 0 16,6-5 11-16,-6 10-11 0,0 5 10 0,0-4-10 15,-6 9 11-15,1-5-11 0,-7 10 12 0,1 0-12 16,0 10 8-16,-1 5-8 0,1 1 0 0,6-1 0 16,-1 5 0-16,12 0 8 0,-1 6-8 0,7-6 0 15,5 0 8-15,5 0-8 0,1-4 0 0,11-6 0 16,0 5 0-16,6-5 0 0,-1 1 0 0,1-11-9 15,-1 0-111-15,7-5-21 0</inkml:trace>
          <inkml:trace contextRef="#ctx0" brushRef="#br0" timeOffset="46389.5275">5261 3267 1792 0,'0'0'80'0,"0"0"16"0,0 10-77 0,0 0-19 15,0 5 0-15,0 0 0 0,0 11 62 0,6-6 9 16,0 5 1-16,-1 0 1 0,-5 5-15 0,6 0-3 16,0-5-1-16,-6 11 0 0,11-1-28 0,-11 5-6 15,6-10 0-15,-1 5-1 0,1 1-7 0,0-11 0 16,-1 5-1-16,1-5 0 0,-6-10-11 0,0 5 10 16,0-10-10-16,6 5 10 0,-6-15-10 0,0 0 12 0,0 0-12 15,0 0 12-15,0 0 4 0,0 0 0 0,0 0 1 0,0-15 0 16,0 0-1-16,5 0 0 0,1-5 0 0,5 0 0 15,0 0-16-15,6-5 0 0,-5-5 0 0,10-1 0 16,-5 1 0-16,0 0 0 0,0 10 0 0,6-5 0 16,-1 0 0-16,1-1 0 0,0 6 0 0,-1-5 0 15,1 15 0-15,0-5 0 0,-6 5 0 0,5 0 0 16,6 5 0-16,-5 5 0 0,-6 0 0 0,0 10 0 16,-6 5 0-16,6 0 0 0,-5 5 0 0,5 10 0 15,-12 6 0-15,7-1 0 0,-7 5 0 0,1 0 0 16,5 1 0-16,-11-6 0 0,6-5 0 0,-6 5 0 15,0-5 12-15,0 0-4 0,-6-4 0 0,1-1-8 0,5-10 22 16,-6 5-2-16,-5-5-1 0,-1 0 0 0,7-5 5 0,5-10 2 16,0 0 0-16,-12 5 0 0,-5-5-26 0,17 0 0 15,0 0-14-15,-5-10 5 0,-7-5 9 0,12-5 0 16,0 0 10-16,6-5-10 0,0-5 0 0,5-1 0 16,0 1 0-16,1-5 0 0,10-5 0 0,1 0 0 15,-1-1-10-15,7 6 10 0,-1 0 0 0,0 0 12 16,-5 5 0-16,0 4-1 0,5 1-11 0,0 5-17 15,-5 10 4-15,-1 0 1 0,7 5 12 0,-7 0 16 16,-5 5-3-16,0 10-1 0,0 5 0 0,6 10-1 16,-6-5 0-16,0 5 0 0,0 6 5 0,0-1 0 15,5 0 1-15,-5 0 0 0,0 5-3 0,0-4-1 16,-6-1 0-16,6-5 0 0,0 0-13 0,-5 0 9 16,-1-10-9-16,0 0 8 0,-5 5-22 0,5-9-5 0,-11 4-1 0,0-15 0 31,6 10-211-31,-6-10-42 0</inkml:trace>
        </inkml:traceGroup>
        <inkml:traceGroup>
          <inkml:annotationXML>
            <emma:emma xmlns:emma="http://www.w3.org/2003/04/emma" version="1.0">
              <emma:interpretation id="{EAF39AFD-0913-4B07-AC22-F6A3CCD7933C}" emma:medium="tactile" emma:mode="ink">
                <msink:context xmlns:msink="http://schemas.microsoft.com/ink/2010/main" type="inkWord" rotatedBoundingBox="12927,3616 17635,3332 17741,5079 13033,536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8311.0038">10583 2085 1566 0,'-6'-35'34'0,"6"20"7"0,6-5 2 0,-6 0 1 0,6 5-35 0,-1-5-9 0,7 4 0 0,-7 6 0 15,7 0 85-15,-1 0 15 0,-11 10 4 0,0 0 0 16,11 5-39-16,1 5-7 0,-1 5-2 0,-5 11 0 0,-1 4-12 15,1 5-4-15,-6 5 0 0,0 11 0 16,-6-1-28-16,1 10-12 0,-1 6 8 0,-11 14-8 16,0-5 15-16,0 1-3 0,0 4 0 0,-6 1 0 15,-5-1 23-15,0-9 4 0,5-1 1 0,1-5 0 0,-7-4-32 16,12-6-8-16,-5-5 0 0,5 1 0 0,6-11 8 16,5 0 0-16,0-10 0 0,6-5 0 0,-5 1-8 0,5-11-12 15,0-15 4-15,0 0 0 0,0 0 8 0,0 0 0 16,0 0-9-16,0 0 9 0,0-20 0 0,11-1 0 15,6-14 0-15,5 0 0 16,1 10-20-16,5-10-10 0,1 0-2 0,-1-6 0 0,6 6 32 0,-6 0 10 16,6-5 0-16,0 4 0 0,-11 6-10 0,5 0 0 15,-11 0 0-15,5 15 0 0,1 0 0 0,-12 5 0 16,6 10 0-16,-5 5 0 0,-1 5 0 0,0 0 0 16,1 5 0-16,-1 5 0 0,-5 5 0 0,-1 0 0 15,7 6 0-15,-1-1 0 0,-5-5 0 0,-1 0 0 16,1 0 0-16,-1 0 0 0,1 0 0 0,-6-4 0 15,6-1 0-15,-6 5 8 0,0 0-8 0,0-5-16 16,-6-5 4-16,6 5-697 0,-6-5-140 16</inkml:trace>
          <inkml:trace contextRef="#ctx0" brushRef="#br0" timeOffset="47769.9782">9271 3016 748 0,'-6'-25'33'0,"6"14"7"0,-5-4-32 0,5 5-8 16,-6 0 0-16,6-5 0 0,0 0 196 0,-6 5 38 15,1 5 7-15,-1-5 2 0,0 0-151 0,6 10-31 16,0 0-5-16,0 0-2 0,-5-5-24 0,5 5-5 16,0 0-1-16,0 0 0 0,0 0 8 0,-17 10 0 15,6 5 1-15,5 5 0 0,0 0-13 0,-5 5-2 16,11 6-1-16,-6 4 0 0,6 0-4 0,0 10-1 15,6-5 0-15,-6 11 0 0,6-6-1 0,-6 5-1 16,0-4 0-16,5 4 0 0,-5-10-1 0,6 5 0 16,-6-9 0-16,6-1 0 0,-1-5-9 0,1-5 10 15,0-5-10-15,5 0 10 0,-6-10-1 0,7-5 0 16,5-5 0-16,0-5 0 0,0-5 3 0,5 0 0 16,7-10 0-16,-1 0 0 0,0-5-12 0,6-10 12 15,-6-1-12-15,1-4 12 0,-7-5-12 0,1 5 8 16,5-1-8-16,0 6 8 0,-5 0-8 0,0-5 0 15,-6 5 0-15,-6-1 0 0,0 11 0 0,6 5 0 0,-5 0 0 16,-7 0 0-16,1 5 0 0,0 5 8 0,-6 10-8 16,0 0 0-16,0 0 8 0,0 0-8 0,0 0 0 0,0 15 8 15,-6 5-8-15,6 5 0 0,0 0 0 16,-6 5 0-16,6-4 0 0,-5 4 0 0,5 0 0 0,0 0 0 16,0-5 0-16,0 0 0 0,0 1 0 0,5-6 0 15,-5-5 0-15,6-5 0 0,-6-10 0 0,0 0 0 16,0 0 0-16,0 0 10 0,11 5-10 0,6 0 10 15,-11-5 1-15,11-5 0 0,-6-5 0 0,6-5 0 16,0 5 8-16,0-5 1 0,0-6 1 0,6 6 0 16,-6-10-5-16,-1 5 0 0,1 0-1 0,-5 0 0 15,5-5-5-15,-6 5-1 0,6 0 0 0,-6-1 0 0,1-4-9 16,-1 0 8-16,0 0-8 0,1-5 8 0,-1 5-8 0,0-1 0 16,0-4 0-16,6 0-11 15,-5 0-29-15,5 0-7 0,0 0-1 0,0-1-684 16,-6 6-136-16</inkml:trace>
          <inkml:trace contextRef="#ctx0" brushRef="#br0" timeOffset="48693.6482">11573 2820 2070 0,'0'0'45'0,"0"0"10"0,0 0 1 0,0 0 3 0,-6 10-47 0,-5 10-12 15,0 0 0-15,-6 5 0 0,5 5 26 0,1 0 3 16,-6 6 1-16,6-1 0 0,-6 0-7 0,5 0-2 16,-5-5 0-16,6 6 0 0,0-1 0 0,5 0 0 15,1-5 0-15,-1-5 0 0,6 0-7 0,6 1-2 16,5-6 0-16,0 0 0 0,6-5 16 0,-6-5 4 15,12 0 0-15,0 0 0 0,5-10-20 0,6-5-3 16,-6 0-1-16,0-5 0 0,6-5-8 0,0 0 0 16,0-10 0-16,0 4 0 0,-11-4 0 0,11 0 0 15,-6 0 0-15,-5-5 0 0,-6-5 8 0,0-1-8 16,0 6 0-16,-6-5 8 0,-6 0-8 0,1 5 8 16,0 0-8-16,-1 4 8 0,-5 1-8 0,-5 5 0 15,-1 5 9-15,-5 5-9 0,0 0 0 0,-6 5 0 16,0 5 0-16,-6 5 0 15,-11 0-116-15,6 5-28 0,-1 5-6 0</inkml:trace>
          <inkml:trace contextRef="#ctx0" brushRef="#br0" timeOffset="49225.1715">12721 2729 1267 0,'0'0'56'0,"0"0"12"0,6-10-55 0,-1 5-13 15,-5-5 0-15,6 0 0 0,-6 10 54 0,-6-10 8 16,1 0 2-16,5 10 0 0,0 0-52 0,0 0-12 0,-12-10 0 0,1 5 0 15,0 5 54-15,-1 5 8 0,-5-5 2 0,0 0 0 16,0 10-8-16,0 0-2 0,-5 0 0 0,5 5 0 16,-6 5-35-16,6 0-7 0,0 5-2 15,0-5 0-15,0 6 43 0,0-1 9 0,6 0 2 16,5 5 0-16,6-10-64 0,0 5-26 0,6 0 2 16,0 6 0-16,5-6 38 0,0 0 8 0,6 0 2 15,-5 5 0-15,-1 0-24 0,0 6 0 0,1-11 0 0,-7 5 0 16,1 5 33-16,0-5 6 0,-6-5 1 0,0 6 0 15,-6-6 3-15,0-5 1 0,-5-5 0 0,5 5 0 16,-5 0-25-16,5-5-5 0,-11 0-1 0,0 0 0 16,0-10-13-16,-5 0 0 0,5 1 0 0,-6-6 0 15,6 0-138-15,-5-6-21 16,-1-9-4-16,0 5-1 0</inkml:trace>
          <inkml:trace contextRef="#ctx0" brushRef="#br0" timeOffset="49677.2982">13009 3001 921 0,'0'0'82'0,"12"0"-66"16,-7 5-16-16,12 0 0 0,6-5 168 0,11 5 29 15,-6 0 7-15,6 0 0 0,0-5-106 0,0 0-22 16,5 0-4-16,1 0 0 0,-6 0-48 0,6 0-10 15,-1-10-2-15,1 0 0 0,-1-5 16 0,1-1 2 16,-6-9 1-16,5 5 0 0,-5 0-3 0,0 0 0 0,0-10 0 0,0 0 0 16,-6 4 12-16,-5-4 3 0,-6-5 0 0,0 10 0 15,-11 5-3-15,5 0 0 0,-5 0 0 0,-1 4 0 16,-10 1-13-16,5 5-3 0,0 10-1 0,-6-10 0 16,-11 5-15-16,0 0-8 0,-6 0 8 0,-5 5-8 15,0 5 0-15,0 0 8 0,-12 0-8 0,6 5 0 16,-6 5 0-16,1 1 0 0,-1 4 0 0,6 5 0 15,0 10 11-15,-5 0-3 0,11 5 0 0,-1 1 0 16,7 4-8-16,5 0 0 0,0 5 0 0,11 1 0 16,0-1 28-16,6 0 3 0,0 1 1 0,6-6 0 15,0-5-16-15,11 0-4 0,0 1 0 0,0-6 0 16,11-5-3-16,0-5-1 0,-5-5 0 0,16-5 0 16,1-5-29-16,5-5-7 0,6-5 0 0,0-5-1184 15</inkml:trace>
        </inkml:traceGroup>
        <inkml:traceGroup>
          <inkml:annotationXML>
            <emma:emma xmlns:emma="http://www.w3.org/2003/04/emma" version="1.0">
              <emma:interpretation id="{6A1810B5-F927-4826-A651-47FEC7E43192}" emma:medium="tactile" emma:mode="ink">
                <msink:context xmlns:msink="http://schemas.microsoft.com/ink/2010/main" type="inkWord" rotatedBoundingBox="19689,4142 22899,3948 22959,4934 19749,512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1705.9691">16872 2769 1220 0,'0'0'27'0,"0"-15"5"0,-6 0 2 0,-5 5 0 0,5 0-34 0,-5 0 0 16,5 0 0-16,-11 0 0 0,6 0 76 0,0 0 8 15,-6-5 1-15,11 5 1 0,-5 4-30 0,5 1-5 16,-5 0-2-16,5-5 0 0,6 10-16 0,-11 0-3 16,0-5-1-16,-6-5 0 0,11 0-4 0,-5-5-1 15,-1 5 0-15,1 5 0 0,11 5 4 0,-11-15 1 16,-6 0 0-16,0 5 0 0,17 10-14 0,-11 0-3 16,-1 0-1-16,-5 0 0 0,0 0-11 0,6 0 0 15,11 0 9-15,-23 10-9 16,-5 5-16-16,0 5-8 0,5-5-2 0,-5 5 0 0,0 15 55 0,-6 1 11 0,0 4 3 15,-6 15 0-15,-5 1-23 0,11-1-5 0,-6 0-1 16,6 6 0-16,-5-6-14 0,5 5 9 0,0-9-9 0,6 4 8 16,5 0-8-16,6-10 0 0,0-4 0 0,6-6 0 15,5 0 0-15,12-10 8 0,0-5-8 0,-1-5 0 16,7 0 8-16,-1-9-8 0,6-1 0 0,5-5 8 16,7-11 1-16,-7 1 0 0,12-5 0 0,6-5 0 15,-1 0 3-15,-5-5 0 0,6-10 0 0,-12-5 0 16,1-1-12-16,-1 6 0 0,6-10 0 0,-6 0 0 0,-17-11 8 15,6 1-8-15,17-5 0 0,-6-6 8 0,-5 6-8 16,11 0 0-16,6-1 9 0,-1 6-9 16,-16 5-20-16,5 4-9 15,0 11-2-15,1 5 0 0,-7 5 76 0,-5 10 15 0,-11 5 4 0,5 0 0 0,-11 10-52 0,0 0-12 16,0 0 0-16,0 0 0 0,-11 20 8 0,5 0 0 16,1 5-8-16,-12 0 12 0,0 0-12 0,0-5 9 15,0 5-9-15,5 1 8 0,-5-1-8 0,6 5 0 16,0 0 0-16,5-5 0 0,1 5 0 0,5 1 0 15,0-6 0-15,5 5 0 0,-5-5 0 0,6 5 0 16,5 0 0-16,6-4 0 16,11-1-26-16,-11 0-4 0,-5-5-1 0,-1 0-677 15,6 0-136-15</inkml:trace>
          <inkml:trace contextRef="#ctx0" brushRef="#br0" timeOffset="52403.2135">17076 2865 1364 0,'22'-25'60'0,"-16"15"13"0,0 0-58 0,5-6-15 16,6 1 0-16,0 0 0 0,11-5 70 0,-5 0 11 15,-6 0 3-15,5 0 0 0,7 0-6 0,-7 0-1 16,-5 4 0-16,6 6 0 0,-1 0-77 0,1 5 0 16,-6-5-11-16,0 5 0 0,0 0 88 0,-6 5 18 0,-11 0 3 15,6 15 1-15,-12 5-65 0,6 6-13 16,0 9-2-16,-5 5-1 0,-7 0-5 0,-5 6-1 0,0 4 0 15,0-5 0-15,12 0-1 0,-1 1-1 16,-5-1 0-16,-1 0 0 0,1-10 10 0,5 1 3 0,1-6 0 16,-7 0 0-16,-4-10-9 0,-1 0-2 0,17-5 0 15,0 0 0-15,0-15-1 0,0 0-1 0,0 0 0 0,0 0 0 16,0 0 0-16,0-15 0 0,5-5 0 0,1 0 0 16,-6-5 17-16,6-5 3 0,5-11 1 0,-6 1 0 15,-10 0-31-15,10-5 0 0,24-1 0 0,-1-4-10 0,6 0 10 16,6-5 0-16,5-1-9 0,6 1 9 15,0 15-9-15,-6 4 9 0,6 1-12 0,-6 10 12 0,-5 5-10 16,-6 10 10-16,-6 0-8 0,-6 15 8 0,1 10 0 0,-12 5 0 16,-5 0 0-16,-6 5 0 0,6 6 0 15,-12 4 0-15,-5 0 0 0,-1 5-8 0,1 0 8 0,0 6 0 16,-1-11 0-16,-5 5 0 0,12-5 19 0,-6-5-1 16,11 6 0-16,-6-6 0 15,-5-5-40-15,11-5-8 0,5 0-2 0,7 5 0 16,4-10-76-16,1 1-16 0,-11-1-4 0,0-10 0 0</inkml:trace>
          <inkml:trace contextRef="#ctx0" brushRef="#br0" timeOffset="54025.675">19010 2543 518 0,'22'-20'46'0,"-22"20"-37"0,12-10-9 0,-1 0 0 16,0 0 129-16,-11 10 24 0,0-15 5 0,0 15 1 15,6-10-88-15,0-1-18 0,-6 1-3 0,-6 0-1 16,0 5 5-16,-5-5 1 0,0 0 0 0,-1 5 0 15,-5 5-6-15,-5 0-1 0,-1-5 0 0,-5 5 0 16,5 5 7-16,-5 5 1 0,-6 0 0 0,0 5 0 16,6 5-29-16,-6 1-6 0,0-1-1 0,0 0 0 15,6 0 10-15,0 5 2 0,-6 0 0 0,11-5 0 16,-5 0-32-16,11-4 0 0,0-1 0 0,5 0 0 16,1-5 0-16,11-10 0 0,0 0 0 0,0 0 0 0,11 15-10 0,-5-5-8 15,11 0-2-15,0 0 0 0,6 0 20 16,-1 0 0-16,1 5 0 0,5 0 0 0,0-5-10 0,1 5 2 15,-7 1 0-15,1-1 0 0,5 5 8 0,-5-5 0 16,-6 10-9-16,-6-5 9 0,0 0 0 0,1 0 0 16,-7 0 0-16,-5 1 0 0,-5 4 20 0,-1-10 9 15,0 0 2-15,-5 5 0 0,0-5-12 0,-12 5-3 16,6 0 0-16,-5-5 0 0,-1 1-6 0,0-1-2 16,1-5 0-16,-1 5 0 0,-5 0-8 0,5-5 0 15,1 5-10-15,-1-5 10 16,0-5-104-16,-5 0-16 0,0 5-2 0,0-5-1 0</inkml:trace>
        </inkml:traceGroup>
        <inkml:traceGroup>
          <inkml:annotationXML>
            <emma:emma xmlns:emma="http://www.w3.org/2003/04/emma" version="1.0">
              <emma:interpretation id="{6B3D7127-EE6B-43FF-98F6-3FAB72A01F7B}" emma:medium="tactile" emma:mode="ink">
                <msink:context xmlns:msink="http://schemas.microsoft.com/ink/2010/main" type="inkWord" rotatedBoundingBox="23553,4127 27174,3908 27216,4601 23595,482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5266.0877">22477 2442 1497 0,'0'0'133'0,"11"-5"-106"16,0 0-27-16,6 0 0 0,6 5 55 0,-23 0 5 16,0 0 2-16,5 10 0 0,1 10 28 0,0 6 6 15,-6 9 0-15,-6 0 1 0,0 5-29 0,1 0-5 16,5 6-2-16,-6-1 0 0,0-5-21 0,-5 5-4 16,11-4 0-16,-5-1-1 0,-1-10 5 0,0 0 0 15,1-5 1-15,-1-4 0 0,0-1-13 0,6-5-4 16,-5-5 0-16,5-10 0 0,0 0 32 0,0 0 7 15,0 0 1-15,0 0 0 0,0 0-52 0,17 5-12 0,0-10 0 0,-1 0 0 16,-4-5 25-16,10-5 3 16,1-5 0-16,5-1 0 0,-5-4-13 0,5-5-3 15,6 5 0-15,0-10 0 0,6 5-4 0,-1-6 0 0,-5 1-8 16,11 0 12-16,1 5-12 0,-7 0 0 0,1 9 8 0,-1-4-8 16,7 0 0-16,-1 5 0 0,0 5 0 0,0 0 0 31,1 0-95-31,-7 5-12 0,1 5-2 0</inkml:trace>
          <inkml:trace contextRef="#ctx0" brushRef="#br0" timeOffset="54626.3211">19852 2588 2044 0,'0'-20'45'0,"6"5"10"0,0 0 1 0,-1 0 1 0,-5 15-45 0,0 0-12 16,6-15 0-16,-6 15 0 0,0 0 64 0,0 0 12 16,0 0 1-16,-6 10 1 0,1 10-51 0,-1-5-11 15,-5 10-1-15,-1 0-1 0,-4 21 4 0,-1-6 1 16,5 0 0-16,1 0 0 0,0 6-6 0,-1-6-1 15,12 0 0-15,-5 0 0 0,10-5-24 0,-5-4-6 16,6-6-1-16,5 5 0 0,-5-10 19 0,5 0 0 16,6-5 0-16,0-5 0 0,0-5 28 0,0-5 10 15,0 0 2-15,0-5 0 0,0-5-13 0,0 0-3 16,0-5 0-16,0-5 0 0,6-5-24 0,-1-5 0 16,6-1 0-16,-5 1 0 0,5-5 0 0,-5 0 0 15,-6 5-14-15,0-5 5 0,5 4 9 0,-5 6 0 16,0 5 0-16,-5 5-8 0,5 10 8 0,-17 5 0 15,0 0-9-15,0 0 9 0,5 20 0 0,-5 10-9 16,0 0 9-16,-5 6 0 0,-1-1 0 0,0 0 0 0,1 0 0 16,5 0 0-16,0 1 0 0,0-6 0 0,5-5 0 15,1 0 0-15,0-5 0 0,-1 5 19 0,7-10-3 16,-7-4 0-16,7-1-16 0,5-10 0 0,0 0 0 0,0 0 0 16,5-10 0-16,1-1-14 0,-1 1 2 0,7-5 1 15,-1-10 11-15,6 0 16 0,-6-10-4 0,12 0-1 16,-6-1-11-16,0-4 0 0,5 0 0 0,1 0 0 15,-12-6 0-15,6 6 0 0,0 5 0 0,0 0 0 16,-6 0-22-16,6 4-10 0,-6 6-1 16,6 0-1-16,-5 0-136 0,-1 10-27 0,-11 0-6 15</inkml:trace>
          <inkml:trace contextRef="#ctx0" brushRef="#br0" timeOffset="54937.0986">21249 2875 1152 0,'0'0'51'0,"17"0"10"0,0 0-49 0,0 0-12 16,6 0 0-16,5-5 0 0,0 0 76 0,6-5 12 16,6 0 2-16,5-5 1 0,6 0-18 0,-11-1-3 15,-6-4-1-15,0-5 0 0,-6 10-5 0,6-5 0 16,0 0-1-16,-6 0 0 0,-11-5-19 0,0 4-4 15,6 6-1-15,-12 0 0 0,0-5 2 0,-5 0 1 16,-1 5 0-16,1 0 0 0,-6-5-15 0,0 5-3 16,-11 0-1-16,5 0 0 0,0 4-7 0,-5 1 0 0,-6 5-1 15,0 0 0-15,-11 5 0 0,5 0 0 0,6 5 0 0,-5 10 0 16,-12-4-15-16,-6 4 0 0,6 5-9 16,0 0 9-16,0 10 17 0,0-5 10 0,6 10 1 0,6 1 1 15,-1-6-21-15,12 5-8 0,-1-5 0 0,1 5 9 16,11 1-9-16,0-1 0 0,6-5 0 0,5 0 0 15,0-5-24 1,6 5-6-16,0-4-2 0,12-1 0 0,4-10-76 16,1 0-16-16,6-5-4 0</inkml:trace>
        </inkml:traceGroup>
        <inkml:traceGroup>
          <inkml:annotationXML>
            <emma:emma xmlns:emma="http://www.w3.org/2003/04/emma" version="1.0">
              <emma:interpretation id="{7931A5DA-019F-4B48-A769-C453EA3E3AEE}" emma:medium="tactile" emma:mode="ink">
                <msink:context xmlns:msink="http://schemas.microsoft.com/ink/2010/main" type="inkWord" rotatedBoundingBox="29160,3054 30393,2979 30476,4345 29242,4419"/>
              </emma:interpretation>
              <emma:one-of disjunction-type="recognition" id="oneOf9">
                <emma:interpretation id="interp9" emma:lang="" emma:confidence="1">
                  <emma:literal>is</emma:literal>
                </emma:interpretation>
                <emma:interpretation id="interp10" emma:lang="" emma:confidence="0">
                  <emma:literal>us</emma:literal>
                </emma:interpretation>
                <emma:interpretation id="interp11" emma:lang="" emma:confidence="0">
                  <emma:literal>vs</emma:literal>
                </emma:interpretation>
                <emma:interpretation id="interp12" emma:lang="" emma:confidence="0">
                  <emma:literal>io</emma:literal>
                </emma:interpretation>
                <emma:interpretation id="interp13" emma:lang="" emma:confidence="0">
                  <emma:literal>ls</emma:literal>
                </emma:interpretation>
              </emma:one-of>
            </emma:emma>
          </inkml:annotationXML>
          <inkml:trace contextRef="#ctx0" brushRef="#br0" timeOffset="56333.8356">25406 2291 1623 0,'0'0'36'0,"6"-5"7"0,-1-5 1 0,1 5 2 0,5-10-37 16,-11 5-9-16,6 0 0 0,-6 10 0 0,0 0 76 0,0 0 14 0,0 0 2 0,0 0 1 15,0 0-38-15,0 0-8 0,0 15-2 0,0 5 0 16,-6 0-15-16,6 6-3 0,-5 9-1 0,-1 0 0 16,0 0-2-16,6 0 0 0,-5 1 0 0,-1-1 0 15,6 5-4-15,0-5-2 0,0-5 0 0,0 1 0 16,6-1-8-16,-6-5-2 0,5-5 0 0,1 0 0 15,-6-5-8-15,11-5 12 0,-5 0-12 0,11-5 12 16,-6 0-12-16,6-5 0 0,-5 0 0 0,5 0 0 16,0-5 0-16,0 0 0 0,-1-5 0 0,7 0 0 15,0 0 9-15,-6-5-9 0,5-5 10 0,7-5-10 16,-7 0 0-16,1 0 0 0,5-6 0 0,6 1 0 16,-11-10 0-16,5 5 0 0,12-5 0 0,5-1 0 15,0 6 0-15,6 0 0 0,0 0 0 0,0 5-10 16,5-1 10-16,-5 6 0 0,-6 0 8 0,1 5-8 0,-1 0 0 15,-11 10 0-15,0-5 0 0,0 5 0 0,-6 5 0 16,0 5 0-16,-11 0 0 0,6 0-8 0,-12 0 8 0,0 5 0 16,1 0 0-16,-1 5 0 0,-11 5 0 0,6 0 0 15,-1 0 0-15,-5 5 0 0,0 0 0 0,-5 5 0 16,-7-5 0-16,7 1 0 0,-7 4 0 0,1-5 0 16,-6 0 0-16,0 0 0 0,0 0 24 0,0 0 6 15,0-5 2-15,0 1 0 0,-5-1 3 0,5-5 1 16,-6-5 0-16,1 0 0 0,-1 10-9 0,0-10-2 15,-5-5 0-15,0 5 0 0,-1-5-9 0,7 0-1 16,-1 0-1-16,-5-5 0 0,0 5-14 0,5 0 0 16,6-10 8-16,0 0-8 15,0 0-99-15,0-5-22 0,-5-1-5 0,5-4-997 0</inkml:trace>
          <inkml:trace contextRef="#ctx0" brushRef="#br0" timeOffset="56471.1869">26339 1427 1699 0,'-17'-16'75'0,"17"16"16"0,-11-10-73 0,5 5-18 0,-5-5 0 0,11 10 0 15,0 0 22-15,0 0 1 0,0 0 0 0,-6 10-540 16,1 0-108-16</inkml:trace>
        </inkml:traceGroup>
      </inkml:traceGroup>
    </inkml:traceGroup>
    <inkml:traceGroup>
      <inkml:annotationXML>
        <emma:emma xmlns:emma="http://www.w3.org/2003/04/emma" version="1.0">
          <emma:interpretation id="{070CCDCD-9DE6-4353-8CD7-45F9573B7387}" emma:medium="tactile" emma:mode="ink">
            <msink:context xmlns:msink="http://schemas.microsoft.com/ink/2010/main" type="paragraph" rotatedBoundingBox="4412,7717 19369,6701 19678,11239 4720,122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E302922-89C9-4493-99BF-AA7A3153D3F2}" emma:medium="tactile" emma:mode="ink">
              <msink:context xmlns:msink="http://schemas.microsoft.com/ink/2010/main" type="line" rotatedBoundingBox="4412,7717 19369,6701 19678,11239 4720,12256"/>
            </emma:interpretation>
          </emma:emma>
        </inkml:annotationXML>
        <inkml:traceGroup>
          <inkml:annotationXML>
            <emma:emma xmlns:emma="http://www.w3.org/2003/04/emma" version="1.0">
              <emma:interpretation id="{341DD6A7-A802-48CA-A0BC-03F219318F1B}" emma:medium="tactile" emma:mode="ink">
                <msink:context xmlns:msink="http://schemas.microsoft.com/ink/2010/main" type="inkWord" rotatedBoundingBox="4412,7717 7701,7494 7852,9704 4562,992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8245.1511">1959 6093 403 0,'0'0'36'16,"0"-10"-36"-16,11-5 0 0,-5 5 0 0,-1 0 148 0,1 0 22 15,-6 10 5-15,0 0 1 0,0 0-40 0,0 0-7 16,-6-15-1-16,6 5-1 0,0 10-26 0,0 0-5 16,0 0 0-16,0 0-1 0,0 0-25 0,0 0-5 15,0 0-1-15,0 0 0 0,-11 10-17 0,0 5-4 16,5 0-1-16,0 0 0 0,-11 5-9 0,6 6-1 0,0 4-1 0,-1 5 0 15,-10 10-8-15,-1 0-2 16,-5 11 0-16,-6-1 0 0,6 0 1 0,-12 11 0 16,0-1 0-16,-10-5 0 0,10-4-12 0,0 4-2 15,1-5-8-15,-1 6 12 0,6-11-12 0,6 0 0 16,-6-4 0-16,11-1 0 16,1-10-18-16,-6 0-10 0,11 0-1 0,0-4-698 15,-6-1-139-15</inkml:trace>
          <inkml:trace contextRef="#ctx0" brushRef="#br0" timeOffset="57920.7445">624 6239 1278 0,'0'0'56'0,"-6"-10"12"0,6 0-54 0,0 10-14 16,0 0 0-16,-11-5 0 0,5-5 64 0,-5 0 9 15,11 10 3-15,0 0 0 0,0 0-29 0,0 0-6 16,6-10-1-16,-6 10 0 0,0 0-16 0,0 0-4 16,5-10-1-16,-5 10 0 0,12-10 4 0,-12 10 1 15,0 0 0-15,0 0 0 0,11 0 3 0,0 0 1 16,-11 0 0-16,17 5 0 0,-6 0 0 0,6 10 1 15,-5 0 0-15,-1 0 0 0,6 5-11 0,0 5-2 16,0 6-1-16,6 4 0 0,-12 5 5 0,11 0 0 16,1 5 1-16,5 1 0 0,6 9 7 0,-5 0 2 15,-1-4 0-15,0 4 0 0,0-10 4 0,-11 0 1 16,6 1 0-16,-6-6 0 0,0 0-3 0,0-5 0 16,-6-4 0-16,6-1 0 0,-6-5-13 0,-5 0-3 15,5-5-1-15,1-5 0 0,-7 0-7 0,7 0-8 16,-1-5 11-16,0 6-11 15,1-6-15-15,5 0-9 0,-6 0-3 0,6-5-730 16,0 0-147-16</inkml:trace>
          <inkml:trace contextRef="#ctx0" brushRef="#br0" timeOffset="58738.2604">1178 7267 172 0,'0'0'8'0,"0"0"1"0,0 0-9 0,0 0 0 15,0 0 0-15,0 0 0 0,0 0 204 0,6-5 40 16,-1 0 7-16,-5 5 1 0,6-10-118 0,-6 10-24 16,0 0-5-16,6-10-1 0,-1 5-15 0,-5-5-3 15,6 0-1-15,-6 10 0 0,0 0-19 0,6-10-4 16,-1 0-1-16,-5 0 0 0,0 10-7 0,6-10-2 15,0 0 0-15,-6 10 0 0,5-10-11 0,-5 4-2 16,6-4-1-16,-6 10 0 0,0 0-13 0,0 0-2 16,0 0-1-16,0 0 0 0,0 0-2 0,0 0-1 15,0 0 0-15,0 0 0 0,0 0-6 0,6 16-1 16,-1-1 0-16,-5 5 0 0,6 5 0 0,-6 5 0 16,-6 5 0-16,6 5 0 0,-5 6 8 0,-1 4 2 15,0 0 0-15,1 11 0 0,-1-6 1 0,0 0 0 16,-5 5 0-16,5 1 0 0,1-6-2 0,-1 0 0 0,6-4 0 0,-11-6 0 15,5-5-11-15,0 0-2 0,1-4-8 0,-1-6 12 16,0-5-12-16,1 5 9 0,-1-10-9 16,0 0 8-1,1 0-80-15,-1 0-16 0,1-5-3 0,-7 6-689 0,1-6-137 0</inkml:trace>
          <inkml:trace contextRef="#ctx0" brushRef="#br0" timeOffset="59906.8653">2004 7358 115 0,'0'0'10'0,"0"0"-10"16,5 10 0-16,-5 0 0 0,0 0 238 0,6 5 46 15,0-5 8-15,-1 5 3 0,1 0-166 0,0-5-33 16,-1 0-6-16,1 0-2 0,-6-10-32 0,17 10-6 15,-17-10-2-15,23 5 0 0,-6-5 3 0,11-10 0 16,0 5 0-16,6-10 0 0,-6-5-16 0,18 0-3 16,-1-5-1-16,11-5 0 0,1-1-18 0,-6 1-3 15,-12-5-1-15,7-5 0 0,-1 5 0 0,-5 0 0 16,-1-1 0-16,-5 1 0 0,0-5-9 0,-11 0-9 16,-1 0 9-16,1 4-13 0,-12 11 13 0,0-5 0 15,1 0 12-15,-7 10-12 0,-5 5 0 0,0 0 0 16,-5 5 0-16,5 10 0 0,0 0 0 0,-12 0 15 0,-5-5-3 0,1 15-1 15,-13 0-2-15,1 5 0 16,0-10 0-16,-6 10 0 0,5 5 6 0,-4 5 1 0,-1 5 0 16,0 5 0-16,0 11 11 0,0-1 2 0,6 0 1 0,-1 5 0 15,7 1 0-15,5-1 0 0,5 5 0 0,7 1 0 16,-7-1 5-16,12 0 1 0,6-5 0 0,-6 1 0 16,6-6-36-16,5 0 0 0,6-5 0 0,0 1 0 15,0-6 9-15,0 0-9 0,6-5 0 0,-1 0 9 16,6-10-33-16,1-5-6 0,-7-4-2 0,12-6-1046 15</inkml:trace>
          <inkml:trace contextRef="#ctx0" brushRef="#br0" timeOffset="60293.7057">3921 6578 1674 0,'0'0'74'0,"-11"-5"15"0,-1 0-71 0,-5 5-18 16,6 0 0-16,-6 0 0 0,-5 5 82 0,5 5 13 16,-6 1 2-16,0 4 1 0,1 5-44 0,-1 5-9 15,0-5-1-15,6 5-1 0,0 5-25 0,1 0-5 16,10-4-1-16,6-1 0 0,0 5-12 0,6-5 0 15,-1-5 8-15,12 0-8 0,0 0 0 0,0-5 0 0,6 5 0 0,-1 1 0 16,1-6 0-16,0 0 8 0,-6 0-8 16,5 5 0-16,-5 0 0 0,0 5 8 0,6 5-8 0,-6 1 0 15,-6-1 9-15,6 0-1 0,-6 0 0 0,-5 0 0 16,5 5 0-16,-5 1-8 0,-6-6 12 0,-6-5-4 16,6 5 20-16,-5-5 3 0,-1 5 1 0,0-10 0 15,-5 1 3-15,-6-1 1 0,6-5 0 0,-6 5 0 16,0-5-20-16,-6 0-3 0,6-5-1 0,-5 5 0 15,-7-5-72-15,1 5-14 16,-6-5-3-16</inkml:trace>
        </inkml:traceGroup>
        <inkml:traceGroup>
          <inkml:annotationXML>
            <emma:emma xmlns:emma="http://www.w3.org/2003/04/emma" version="1.0">
              <emma:interpretation id="{979B6982-18A6-4A23-B05B-DDF4E1F52FF6}" emma:medium="tactile" emma:mode="ink">
                <msink:context xmlns:msink="http://schemas.microsoft.com/ink/2010/main" type="inkWord" rotatedBoundingBox="11857,7941 13827,7807 13911,9042 11941,9176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2256.446">9282 6573 806 0,'0'0'72'16,"0"0"-58"-16,0 0-14 0,12-5 0 0,-7-5 135 0,7 5 24 15,-1-5 5-15,0 10 0 0,-5-5-60 0,5 5-12 16,6 0-2-16,-5 5-1 0,-1 10-45 0,0 0-10 16,-5 11-2-16,-1 9 0 0,1 10-15 0,0 5-3 15,-12 1-1-15,6-1 0 0,-11 10 28 0,5-5 6 16,-5 1 1-16,0-6 0 0,-1 0 4 0,1-5 2 0,5-4 0 16,-5-1 0-16,5-10-17 0,1 0-3 0,-1-10-1 0,0 0 0 15,6-9-2-15,0-11-1 0,0 0 0 0,0 0 0 16,0 0-11-16,0 0-3 0,0 0 0 0,0 0 0 15,0 0 7-15,6-16 1 0,0-4 0 0,-1 0 0 16,1-5-3-16,0 0 0 0,5-5 0 0,0-5 0 16,1-1-3-16,4-4-1 0,7-10 0 0,5 5 0 15,1-1-6-15,5 1-2 0,5-5 0 0,6-5 0 16,6 4-9-16,0 6 0 0,6-5 0 0,-6 10 8 16,-6-1-24-16,6 6-4 0,-6 5-2 0,-5 5-794 15,-6 10-158-15</inkml:trace>
          <inkml:trace contextRef="#ctx0" brushRef="#br0" timeOffset="61572.0258">8683 6387 288 0,'-6'-5'25'0,"1"-5"-25"15,5 0 0-15,-6 5 0 0,0-5 248 0,1 0 44 16,-1 0 8-16,-5 5 3 0,5-5-151 0,0 5-29 15,-5-5-7-15,0 5 0 0,11 5-41 0,-17 5-8 16,0-5-2-16,0 10 0 0,0 5-33 0,-11 5-8 0,-1 0 0 16,1 5-1-16,0 11 12 0,-6-1 2 0,6 10 1 15,-6 5 0-15,5 6-22 0,1 4-4 16,5 0 0-16,1 11-1 0,-1-6-11 0,1 5 8 16,-1-4-8-16,12-6 8 0,-6 0-8 0,5-4 10 0,7-1-10 15,-1-5 10-15,0-5-10 0,6 1 0 0,6-11 9 16,0 0-9-16,-1-5 0 0,7-5 8 0,-7 1-8 0,12-11 0 15,0-5 0-15,0 0 0 0,0-10 0 0,11 0 0 16,1-10 0-16,5 0 0 0,5-5 0 0,1-6 8 16,5-4-8-16,6 0 0 0,-6-5 0 0,12-5 8 15,-6 0-8-15,-6-6 0 0,0-9 8 0,0 0-8 16,-11 5 8-16,0-11-8 0,-5-4 10 0,-1 0-10 16,-6 4 8-16,-5 1-8 0,-5 0 0 0,-1-1 9 15,-11 6-9-15,-6 5 10 0,6 0-10 0,-11 4 10 0,0 6-10 16,-1 5 8-16,-5 5-8 0,-5 10 8 0,5 0 9 0,-11 15 2 15,-1-5 0-15,1 10 0 16,0 5-47-16,5 5-10 0,-11 0-2 0,6 10 0 16,-6 0-156-16,6-5-32 0</inkml:trace>
        </inkml:traceGroup>
        <inkml:traceGroup>
          <inkml:annotationXML>
            <emma:emma xmlns:emma="http://www.w3.org/2003/04/emma" version="1.0">
              <emma:interpretation id="{36F74472-FCF8-4B9C-A7AB-0613352A50A1}" emma:medium="tactile" emma:mode="ink">
                <msink:context xmlns:msink="http://schemas.microsoft.com/ink/2010/main" type="inkWord" rotatedBoundingBox="16640,6936 18431,6814 18736,11303 16945,1142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1" brushRef="#br0">13620 9766 0,'0'0'0,"0"0"16,0 0 0,0 0-16,0 0 15,0 0 1,0 0-16,0 0 15,0 0-15,0 0 0</inkml:trace>
          <inkml:trace contextRef="#ctx0" brushRef="#br0" timeOffset="63384.3316">13371 5824 460 0,'-5'-25'20'0,"5"10"5"0,0 0-25 0,-6 0 0 15,0-5 0-15,6 5 0 0,0 0 220 0,6 0 40 16,-6 0 7-16,6 5 1 0,-1-1-140 0,1 1-28 0,-6 10-5 16,0 0-2-16,0 0-36 0,6 15-7 0,-1 6-2 15,1 9 0-15,-6 0-20 0,0 15-4 0,-6 5 0 16,-5 16-1-16,0 4-11 0,-6 6-3 0,-6-1 0 0,0 15 0 15,-5-9 16-15,0-1 3 0,0 1 1 16,-6-1 0-16,0-4 7 0,5-6 2 0,1-5 0 0,0-4 0 16,5-6-4-16,1-5-1 0,5-5 0 0,0-9 0 15,5-1-5-15,1-10 0 0,0-5-1 0,5-5 0 16,0-5-19-16,6-10-8 0,0 0 0 0,0 0 8 16,0 0 2-16,0 0 0 0,0-10 0 0,-5-5 0 15,-1-5 0-15,6-5 0 0,6-10 0 0,5-1 0 16,0-4-10-16,1 0 0 0,-7-15 0 0,12-6 0 15,12-4 0-15,-1 0 0 0,0-6 0 0,6-9 8 16,0-1-8-16,6-4 0 0,-1 5 0 0,1-6 0 0,-1 1 0 16,-5-1 8-16,0 11-8 0,0 4 0 0,-11 11 0 15,5 5 0-15,-5 5 0 0,-1 9 0 0,1 1 0 0,-12 10 0 16,6 5 0-16,-5 0 0 0,-1 10 0 0,0-1 0 16,-11 11 0-16,0 5 0 0,11 0 0 0,-5 11-9 15,5 9 9-15,-5 10 0 0,5 0-12 0,-5 10 12 16,5 5-12-16,-5 11 12 0,0-1-14 0,-1 5 4 15,7 6 1-15,-7-1 0 0,1 5 9 0,-6 1-10 16,6 4 10-16,-6-4-10 0,0-11 10 0,0-5 0 16,0 6-9-16,0-11 9 0,-6-15 0 0,0 5 0 15,1-10 0-15,5 1 0 0,-6-6 0 0,6-10 0 16,0 0 0-16,0 0 0 0,0 0 0 0,0-15 0 16,0 0 0-16,0 0 0 0,11 0 0 0,6 5 0 15,0-10 0-15,0 0 0 0,6-5 0 0,-1 0 0 0,-5-10 8 16,6 5-8-16,5 0 0 0,-5-6 8 0,0-4-8 15,-1 0 8-15,6 0 9 0,-5-10 2 0,0-5 0 16,-1-6 0-16,7 1 10 0,-7-10 3 0,1-5 0 0,5-6 0 16,0-9-7-16,1 4-1 0,-1 1 0 0,6-10 0 15,-6 4-24-15,0-4 8 0,6 4-8 0,0-4 0 16,0 5 0-16,0 4 0 0,-6 11 0 0,6 10 0 16,0 9-40-1,-5 16-1-15,-1 5 0 0,-17 15-763 0,6 10-153 0</inkml:trace>
        </inkml:traceGroup>
        <inkml:traceGroup>
          <inkml:annotationXML>
            <emma:emma xmlns:emma="http://www.w3.org/2003/04/emma" version="1.0">
              <emma:interpretation id="{DDAF2E98-D986-492F-A7F0-99F2BDA72E7A}" emma:medium="tactile" emma:mode="ink">
                <msink:context xmlns:msink="http://schemas.microsoft.com/ink/2010/main" type="inkWord" rotatedBoundingBox="18530,7416 19414,7356 19476,8266 18592,8326"/>
              </emma:interpretation>
              <emma:one-of disjunction-type="recognition" id="oneOf13">
                <emma:interpretation id="interp17" emma:lang="" emma:confidence="0">
                  <emma:literal>o</emma:literal>
                </emma:interpretation>
                <emma:interpretation id="interp18" emma:lang="" emma:confidence="0">
                  <emma:literal>O</emma:literal>
                </emma:interpretation>
                <emma:interpretation id="interp19" emma:lang="" emma:confidence="0">
                  <emma:literal>0</emma:literal>
                </emma:interpretation>
                <emma:interpretation id="interp20" emma:lang="" emma:confidence="0">
                  <emma:literal>°</emma:literal>
                </emma:interpretation>
                <emma:interpretation id="interp21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93981.6897">14949 5900 691 0,'0'0'30'0,"6"0"7"0,-6 0-29 0,11 0-8 16,-5-5 0-16,-6 5 0 0,0 0 71 0,0 0 13 16,0 0 2-16,0 0 1 0,0 0-9 0,0 0-2 15,0 0 0-15,0 0 0 0,0 0-30 0,0 0-6 16,0 0-2-16,0 0 0 0,0 0-21 0,0 0-4 16,0 0-1-16,0 0 0 0,0 0 13 0,0 0 3 15,0 0 0-15,0 0 0 0,0 0 8 0,0 0 3 16,0 0 0-16,0 0 0 0,0 0 4 0,0 0 1 15,-12 5 0-15,12-5 0 0,-11 10-18 0,6-5-3 16,-7 5-1-16,1 0 0 0,0-5-14 0,5 0-8 16,-5 0 10-16,11-5-10 0,-6 15 8 0,6-15-8 15,0 0 0-15,0 0 0 0,-6 10 0 0,1 0 0 0,5 5 0 0,-6-5 0 16,6 10 0-16,-6-4 9 0,6-1-9 16,-11 0 12-16,5 5 7 0,1 0 1 0,-1 5 1 0,0 0 0 15,1 0 4-15,-1 0 1 0,-5 1 0 0,-1 4 0 16,1-10-10-16,5 5-1 0,1-5-1 0,-6 5 0 15,-1 0 2-15,7-4 1 0,5-1 0 0,0 0 0 16,5-5-17-16,-5 5 0 0,0-10 0 0,6 5 0 16,5 0 8-16,-5 5-8 0,5-10 12 0,0 5-12 15,1 5 12-15,-1-4-12 0,6-1 12 0,0-5-12 16,6 0 11-16,-6 0-11 0,5-5 10 0,-5 0-10 16,6 5 16-16,-6 0-2 0,5-5-1 0,-5 0 0 0,12 0 2 15,-12-5 0-15,0 0 0 0,0 0 0 0,-6-10-1 0,6 5 0 16,-6-5 0-16,0-5 0 0,6 0 0 0,6 0 0 15,-6 0 0-15,0-6 0 0,0-4-14 0,6 5 9 16,-6-10-9-16,5 0 8 0,-11 0-8 0,12-5 0 16,0-1 0-16,-1-4 0 0,1-5 0 0,0 5 0 15,5-1 0-15,0-4 0 0,-5 10 0 0,-1 0 0 16,-5 10 0-16,6 0 0 0,-6-1 0 0,-6 6 0 16,-5 0 0-16,0 10 8 0,-6-5 3 0,0 5 0 15,-6 0 0-15,-5 5 0 0,5 0-11 0,-11 0 0 16,-11-10 9-16,5 10-9 0,0-5 0 0,1 5 0 15,-6-5 0-15,5 0 8 0,0-5 0 0,1 4 1 16,-1 6 0-16,0-5 0 0,1 5-9 0,-1-5-14 16,1 0 3-16,-7 5 1 0,1-5-10 0,5 10-1 15,-11-10-1-15,6 10 0 16,-6 5-58-16,0 0-11 0,0 5-2 0,-5 10-595 0,5 5-120 0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53:47.1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2F4CEB-87A1-4B29-AB7B-25B7CEC7E3D8}" emma:medium="tactile" emma:mode="ink">
          <msink:context xmlns:msink="http://schemas.microsoft.com/ink/2010/main" type="writingRegion" rotatedBoundingBox="947,569 31712,-563 32383,17658 1618,18792"/>
        </emma:interpretation>
      </emma:emma>
    </inkml:annotationXML>
    <inkml:traceGroup>
      <inkml:annotationXML>
        <emma:emma xmlns:emma="http://www.w3.org/2003/04/emma" version="1.0">
          <emma:interpretation id="{84A45E35-D937-49F3-BAAB-5A6019FAF42A}" emma:medium="tactile" emma:mode="ink">
            <msink:context xmlns:msink="http://schemas.microsoft.com/ink/2010/main" type="paragraph" rotatedBoundingBox="901,589 31669,-705 32059,8554 1290,98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9ECFC1-2667-434A-94CC-EBD6B423DD20}" emma:medium="tactile" emma:mode="ink">
              <msink:context xmlns:msink="http://schemas.microsoft.com/ink/2010/main" type="line" rotatedBoundingBox="1731,337 29143,312 29146,2712 1733,2737"/>
            </emma:interpretation>
          </emma:emma>
        </inkml:annotationXML>
        <inkml:traceGroup>
          <inkml:annotationXML>
            <emma:emma xmlns:emma="http://www.w3.org/2003/04/emma" version="1.0">
              <emma:interpretation id="{4C0E02BA-0101-48A6-8CCE-83852E56280A}" emma:medium="tactile" emma:mode="ink">
                <msink:context xmlns:msink="http://schemas.microsoft.com/ink/2010/main" type="inkWord" rotatedBoundingBox="1731,441 6531,437 6533,2645 1733,2649">
                  <msink:destinationLink direction="with" ref="{E190ADA9-82F0-480D-A5F3-360ECB7AC00B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22 411 673 0,'0'0'29'0,"6"-15"7"0,0 5-28 0,5-10-8 0,-5 5 0 16,5-5 0-16,0 0 56 0,6 0 9 15,-5-1 3-15,-1 6 0 0,0-5 8 0,1 5 1 16,5 0 1-16,-1 0 0 0,-10 0 3 0,5 5 1 15,-11 10 0-15,12-5 0 0,-7-10-10 0,-5 15-3 16,0 0 0-16,0 0 0 0,6-10-15 0,-6-5-3 16,6 4-1-16,-6 11 0 0,0 0-10 0,0 0-3 15,0-15 0-15,5 5 0 0,-5 10-13 0,0 0-4 16,6-15 0-16,0 5 0 0,5-5-9 0,-5 5-3 16,-1 0 0-16,-5 10 0 0,17-5-8 0,-5-5 0 0,-7 0-12 15,-5 10 12-15,0 0 20 0,0 0 11 0,0 0 2 0,0 0 1 16,0 0-21-16,0 0-4 0,-5 15-1 0,5 0 0 15,-6 5 12-15,0 0 3 0,-5 10 0 0,0 6 0 16,-6 9 7-16,0 5 2 0,0 11 0 0,5-1 0 16,1 10-32-16,0 1 0 0,0-1-11 0,-1 6 11 15,1-6 0-15,5 5 10 0,1-9 1 0,-7 9 0 16,7-9 11-16,-1-1 2 0,0-5 1 0,1 6 0 16,-1-16 9-16,0 0 2 0,1 1 0 0,5-11 0 15,0 0-23-15,0 0-4 0,-6-4-1 0,6-6 0 16,6-5-8-16,-6 5 8 0,0-5-8 0,-6 5 8 15,6-9-8-15,-6-1 0 0,6-5 0 0,-5 5 0 16,-1 0 0-16,0 0 0 0,1-5 0 0,5 5 0 0,-6-5 0 16,0-5 0-16,1 1 0 0,5 4 0 0,-6-5-13 15,0 0-2-15,1 5 0 0,5-15 0 16,0 0-26-16,0 0-6 0,0 0-1 0,0 0 0 16,0 0-121-16,0 0-25 0,0 0-5 0,0 0-725 15</inkml:trace>
          <inkml:trace contextRef="#ctx0" brushRef="#br0" timeOffset="795.6902">-45 562 864 0,'0'-20'38'0,"5"10"8"0,-5-5-37 0,6 5-9 0,-6-10 0 0,6 5 0 0,5-6 81 0,-5 6 15 16,-1-5 2-16,1 5 1 0,-1 0-42 16,1 0-8-16,0 0-1 0,-1 5-1 0,-5 10-10 0,6 0-1 15,0-15-1-15,-6 5 0 0,0 10-4 0,5-10-1 16,7-5 0-16,-7 5 0 0,-5 10-10 0,6-11-1 16,0-4-1-16,5 0 0 0,-5 5 8 0,5 0 2 15,0-5 0-15,1 0 0 0,5 5-8 0,0-5 0 16,-1-5-1-16,7 5 0 0,0-16-3 0,5 6-1 15,-5 5 0-15,-1 0 0 0,1 5 2 0,5-5 1 16,0 5 0-16,-5 5 0 0,-6 5-7 0,6-5-2 16,5 5 0-16,0 5 0 0,0 0 3 0,1 5 1 15,-1 5 0-15,0 5 0 0,6-5-13 0,-5 5 0 16,-1 0 0-16,0 5-10 0,0-5 10 0,1 0 0 16,-1 5 0-16,0 1 0 0,0-6 0 0,1 0 0 15,-1 5 10-15,0-5-10 0,-5 0 17 0,0 0-2 16,5 0-1-16,-11-5 0 0,5 10 5 0,-5 0 1 0,6 1 0 15,-6 4 0-15,0-5-2 0,-11 5 0 0,5 5 0 16,6-5 0-16,0 0 2 0,0 6 0 0,-17-1 0 16,11-5 0-16,-5 10-4 0,-6-5 0 0,0 1 0 0,0 4 0 15,0 0 12-15,0-5 3 0,0-5 0 0,-6 5 0 16,-11 6-16-16,0 4-3 0,11-10-1 0,-5 0 0 16,6 0 5-16,-1 1 0 0,-5-1 1 0,5 5 0 15,0 0-17-15,-5 0 10 0,-6 1-10 0,0-6 8 16,6 5 19-16,-6 0 3 0,-6-5 1 0,0 1 0 15,-5-1-22-15,6-5-9 0,-1 0 8 0,0 0-8 16,-5-5 13-16,5 5-2 0,-5-4-1 0,6-1 0 16,-12 5-10-16,5 0 8 0,1-5-8 0,0 5 8 0,-6 5-8 0,0 1 0 15,0 4 0-15,0 5 0 0,-6-5 0 0,7 0 0 16,-7-9 0-16,6-6 0 0,6 5 0 0,-1-10 0 16,-4 0 0-16,4 0 0 0,-5-5 0 0,6 5 0 15,0-5 0-15,5-5 8 0,1 0-21 0,-1 0-5 16,6-10-1-16,6 0 0 15,11 5-132-15,0 0-26 0,0-15-6 0</inkml:trace>
          <inkml:trace contextRef="#ctx0" brushRef="#br0" timeOffset="2086.4012">1470 1123 172 0,'0'0'8'0,"0"0"1"0,0 0-9 0,0 0 0 0,0 0 0 0,0 0 0 15,0 0 229-15,6 10 44 0,0 11 9 0,5-6 2 16,6-5-194-16,-6 0-38 0,6 0-8 0,-6 0-2 16,6 0-6-16,0-5 0 0,-5 0-1 0,-1-10 0 15,0 0 2-15,6-5 1 0,0-5 0 0,0 5 0 0,0-5-14 16,0 0-4-16,6-6 0 0,-6-4 0 0,0 0-12 16,0 5-8-16,0-10 8 0,-6 5-8 0,0 0 0 0,1 0 9 15,-1 0-9-15,0-5 0 0,-11 5 10 16,0 0-10-16,6-5 8 0,-6-5-8 0,-6 10 8 15,0-5-8-15,6 5 8 0,-5 10-8 0,-1-10 10 0,-5 10-10 16,0 5 12-16,5 0-12 0,-5 5 20 0,5 5-2 16,-11 0-1-16,6 0 0 0,-6 10 4 0,0 5 1 15,0-5 0-15,0 5 0 0,-6 5-6 0,6 0 0 16,-5 0-1-16,5 5 0 0,-6 5-5 0,0 5-1 16,1 0 0-16,5 5 0 0,0 5 1 0,0 0 0 15,6 10 0-15,-1-5 0 0,7 0 5 0,5 6 1 16,0-6 0-16,11 0 0 0,-5-5 2 0,5 0 1 15,0-5 0-15,6-15 0 0,0 5 8 0,0-5 1 16,11 0 1-16,-5-5 0 0,5 0-29 0,-5-5-18 0,5 0 2 16,6-5 1-1,0-10-45-15,6 0-10 0,-6 0-2 0,-1-10-832 0</inkml:trace>
          <inkml:trace contextRef="#ctx0" brushRef="#br0" timeOffset="2923.9905">2313 1249 691 0,'0'0'61'0,"0"0"-49"0,0 0-12 0,0 0 0 16,0 0 147-16,0 0 26 0,0 0 6 0,11-15 1 16,6 15-75-16,-6-5-14 0,18-5-3 0,-7 5-1 15,12 0-17-15,6-5-3 0,-1 0-1 0,12-5 0 16,0 0-26-16,6 0-6 0,-1-5-1 0,1 5 0 31,-6-1-97-31,0 6-20 0</inkml:trace>
          <inkml:trace contextRef="#ctx0" brushRef="#br0" timeOffset="2701.7992">2669 944 1360 0,'0'0'60'0,"0"0"13"0,0-10-58 0,0 10-15 16,6-10 0-16,-6 10 0 0,0 0 99 0,6-10 17 16,5-5 3-16,0 5 1 0,0 0-78 0,1-5-15 15,5-5-3-15,5 0-1 0,-5 5-12 0,0-6-3 16,6 1 0-16,-6-5 0 0,0 0-8 0,-6 0 0 15,6-5 9-15,-6 5-9 0,-5-1 0 0,0-4 8 16,-6 0-8-16,0-5 0 0,5 0 0 0,-5-6 8 16,0 1-8-16,0 0 0 0,-5 0 0 0,-1-1 8 0,-5 1-8 15,5 5 0-15,-5 5 24 0,-1 0 1 0,1-11 0 16,6 11 0-16,-7 0-25 0,7 0 0 0,-7 0 0 0,1-5 0 16,0 4 0-16,5 6-9 0,-5 5 0 0,5 0 0 15,0 0 9-15,-5 5 11 0,0 0-3 0,5 5 0 16,-5 5 0-16,5 5 0 0,-5 0 0 0,-1 10 0 15,1 5 1-15,0-10 0 0,0 5 0 0,-1 10 0 16,1 0-9-16,0 10 0 0,-6-5 0 0,5 11 0 16,1-1 0-16,0 0 0 0,5 10 0 0,0 1 0 15,6 9 0-15,0 0 0 0,0 6 0 0,0-1 8 16,6 5 16-16,0 1 2 0,-1-1 1 0,1 0 0 16,0 1 12-16,5-1 2 0,-5 6 1 0,-1 4 0 15,1-5-3-15,0 6-1 0,-1-1 0 0,1-4 0 0,5-1-13 16,-5-4-2-16,-6-1-1 0,6-5 0 0,-1 1-12 15,1-6-2-15,-6-5-8 0,6 11 12 0,-6-6-12 0,0-5 0 16,-6 1 0-16,-5-11-10 16,-1 0-106-16,1-5-20 0,5-5-5 0,-11-4-858 15</inkml:trace>
          <inkml:trace contextRef="#ctx0" brushRef="#br0" timeOffset="3138.4343">3438 923 1839 0,'-5'0'40'0,"-1"0"9"0,0 0 2 0,6 0 1 0,0 0-42 0,0 15-10 16,-5 0 0-16,5 5 0 0,0-5 40 0,-6 10 7 15,6 10 1-15,0 5 0 0,6 6-20 0,-6-6-3 16,0 5-1-16,0-10 0 0,0 10-16 0,5-4-8 16,1-1 8-16,0-10-8 0,-1 0 0 0,1-5-14 15,0 0 2-15,5-10-916 0</inkml:trace>
          <inkml:trace contextRef="#ctx0" brushRef="#br0" timeOffset="3275.6184">3489 430 2026 0,'-22'-15'90'0,"10"10"18"0,7 0-86 0,5 5-22 0,-6-5 0 0,6 5 0 15,-6 0 43-15,6 0 4 0,0 0 1 0,0 0-678 16,0 10-135-16</inkml:trace>
          <inkml:trace contextRef="#ctx0" brushRef="#br0" timeOffset="4190.9446">4089 968 576 0,'-6'-25'51'0,"6"15"-41"16,0-5-10-16,-6 0 0 0,12 0 178 0,0 5 34 16,-1-16 6-16,1 11 2 0,11-5-105 0,-6 5-21 15,6 0-4-15,0-5-1 0,6 5-47 0,-6 0-10 16,5 5-1-16,1 5-1 0,-6 5-15 0,6 0-3 15,-6 10-1-15,0 5 0 0,0 0-11 0,0 10 0 16,-6 10 0-16,6 5 8 0,-6 6-8 0,-5 14 12 16,-1 0-12-16,-5 5 12 0,-11 6-3 0,5-1 0 15,1-10 0-15,-7 1 0 0,-4-11 2 0,4 0 0 16,1-5 0-16,0-10 0 0,-1-4 14 0,1-6 3 0,5-5 1 16,1-5 0-16,5-15 12 0,0 0 3 0,0 0 0 15,0 0 0-15,0 0 4 0,-6-15 0 0,0-5 1 0,6-5 0 16,6-6-26-16,0 1-6 0,5-10-1 15,-5 0 0-15,-1-5-16 0,12 0 8 0,0-11-8 16,0 6 0-16,6-5 15 0,-1 0-4 0,7-1-1 0,5 6 0 16,0 5-10-16,-6 0 0 0,0 10 0 0,0 4 0 15,1 11-20 1,-7 0-8-16,1 10-3 0,-6 5 0 0,6 5 31 0,-12 10 10 0,6 0 0 0,-6 15 0 16,0 6-18-16,-5-1-4 0,-6 5-1 0,0 5 0 15,0 5 13-15,-6 0 0 0,6 1 0 0,-5-6 0 16,-1 5 32-16,0 0-1 0,-5-15 0 0,11 0 0 15,-6 1-50-15,6-1-9 0,-5-5-3 16,5-5 0-16,5 0-93 0,-5-5-18 16,0 0-4-16</inkml:trace>
        </inkml:traceGroup>
        <inkml:traceGroup>
          <inkml:annotationXML>
            <emma:emma xmlns:emma="http://www.w3.org/2003/04/emma" version="1.0">
              <emma:interpretation id="{3C8BCD88-E330-4A21-B31D-E3C6C94971EE}" emma:medium="tactile" emma:mode="ink">
                <msink:context xmlns:msink="http://schemas.microsoft.com/ink/2010/main" type="inkWord" rotatedBoundingBox="7176,374 11649,370 11651,2113 7178,2117">
                  <msink:destinationLink direction="with" ref="{E190ADA9-82F0-480D-A5F3-360ECB7AC00B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586.0227">5508 586 1897 0,'-17'-20'84'16,"12"15"17"-16,-7-5-81 0,7 0-20 0,-7 0 0 0,7 0 0 0,-7 5 84 0,1 5 13 16,5 0 3-16,6 0 0 15,0 0-176-15,0 0-36 0,0 15-6 0</inkml:trace>
          <inkml:trace contextRef="#ctx0" brushRef="#br0" timeOffset="4819.7476">5768 571 1735 0,'29'-25'76'0,"-7"15"17"0,1-5-74 0,11 0-19 16,5 0 0-16,7-5 0 0,5 0 60 0,11-6 8 0,6 6 1 0,5 0 1 15,1 0-18-15,-1 0-4 0,6 0-1 0,6 5 0 16,-11 0-28-16,-1 5-6 0,-5 0-1 0,-6 0 0 15,-11 0-12-15,6 0 0 0,-6 5 8 0,-6 0-8 32,0 5-82-32,-5-5-19 0,-6 0-4 0</inkml:trace>
          <inkml:trace contextRef="#ctx0" brushRef="#br0" timeOffset="5097.678">6656-172 1414 0,'0'0'63'0,"6"-15"13"0,0 5-61 0,5-5-15 15,-5 0 0-15,5 4 0 0,-5-9 107 0,5 5 18 16,-5 10 4-16,-6 5 1 0,0 0-51 0,0 0-11 16,0 0-1-16,0 0-1 0,5 10-36 0,1 20-7 15,-6-4-2-15,-6 9 0 0,-5 10 6 0,0 10 1 16,-6 10 0-16,0 11 0 0,-6 4-7 0,0 6-1 15,-5 4 0-15,0-5 0 0,0 1-20 0,-1 4 0 16,1-4 0-16,0-1 8 0,11 0-8 0,-6-4 0 16,0-1 0-16,12-5 0 15,6-9-27-15,-1-1-6 0,-5-5-2 0,5-10-647 16,6-4-130-16</inkml:trace>
          <inkml:trace contextRef="#ctx0" brushRef="#br0" timeOffset="4445.3651">5463 878 1209 0,'0'0'53'0,"0"0"12"0,0 0-52 0,0 0-13 16,-11 0 0-16,11 0 0 0,0 0 159 0,-6 10 29 0,0 15 5 0,1 5 2 16,-1 0-102-16,6 0-20 0,-6 0-4 0,1 10-1 15,-1 1-24-15,0-1-6 0,6-5-1 0,0 0 0 16,0 0-25-16,-5-5-12 0,5 1 10 0,5-6-10 15,1 0 0-15,-6-10 0 0,6 0-13 0,-6 0 4 32,0-15-126-32,5 20-25 0</inkml:trace>
          <inkml:trace contextRef="#ctx0" brushRef="#br0" timeOffset="5342.136">7556 827 1555 0,'0'0'68'0,"-6"5"16"0,-5-5-68 0,5 5-16 0,-5 0 0 0,-1 5 0 15,1 0 97-15,0 11 16 0,-6-1 3 0,0 5 1 16,5 5-64-16,-5 0-13 0,6 10-2 0,0 0-1 0,-6 1-13 0,6-1-4 15,5 0 0-15,-5 0 0 0,5 0 1 0,6-10 0 16,-6 6 0-16,6-6 0 0,6-5-21 0,-6-5 0 16,0 5 0-16,6-10-668 15,-1 0-132-15</inkml:trace>
          <inkml:trace contextRef="#ctx0" brushRef="#br0" timeOffset="5477.2381">7697 220 1843 0,'0'0'164'0,"0"0"-132"16,-6-11-32-16,6 11 0 0,0 0 92 0,0 0 11 15,-5 11 2-15,-1 4 1 16,0 5-146-16,1 5-28 0,-1 0-7 0</inkml:trace>
          <inkml:trace contextRef="#ctx0" brushRef="#br0" timeOffset="5853.3209">8285 662 2023 0,'0'0'89'0,"0"0"19"15,0 0-86-15,0 0-22 0,11 5 0 0,-5 5 0 16,0 5 56-16,-6 0 8 0,0 5 0 0,0 10 1 0,-6 0-52 0,0 5-13 15,1 0 0-15,-7 6 0 0,7-1 8 0,-1 5 0 16,-5-5-8-16,5 10 12 0,0-4-12 0,6-6 0 16,0 5 0-16,6-10 0 0,-6-5-9 0,6-5 9 15,5 1-13-15,0-6 5 0,6-5 8 0,-5-10 0 16,5 0 0-16,0-5 0 0,0-5 0 0,5 0 0 16,1-10 0-16,-1 0-8 0,1-11 8 0,0-4 0 15,-6-5 10-15,0-5-10 0,0 0 16 0,-6-5-2 16,0-1-1-16,-5-9 0 0,0 0 12 0,-1 0 3 15,1 4 0-15,0 11 0 0,-6 0-4 0,0 5-1 16,0 5 0-16,0 5 0 0,0 5-5 0,-6 4-1 16,0 1 0-16,-5 10 0 0,5-5-17 0,-11 15 0 15,0 5 0-15,-5 0 0 16,-1 11-88-16,-11 14-22 0,0-10-4 0</inkml:trace>
          <inkml:trace contextRef="#ctx0" brushRef="#br0" timeOffset="6255.0258">8907 702 1882 0,'28'-25'84'16,"-11"15"16"-16,0-6-80 0,6 6-20 0,0 0 0 0,-1 5 0 15,-5-5 88-15,11 10 12 0,-5 0 4 0,-6 10 0 16,6 0-74-16,-6 5-14 0,0 11-4 0,-6-1 0 15,0 5 0-15,-5 0 0 0,5 10 0 0,-11 5 0 0,0-4 23 16,0 4 4-16,-5 0 1 0,5 0 0 16,-6-5-26-16,0 1-5 0,1-6-1 0,5 0 0 0,-12-10-8 0,12-5 8 15,-5 0-8-15,5-5 8 0,0 0 0 0,0-15 0 16,0 0 0-16,0 0 0 0,0 0 4 0,0 0 0 16,5-15 0-16,7-5 0 0,-1-5-12 0,0-5 0 15,1-5 0-15,5-10 0 0,-1-1 0 0,13-9 0 16,-1 5 0-16,0-5 0 0,6 4 28 0,0 1 3 15,0 5 1-15,0 5 0 0,0 5-19 0,-6 9-3 16,1 6-1-16,-7 15 0 0,1 0 15 0,-1 10 4 16,-5 0 0-16,6 15 0 0,-12 6-19 0,6 4-9 15,-5 5 10-15,5 0-10 0,-6 5 24 0,0 5-2 16,6 1 0-16,0-1 0 0,-6 5-37 0,1 0-7 16,-7 1-2-16,12 4 0 15,-5-15-131-15,5 5-26 0,-12-5-6 0</inkml:trace>
        </inkml:traceGroup>
        <inkml:traceGroup>
          <inkml:annotationXML>
            <emma:emma xmlns:emma="http://www.w3.org/2003/04/emma" version="1.0">
              <emma:interpretation id="{D6ECD4FA-6B10-4E90-9D87-3FD24C08B199}" emma:medium="tactile" emma:mode="ink">
                <msink:context xmlns:msink="http://schemas.microsoft.com/ink/2010/main" type="inkWord" rotatedBoundingBox="13319,1313 13551,1312 13552,1472 13320,147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4521.251">11543 777 460 0,'0'0'41'0,"0"0"-33"16,5-10-8-16,-5 0 0 0,0 0 166 0,0 10 31 16,6-10 7-16,0 0 0 0,5 0-83 0,0 0-17 15,1 5-3-15,-1 0-1 0,-6 0-27 0,7 5-5 16,-1 0-2-16,0 0 0 0,-11 0-29 0,12 5-5 16,-7-5-2-16,-5 0 0 0,6 10-10 0,-6-10-1 15,0 0-1-15,0 0 0 0,11 15-2 0,-11 0-1 16,0-15 0-16,0 15 0 0,0-15-15 0,0 0 0 15,-5 15 0-15,-1 5 0 0,6-20 12 0,0 0-3 16,-11 10-1-16,11-10 0 0,0 0-8 0,0 0 0 16,0 0 0-16,0 0 0 0,-12 10 8 0,-5-10 0 15,12-5 0-15,-7 0 0 0,12 0 8 0,-5 0 2 16,-1-5 0-16,6 0 0 0,0 0-10 0,6 0-8 0,-12 0 12 16,1-5-12-16,10 10 0 0,1-5 0 15,-1 0 0-15,7 5 0 0,-7 5 0 0,1-15 0 0,5 10 0 0,1 0 0 16,-1 0 0-16,0 5 0 0,-5 0 0 0,11 5 0 15,0 0-8-15,-6 0 8 0,1 10 0 0,-7-10-9 16,7 5 9-16,-1 0 0 0,-11-10 0 0,0 15 8 16,6-5-8-16,-6 5 0 0,0-15 0 0,-6 15-8 15,0-5 8-15,1-5 9 0,-12 5-1 0,5-10-8 16,1 10 24-16,-6-5-1 0,0 0-1 0,6 0 0 16,11-5-32-16,-12 0-6 0,1 0-2 0,11 0 0 15,0 0-123-15,0 0-25 0,0 0-5 16,0 0-628-16</inkml:trace>
        </inkml:traceGroup>
        <inkml:traceGroup>
          <inkml:annotationXML>
            <emma:emma xmlns:emma="http://www.w3.org/2003/04/emma" version="1.0">
              <emma:interpretation id="{C75A7416-7793-4927-B1D9-7A71F18AE234}" emma:medium="tactile" emma:mode="ink">
                <msink:context xmlns:msink="http://schemas.microsoft.com/ink/2010/main" type="inkWord" rotatedBoundingBox="15620,325 18317,322 18319,2359 15622,236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2245.8953">14800 270 576 0,'0'0'51'0,"0"0"-41"0,0 0-10 0,0 0 0 16,0 0 137-16,0 0 26 0,0 0 5 0,0 0 0 15,0 0-76-15,-11 10-16 0,5 0-4 0,-5 10 0 16,5-5-19-16,-11 5-4 0,6 0-1 0,0 10 0 16,-1 0 8-16,1 1 2 0,-6 4 0 0,0 5 0 15,-6 0-4-15,1 5-1 0,-12 1 0 0,0 14 0 16,-6 5-11-16,1-5-2 0,-6 1-1 0,-1-1 0 15,1 0-2-15,5-5 0 0,1 1 0 0,5-1 0 16,0 0-13-16,0-10-2 0,6 1-1 0,0-6 0 16,-1 0-13-16,7-5-8 0,-7-5 10 0,7 0-10 15,5 1 0-15,0-6 0 0,0 0 0 0,6 0-10 16,-1-5-31-16,1 0-7 0,5-5 0 16,1 0-1-16,5-5-130 0,0 0-25 0</inkml:trace>
          <inkml:trace contextRef="#ctx0" brushRef="#br0" timeOffset="21856.2694">13844 425 345 0,'0'0'31'0,"0"0"-31"16,0 0 0-16,0 0 0 0,0 0 132 0,6-10 21 16,0 5 4-16,-6 5 1 0,0 0-64 0,0-10-13 15,5 0-2-15,-5 10-1 0,0 0-32 0,0 0-6 16,6-10-2-16,-6 10 0 0,6-10-9 0,-6 10-1 16,0 0-1-16,0 0 0 0,0-10-7 0,0 10-2 15,0 0 0-15,0 0 0 0,0 0-10 0,0 0-8 16,0 0 12-16,0 0-12 0,0 0 18 0,0 0-3 0,0 0-1 0,0 0 0 15,0 0-5-15,11 5-1 0,-11-5 0 0,17 0 0 16,-17 0 19-16,11 0 3 0,6-5 1 0,0 0 0 16,0 0 0-16,11 0 0 0,-5 5 0 0,5-10 0 15,6 0-3-15,0 5-1 0,6-10 0 0,-1 5 0 16,12 0 9-16,0 5 3 0,0 0 0 0,6-5 0 16,-1 0-15-16,1 0-4 0,-1 0 0 0,1 0 0 15,-6 0-6-15,11-1-2 0,6-4 0 0,-6 5 0 16,-5 10 9-16,-1-10 2 0,1 0 0 0,-1-5 0 15,1 10-23-15,-6 0 0 0,-6-10 0 0,0 5 8 16,-5 5-8-16,-6-5 0 0,-6 5 0 0,0 0 0 0,-11-5-15 16,6 5-4-16,-6 0-1 0,-6 0 0 15,-11 5-6-15,0 0-2 0,11 5 0 0,-11-5 0 16,0 0-50-16,0 0-10 0,0 15-3 0</inkml:trace>
          <inkml:trace contextRef="#ctx0" brushRef="#br0" timeOffset="23262.7607">16146-142 759 0,'0'0'33'0,"6"-10"8"0,-1-5-33 0,7 5-8 16,-1 0 0-16,0-5 0 0,1 5 95 0,-1-16 17 15,6 11 3-15,-6 0 1 0,1 0-42 0,-1 0-8 16,6 5-2-16,-6 0 0 0,-11 10-6 0,6-10-2 16,-6 10 0-16,0 0 0 0,0 0-3 0,0 0-1 15,0 0 0-15,0 0 0 0,6 15-22 0,-6 0-5 16,-12 5-1-16,7-5 0 0,-7 10-12 0,-5 1-4 16,0 4 0-16,-11 10 0 0,5 5 26 0,-11 5 5 15,6 11 1-15,-11 4 0 0,-1 5-10 0,0 6-2 16,-5 4 0-16,0 15 0 0,-6 1 7 0,0 4 1 15,0 6 0-15,-5 4 0 0,10-14-13 0,-4-1-3 16,4-10 0-16,1 1 0 0,5-11 0 0,1-10-1 0,-1-4 0 16,6-11 0-16,0 0 5 0,1-10 0 0,10-9 1 15,0-1 0-15,1-10-25 0,5 5 0 0,0-15 0 0,5 0 0 16,7-5 8-16,-7-5-8 0,7 0 8 0,5 0-8 16,0-15 8-16,0-5-8 0,5 0 8 0,1-5-8 15,5-6 0-15,6-4 0 0,6 0 0 0,0-5 0 16,5 0-15-16,0-5 5 0,0-1 1 0,1 1 0 15,-1 5 1-15,0 0 0 0,1 15 0 0,-1 0 0 16,0 5 8-16,-5 4-8 0,-1 11 8 0,-5 5-8 16,-5 10 8-16,5 1 8 0,-6 9-8 0,6 0 11 15,-6 0-11-15,0 5-17 0,1 0 4 0,-1 0 1 0,6-5 12 16,-6 5 16-16,6-5-3 0,0 1-1 0,0-6-12 0,6 5 8 16,5-10-8-16,-5 0 0 0,5-5 0 0,6 0 0 15,0-5 0-15,0 0 0 0,5-5 0 0,1 0 0 16,0 0 0-16,5-10 0 0,-6 5-10 0,1-10-8 15,-6-1-2-15,6 1 0 0,-6 0 20 0,-6-5 0 16,0 0-8-16,0-5 8 0,1-5 0 0,-7 5 0 16,1-6 0-16,-6 6 0 0,0 0 12 0,-6-5 5 15,0 5 2-15,1 5 0 0,-7-5-19 0,1 5 0 16,-6-6 0-16,-6 6 0 0,6 0 0 0,-5 5-11 16,5 5 2-16,-12 0 0 0,1 0 9 0,0 5 0 15,0 5 0-15,-6 5 0 0,-6 0 0 0,6 5 0 16,-11 5 0-16,5 0 0 0,-11 10 0 0,0 0 0 15,0 10 0-15,-5 5 0 0,-1 1 16 0,0 9 3 16,1 0 0-16,5 5 0 0,0 0-19 0,6 1 10 16,-1-1-10-16,7 5 8 0,11-5 3 0,5 1 0 0,6-11 0 15,0 5 0-15,6-10 1 0,11 0 1 0,5 0 0 0,6 1 0 16,6-11-13-16,12 0 0 0,4 0 0 0,7-10-10 31,0-5-25-31,10-5-5 0,1-5 0 0,0 0-707 0,0-5-141 0</inkml:trace>
        </inkml:traceGroup>
        <inkml:traceGroup>
          <inkml:annotationXML>
            <emma:emma xmlns:emma="http://www.w3.org/2003/04/emma" version="1.0">
              <emma:interpretation id="{2DF7419E-72EF-4955-8944-49DF15FA8547}" emma:medium="tactile" emma:mode="ink">
                <msink:context xmlns:msink="http://schemas.microsoft.com/ink/2010/main" type="inkWord" rotatedBoundingBox="20370,610 24997,606 24999,2584 20372,258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5336.0944">21095 1099 1497 0,'11'-31'66'0,"-11"31"14"0,11-15-64 0,-5-5-16 15,5 5 0-15,-5-5 0 0,5 5 55 0,-11-5 7 16,6 5 2-16,0 0 0 0,-6-5 0 0,0 10 0 15,0 0 0-15,0-5 0 0,-6 4 0 0,6 1 0 16,-6 0 0-16,-5 5 0 0,11 5-64 0,-6-5 0 16,-11 0-9-16,0 0 0 0,0 0 9 0,0 5 11 15,0 0-3-15,-5 5 0 0,-6 5-8 0,5-5 0 16,0 5 0-16,-5 5 0 0,5 1 0 0,-5 4 0 0,0 0 0 16,0 5 0-16,5 10 0 0,-5 0 0 0,-1 0 0 15,7 11 0-15,-1-1 0 0,1 0 0 0,5 0 0 16,0 0 0-16,11 1 0 0,-5-6 0 0,11 0 0 0,0-10 0 15,5-5 20-15,1-5 0 0,5 0-1 0,1-5 0 16,5 0-19-16,-6-10 0 0,11-5 0 0,1-5 0 16,0-10 0-16,5 5 0 0,0-15 0 0,1 0 0 15,4-10 8-15,1-10 0 0,0 0 1 0,0-11 0 16,0 1 0-16,-5-5 0 0,4 0 0 0,1-1 0 16,-5 11 2-16,-1 0 0 0,0 5 0 0,-5 9 0 15,-6 6 5-15,-6 10 0 0,0 10 1 0,-11 10 0 0,0 0 19 16,0 0 4-16,-5 15 1 0,-1 5 0 0,0 5-14 15,-5 6-3-15,-6 4-1 0,6 10 0 0,0-5-32 16,5 5-7-16,0 1 0 0,1-1-1 16,5 0-79-16,11 0-16 0,-5-10-4 0,5 0-581 15,0 1-117-15</inkml:trace>
          <inkml:trace contextRef="#ctx0" brushRef="#br0" timeOffset="25710.3954">22192 722 1497 0,'11'-25'66'0,"-5"10"14"0,-1 0-64 0,7-6-16 0,-1 1 0 0,-5 5 0 16,-1 5 106-16,1 0 18 0,-12 0 3 0,6 0 1 15,0 10-49-15,-5-10-10 0,-7 10-1 0,-5 0-1 16,-5 0-56-16,-6 10-11 0,-6-5 0 0,0 5 0 15,5 5 0-15,-4 10 0 0,-1 0 0 0,0 1 0 16,0-1 46-16,5 10 14 0,1-5 4 0,6 5 0 16,5 0-72-1,5-5-15-15,1 6-2 0,11-6-1 0,0 0 42 0,6-5 8 0,5-5 1 0,0 5 1 16,12-5-42-16,-6 0-8 16,5 0-1-16,1-4-1 0,-6 4 34 0,0-5 8 0,-6 10 0 0,1-10 1 15,-7 0 30-15,1 0 5 0,-6 5 2 0,-6-5 0 0,-5 5-6 16,5 5-2-16,-5-10 0 0,-6 6 0 15,0 4-27-15,-6-5-6 0,6 0-1 0,1 5 0 0,-7-10-12 16,6 0-10-16,6 0 2 0,-1 0 0 16,-5 0-135-16,6-5-26 0,5-5-6 0,-5 0-1 15</inkml:trace>
          <inkml:trace contextRef="#ctx0" brushRef="#br0" timeOffset="24525.4396">19692 651 633 0,'0'0'56'0,"0"0"-44"0,-5-10-12 0,5 10 0 16,0 0 81-16,-6-10 15 0,-5 5 2 0,-1-5 1 15,1 0-3-15,-6 5 0 0,0 0 0 0,-11 0 0 16,-1 0-57-16,1 5-12 0,0-5-3 0,0 5 0 16,-12 0 23-16,6 5 4 0,6-5 1 0,0 5 0 15,-6 5-3-15,0 0 0 0,5 0 0 0,1 5 0 16,5 6-28-16,-10-1-5 0,-1 5-2 0,-12-5 0 15,7 0 6-15,-1 10 0 0,6 10 1 16,0 10 0-16,-5-4 27 0,-1-1 6 0,6 10 1 0,0 5 0 16,-5 6-13-16,5 4-2 0,11-5-1 0,1 6 0 15,-7-11-39-15,7 0 0 0,5 0 0 0,11 1 0 16,6-11 0-16,0-5 0 0,6 0 0 0,5 1 8 16,6-16-8-16,6 0 12 0,-6-5-4 0,16 5 0 15,1-10-43-15,6-5-8 0,5 0-1 0,0-10-604 16,1-5-120-16</inkml:trace>
          <inkml:trace contextRef="#ctx0" brushRef="#br0" timeOffset="24859.4296">20348 275 1036 0,'-5'-40'46'0,"-7"25"10"0,7 4-45 0,5-9-11 16,5-5 0-16,-5-5 0 0,-17 0 104 0,12 0 20 0,10 0 3 0,7 10 1 15,-1 0-60-15,-5-1-12 0,-12 11-3 0,6 0 0 16,0 10-33-16,0 0-8 0,-11-5 0 16,11 5-1-16,0 0 42 0,-6 15 9 0,-17 6 2 0,12 4 0 15,-6 15-27-15,6 5-5 0,-1 10 0 0,-10 6-1 16,-7 9-2-16,7 0 0 0,11 0 0 0,-1 6 0 15,-10-6 2-15,5 5 0 0,5 1 0 0,1 4 0 16,0-9-14-16,-1-6-2 0,1 5-1 0,0 0 0 16,-1 1-3-16,-4-11-1 0,-1 0 0 0,-12 6 0 15,18-11-10-15,-12 0 0 0,1-5 0 0,-1 1 0 16,0-6-91-16,7-5-20 0,4 0-4 16</inkml:trace>
          <inkml:trace contextRef="#ctx0" brushRef="#br0" timeOffset="26274.2318">23221 651 1267 0,'0'0'28'0,"0"0"5"0,-5-10 2 0,5 5 1 0,-6-5-36 0,0 0 0 0,1 0 0 0,-1 0 0 0,-11 0 109 0,6 0 15 15,5 5 4-15,-5 0 0 0,-1-5-60 0,1 5-12 16,0-5-3-16,-1 5 0 0,1 0-9 0,0 5-1 16,-1 0-1-16,1 0 0 0,0 0-25 0,-12 5-5 15,6-5 0-15,-11 10-1 0,0 5 9 0,-1 0 1 16,1 5 1-16,-6 5 0 0,12-5-33 0,-7 6-6 16,-5 4-2-16,6 0 0 0,5 0 31 0,1 0 5 15,5 5 2-15,0 0 0 0,6-4-31 0,11 4-5 16,0 0-2-16,5-10 0 0,1 0 31 0,5 0 5 15,6 5 2-15,6-5 0 0,-1-4-19 0,1 4 0 16,0-5-8-16,-1 0 8 0,1 0 40 0,-6-5 15 16,0 0 2-16,-6 0 1 0,0 0-5 0,-5-5-1 15,-6 0 0-15,-6 5 0 0,-5 0-6 0,0 6-2 16,-6-6 0-16,-11 5 0 0,-1 5-20 0,-5 0-5 16,-5 0-1-16,-6 5 0 0,-1-5-18 0,1 5 0 0,-6 1 0 15,0-1 0 1,6 0-147-16,-6-5-33 0,6 0-6 0,-6 5-2 0</inkml:trace>
        </inkml:traceGroup>
        <inkml:traceGroup>
          <inkml:annotationXML>
            <emma:emma xmlns:emma="http://www.w3.org/2003/04/emma" version="1.0">
              <emma:interpretation id="{45AD9118-1B26-4E75-9DB3-9F573AD0A482}" emma:medium="tactile" emma:mode="ink">
                <msink:context xmlns:msink="http://schemas.microsoft.com/ink/2010/main" type="inkWord" rotatedBoundingBox="27376,334 29143,332 29146,2712 27379,271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8499.5097">25930 189 691 0,'0'-15'61'0,"0"0"-49"0,0 0-12 0,6-5 0 16,-6 10 115-16,5-10 20 0,1 0 4 0,0 0 1 15,-6 5-45-15,11-5-9 0,0 5-2 0,1-1 0 16,5 1-16-16,-6-5-3 0,6 5-1 0,6 5 0 16,-6-5 0-16,5 5-1 0,6 0 0 0,-5 0 0 15,11-5-19-15,-6 0-3 0,1 0-1 0,-1 5 0 16,11-5-12-16,-5 0-2 0,6 5-1 0,-6-5 0 15,0 4-25-15,0 1 0 0,5 0 0 0,-5 5 0 16,0 0 0-16,6-5 0 0,-1 5 0 0,1-5 0 16,5 10 0-16,6-5 0 0,0 0 0 0,0 5 0 15,11-10 0-15,-11 5 0 0,0 5-12 0,0 0 12 0,-6 0 0 16,0 0 0-16,-11 10 0 0,0 0 0 0,-6 0-9 16,-5 10 9-16,-6 0 0 0,0 6 0 0,-11 9 0 0,-6-5 8 15,-6 15 0-15,-5 0 1 0,-6-5 26 0,-12 6 5 16,7-6 0-16,-18 5 1 0,1 10 37 0,-7-15 7 15,1 11 2-15,0-6 0 0,0-10-65 0,-1 5-13 16,7-10-9-16,-6 6 12 0,5-11-12 0,0 0 0 16,1-5-12-16,-1 5 12 0,1-5 20 0,-1 0 11 15,0-5 2-15,-5 5 1 16,-6 0-54-16,6-5-12 0,-6 1-1 0,0 4-1 16,0 0-60-16,6 0-12 0,-6-5-2 0,0 0-961 0</inkml:trace>
          <inkml:trace contextRef="#ctx0" brushRef="#br0" timeOffset="27964.5977">26134 69 1004 0,'0'0'22'0,"0"0"5"0,0 0 1 0,11-10 0 0,0 0-28 0,-5 0 0 15,0 0 0-15,5 0 0 0,-11 0 64 0,6 0 7 16,-6-1 1-16,5 1 1 0,-5 5-58 0,6-10-15 16,-6 5 0-16,6 0 0 0,-6 0 54 0,5 0 8 15,-5 0 2-15,12-5 0 0,-12 15-52 0,0-5-12 16,5-5 0-16,1 0 0 0,0 5 54 0,-6 5 8 15,0 0 2-15,0 0 0 0,0-5-52 0,0 5-12 16,0 0 0-16,5-10 0 0,-5 10 30 0,6-5 3 16,-6 5 1-16,0 0 0 0,0 0-3 0,0 0-1 15,0 0 0-15,0 0 0 0,0 0-30 0,0 0 0 16,0 0 0-16,11 5 0 0,-5 5 43 0,5 0 2 16,6 5 1-16,-11 10 0 0,5 0-22 0,0 15-5 15,-11-9-1-15,6 19 0 0,-6 5 37 0,-6 5 7 16,1 11 2-16,-7-1 0 0,1 0-32 0,-6 1-5 15,-6-1-2-15,1 5 0 0,-1 1 11 0,6-1 3 16,-5 5 0-16,5 1 0 0,-6-1 20 0,6-5 4 0,6 1 1 16,-6 4 0-16,0-15-36 0,6 6-8 0,-1-6 0 0,1-5-1 15,5 6-9-15,-5-6-2 0,5-10 0 0,1 0 0 16,-1-5 3-16,0-4 0 0,-5-1 0 0,5-5 0 16,-5 0 1-16,5-10 0 0,-5-5 0 0,5-5 0 15,1 6-12-15,-1-11 0 0,-5 5 0 0,11-15 0 16,0 0 0-16,0 0 0 0,0 0 0 0,0 0 0 15,0 0 0-15,0 0 0 0,-6-10 0 0,1 0 0 16,-1-6-25-16,0 1-4 0,1 0-1 16,5-5 0-16,-6 0-114 0,6-10-22 15,0-5-5-15,-6 0-599 0,6-5-120 0</inkml:trace>
          <inkml:trace contextRef="#ctx0" brushRef="#br0" timeOffset="30090.0685">25619 2063 806 0,'0'0'17'0,"0"0"4"0,0 0 1 0,0 0 2 0,0 0-24 0,0 0 0 15,0 0 0-15,0 0 0 0,0 0 37 0,0 0 3 16,0 0 1-16,0 0 0 0,0 0-14 0,0 0-3 16,0 0-1-16,0 0 0 0,0 0-23 0,0 0 0 15,0 0 0-15,0 0 0 0,0 0 56 0,0 0 6 16,0 0 2-16,0 0 0 15,0 0-78-15,0 0-15 0,-11-5-3 0,11 5-1 0,0 0 33 0,0 0 0 16,0 0 0-16,0 0 0 0,-6-5 32 0,6 5 0 16,0 0 0-16,0 0 0 0,0 0 4 0,0 0 2 15,0 0 0-15,0 0 0 0,0 0-21 0,0 0-4 16,0 0-1-16,0 0 0 0,0 0-12 0,0 0 0 0,0 0 8 0,0 0-8 16,0 0 0-16,0 0 9 0,0 0-9 15,0 0 8-15,0 0 13 0,0 0 3 0,0 0 0 0,0 0 0 16,0 0 12-16,0 0 2 0,0 0 1 0,0 0 0 15,0 0-27-15,0 0-4 0,0 0-8 0,0 0 11 16,0 0-11-16,0 0 0 0,0 0 0 0,0 0 0 16,0 0 0-16,0 0 0 0,0 0 0 0,0 0 0 15,0 0 20-15,0 0 3 0,0 0 0 0,0 0 0 16,0 0-23-16,0 0 0 0,0 0 0 0,0 0 0 16,0 0 0-16,0 0 8 0,0 0-8 0,0 0 0 0,0 0 0 0,0 0 8 15,0 0-8-15,0 0 0 16,0 0 10-16,0 0-2 0,0 0-8 0,0 0 12 0,0 0 15 0,0 0 2 15,0 0 1-15,0 0 0 0,0 0-30 0,0 0 0 16,0 0 0-16,0 0 0 0,0 0 0 0,0 0 0 16,0 0 0-16,0 0 0 0,0 0 20 0,0 0-3 15,0 0 0-15,0 0 0 0,6-5 24 0,-6 5 5 16,17-10 1-16,0 10 0 0,-12-10-32 0,12 5-7 16,-17 5 0-16,17 0-8 0,0 0 20 0,-5 5-4 15,5-5 0-15,0 5 0 0,-1-5-6 0,1 5-2 16,0-5 0-16,0 0 0 0,-5 5-8 0,5 0 10 15,0-5-10-15,-6 0 10 0,-11 0-10 0,17 0 10 16,0 0-10-16,0 0 10 0,0 0-10 0,0 0 0 16,0 0 0-16,5-5 0 0,-5 5-16 0,0-5-4 15,0 0-2-15,0 0-994 0</inkml:trace>
        </inkml:traceGroup>
      </inkml:traceGroup>
      <inkml:traceGroup>
        <inkml:annotationXML>
          <emma:emma xmlns:emma="http://www.w3.org/2003/04/emma" version="1.0">
            <emma:interpretation id="{9721BE14-4C06-45D9-A065-C59037874D54}" emma:medium="tactile" emma:mode="ink">
              <msink:context xmlns:msink="http://schemas.microsoft.com/ink/2010/main" type="line" rotatedBoundingBox="2007,3679 29563,2520 29676,5202 2120,6362"/>
            </emma:interpretation>
          </emma:emma>
        </inkml:annotationXML>
        <inkml:traceGroup>
          <inkml:annotationXML>
            <emma:emma xmlns:emma="http://www.w3.org/2003/04/emma" version="1.0">
              <emma:interpretation id="{5C237F8C-7265-432A-ABCC-7E3FD03E013B}" emma:medium="tactile" emma:mode="ink">
                <msink:context xmlns:msink="http://schemas.microsoft.com/ink/2010/main" type="inkWord" rotatedBoundingBox="2035,4329 2693,4301 2760,5888 2101,591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1664.2281">305 4506 1094 0,'0'0'48'0,"0"-15"11"0,0 5-47 0,0 0-12 0,0 0 0 0,0 10 0 15,0 0 75-15,-5-10 13 0,5 0 2 0,0 10 1 16,0 0-27-16,0-5-4 0,-6-5-2 0,6 10 0 16,0 0-34-16,0 0-6 0,0 0-2 0,0 20 0 15,0 5-16-15,0 0 0 0,0 10 8 0,6 5-8 16,-1 6 25-16,-5-6 2 0,0 5 0 0,6 5 0 16,5-4-11-16,-5-1-1 0,-6 0-1 0,0-10 0 15,11 6 11-15,-5-6 3 0,-6-5 0 0,0 0 0 16,5-5-8-16,-5-5 0 0,0 0-1 0,0-4 0 0,6 4-11 15,0-5-8-15,-6-15 12 0,0 0-12 0,0 0 15 16,0 0-4-16,0 0-1 0,0 0 0 0,11-15-10 0,0 0 0 16,1-6 0-16,5-4 8 0,0 0-8 15,0-5 8-15,5-5-8 0,6 0 8 0,-5-6-8 0,5 1 0 16,-5 5 0-16,5 0 0 0,-5 0 0 0,0 4 0 16,5 1 0-16,-6 10 0 0,-5 5 0 0,0 5 0 15,6 0 0-15,-6 5 0 0,6 5 0 0,-6 0 0 16,0 0 0-16,5 5 0 0,-5 5 0 0,0 0-11 15,0 5 11-15,-6 0-8 0,6 0 8 0,-5 10 0 16,-1-4 0-16,0 4 0 0,-11-5 0 0,6 5 0 16,-12 0 8-16,-5 0-8 0,0 0 14 0,-1-5-2 15,-5 6 0-15,0-1 0 0,0-10 18 0,0 10 3 16,-11-5 1-16,6 0 0 0,-1 5-14 0,0 0-4 16,-5-4 0-16,5 4 0 0,-5-5-5 0,6-5-2 15,-7 0 0-15,7-5 0 0,5 0-9 0,0-5 0 0,0 0 0 16,0-5 0-1,5-10-34-15,1 0-2 0,5-5-1 0,1-5-963 0</inkml:trace>
          <inkml:trace contextRef="#ctx0" brushRef="#br0" timeOffset="31790.1642">333 3802 1670 0,'12'-30'148'0,"-12"20"-118"0,5-15-30 0,-5 10 0 0,12-5 36 16,-7 10 0-16,7 0 1 0,-1 5 0 0,0 0-37 0,6 10 0 15,0 10-12-15</inkml:trace>
        </inkml:traceGroup>
        <inkml:traceGroup>
          <inkml:annotationXML>
            <emma:emma xmlns:emma="http://www.w3.org/2003/04/emma" version="1.0">
              <emma:interpretation id="{7E9ED76F-B0D3-4073-85B2-B64B4FE5F742}" emma:medium="tactile" emma:mode="ink">
                <msink:context xmlns:msink="http://schemas.microsoft.com/ink/2010/main" type="inkWord" rotatedBoundingBox="4367,3580 6627,3485 6740,6167 4480,626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2722.9641">3404 3425 230 0,'0'0'20'0,"0"-10"-20"0,0-5 0 0,0 5 0 0,0-5 224 0,0 0 40 16,0 0 8-16,0 5 1 0,-5 0-118 0,5 0-24 16,0 10-5-16,0 0-1 0,0 0-59 0,0 0-12 15,0 0-2-15,0 0-1 0,-6 15-27 0,0 10-4 16,-5 10-2-16,0 10 0 0,-6 21 9 0,-6 4 1 16,-5 10 1-16,-6 11 0 0,0 4 11 0,-5 6 1 15,-1 10 1-15,-5-1 0 0,-1 1-5 0,12-1-1 16,1 1 0-16,4-10 0 0,1-1-13 0,0-4-3 15,5-11-1-15,6 6 0 0,-5-11-19 0,5-5 0 16,0-4 0-16,-6-1 0 0,6-10 0 0,6 1-9 16,-1-11-1-16,1-10 0 15,0 1-54-15,5-6-10 0,0-10-2 0,1 0-570 16,-1-10-114-16</inkml:trace>
          <inkml:trace contextRef="#ctx0" brushRef="#br0" timeOffset="32370.847">2692 4421 907 0,'-11'15'40'0,"11"-15"8"0,0 0-38 0,0 0-10 15,-12 5 0-15,12-5 0 0,0 0 72 0,0 0 12 16,0 0 2-16,0 0 1 0,0 0-34 0,0 0-6 15,17 5-2-15,6 0 0 0,-1 0 11 0,12-5 3 16,-5 5 0-16,10-5 0 0,1 0-3 0,5-5-1 16,0 5 0-16,12-5 0 0,-1 0-26 0,1 0-5 15,0 0 0-15,-1-5-1 0,1-5-5 0,-6 0-1 16,5 4 0-16,-5-4 0 0,-6 5-29 0,-5 0-7 16,-1 5-1-16,-5 0-820 0</inkml:trace>
          <inkml:trace contextRef="#ctx0" brushRef="#br0" timeOffset="33418.9583">4191 2973 864 0,'0'-10'76'0,"5"-5"-60"0,-5-5-16 0,0-1 0 16,-5 6 72-16,5 5 12 0,0 0 3 0,0 10 0 0,0-10 5 0,0 10 2 15,0 0 0-15,0 0 0 16,0 0-53-16,0 0-10 0,-6 10-3 0,0 5 0 16,6 5-4-16,-5 6-2 0,-1 4 0 0,0 10 0 15,1 5 3-15,-1 0 1 0,-5 6 0 0,5 4 0 0,0 10 10 16,-5 1 3-16,5 4 0 0,-5 16 0 0,5-6 5 0,1 11 0 16,-7-1 1-16,-5 6 0 0,6-1 3 0,-11 6 0 15,-7 4 0-15,-5-4 0 0,0-1-5 0,0 1-1 16,0-11 0-16,-5 1 0 0,5-1-14 0,-6-9-4 15,6-6 0-15,1-5 0 0,4-14-14 0,1-1-10 16,0-5 12-16,11-20-12 0,0-4 13 0,0-6-4 16,5-10-1-16,1-5 0 0,11-5 0 0,0 0 0 15,-11-10 0-15,5-15 0 0,6-1-8 0,6-9 0 16,0-5 0-16,5 0 8 0,0-5-8 0,6-1-12 16,6 1 2-16,5 0 1 0,0 5 1 0,6-1 0 15,-11 11 0-15,5 5 0 0,0 10 8 0,1 5-13 0,5 5 5 16,-6 10 8-16,6 10-11 0,-6 5 11 0,0 5-8 15,6 0 8-15,0 6-10 0,0-1 10 0,-6 0-12 16,12-5 12-16,-6-5-8 0,6 5 8 0,-7-10 0 0,7-5 0 16,0 6 0-16,-1-11 0 0,1-5 0 0,-1-5 0 15,7-5 0-15,-1-6 0 0,0 1 0 0,-5 0 0 16,5-5 9-16,-5-5-9 0,-6 0 8 0,5 0-8 0,-5 0 0 0,-6-1 0 16,-5 1 0-16,0-5-11 15,-1 0 11-15,-5 5 0 0,-6-5 0 0,1 5 0 16,-7 4 0-16,1-4 9 0,-6 0-9 0,0 5 0 15,0 5 8-15,-6-5-8 0,1-5 0 0,-1 10 0 16,-5 0 0-16,-1 0 0 0,-4 4 8 0,-1 6-8 0,0 5 0 16,-6 11-9-16,-11 4 1 0,6 5 0 0,-1 5 8 15,7 5 0-15,-12 10 0 0,11 5 0 0,-5 1 0 0,0 4 0 16,5-5 0-16,6 5 8 0,0 1-8 0,0-6 0 16,12 0 8-16,5 0-8 0,5 1 10 0,7-1-2 15,-1-5-8-15,11 0 12 0,1 1-12 0,0-1 0 16,-6-5 0-16,11 0 0 15,12 0-81-15,-1-4-19 0,6-11-4 0,1 0-910 0</inkml:trace>
        </inkml:traceGroup>
        <inkml:traceGroup>
          <inkml:annotationXML>
            <emma:emma xmlns:emma="http://www.w3.org/2003/04/emma" version="1.0">
              <emma:interpretation id="{5CEBB90C-4B0B-4855-8178-AFB0E82016FE}" emma:medium="tactile" emma:mode="ink">
                <msink:context xmlns:msink="http://schemas.microsoft.com/ink/2010/main" type="inkWord" rotatedBoundingBox="9133,3918 12027,3796 12111,5796 9217,591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4179.1808">8200 4024 460 0,'6'-6'41'0,"-6"-4"-33"15,0-5-8-15,0-5 0 0,0 0 196 0,0 0 38 0,-6 0 7 0,-5 5 2 16,5-10-93-16,-11 10-18 0,-5 0-4 16,5-1-1-16,-6 11-67 0,0 0-12 0,-10 10-4 0,-1 0 0 15,-6 5-18-15,6 11-4 0,-5-6-1 0,5 10 0 16,-12 5-12-16,7 0-9 0,5 5 12 0,-6 1-12 16,6 4 0-16,6 5-9 0,0-5-1 0,11 10 0 15,0-9 10-15,0-1 0 0,11-5 0 0,6 0 0 16,6 0-14-16,5 1 2 0,0-6 1 0,6 0 0 15,6 0-3-15,5-5-1 0,1 0 0 0,5 1 0 16,-1-1 15-16,1 5 0 0,-5-5-10 0,5 5 10 16,-6 5 0-16,0-4 0 0,-17-1 8 0,6 0-8 0,-5-5 41 15,-7 10 3-15,-5-5 1 0,-11 0 0 0,0 6 12 16,-6-6 3-16,-6-5 0 0,1 5 0 0,-7 0-9 16,1 0-2-16,0-4 0 0,-1-6 0 0,-4 0-38 0,4-5-11 15,1 0 0-15,-6-5 0 0,6 0 0 0,-1-5 0 16,1-10-10-16,0 0 10 15,5 0-48-15,6-5-4 0,0 0 0 0,6 0-645 16,0-10-130-16</inkml:trace>
          <inkml:trace contextRef="#ctx0" brushRef="#br0" timeOffset="34549.3146">8489 4783 230 0,'0'0'20'0,"0"0"-20"0,0 0 0 0,11 10 0 16,6 0 320-16,-6 0 60 0,6 0 12 0,0 0 3 16,0 0-260-16,6-5-52 0,-1 0-11 0,1-5-1 15,11 0-39-15,-6-5-7 0,6-5-1 0,0 0-1 16,6-5-7-16,-6-5 0 0,5 0-1 0,1-6 0 16,-6 1-6-16,-6 0-1 0,6-5 0 0,0 0 0 15,-12-5-8-15,1 4 8 0,-12 1-8 0,1 0 8 16,-12 0 0-16,0 0-8 0,-6-5 12 0,-5 9-4 15,-1 6 24-15,-5 0 5 0,-5 5 1 0,5 0 0 16,-6 5-2-16,1 10-1 0,-7 0 0 0,7 10 0 16,-7-5-4-16,-4 10-1 0,-1 5 0 0,-6 10 0 15,6 6-13-15,-5 4-2 0,5 10-1 0,5 0 0 16,1 1-14-16,5-1 9 0,6-5-9 0,0 0 8 16,6 1-8-16,6-11 0 0,-1 5 0 0,6-5 8 0,0-5-8 15,11-4 0-15,0-1 0 0,6-5 0 0,0 0-12 16,6-5-8-16,5-5-2 0,1 0 0 15,10-10-172-15,1-5-34 0,50-15-8 0,-16-5 0 16</inkml:trace>
          <inkml:trace contextRef="#ctx0" brushRef="#br0" timeOffset="35050.6808">10016 3445 990 0,'-12'-40'21'0,"7"25"5"0,5-10 1 0,0-5 1 0,5-5-28 0,-5 4 0 16,6 1 0-16,0 5 0 0,5 5 100 0,0 5 15 15,-5-5 2-15,-6 15 1 0,0 5-3 0,0 0-1 16,0 0 0-16,0 10 0 0,0 15-46 0,-11 0-10 16,-1 10-2-16,-5 16 0 0,-5 9 5 0,-7 5 1 15,7 6 0-15,-6 14 0 0,-1 6 9 0,7-1 1 16,-12 6 1-16,-6 4 0 0,6 6-39 0,0-1-8 16,-5-4-2-16,5-6 0 0,0-4-7 0,0-6-1 15,6-4-1-15,-1-6 0 0,7-4-15 0,5-1 11 16,-6-10-11-16,6 1 10 0,0-6-28 0,6 0-6 15,5-10 0-15,1-9-752 16,-1-1-151-16</inkml:trace>
          <inkml:trace contextRef="#ctx0" brushRef="#br0" timeOffset="34825.9835">9552 3873 1267 0,'0'0'112'0,"-17"5"-89"15,6 5-23-15,-6 0 0 0,5 0 96 0,-5-5 16 16,6 5 2-16,0 0 1 0,-1 5-44 0,7-5-9 0,5 0-2 0,0-10 0 16,0 0-33-16,11 10-7 0,6 0-2 0,0-5 0 15,11 0 3-15,6-10 1 0,11 0 0 0,6-5 0 16,0-5-2-16,11 0 0 0,-5 0 0 0,5-5 0 16,6 0-20-16,-11 5 8 0,-6-5-8 0,-6 5 0 31,-6-1-41-31,-5 6-13 0,0-5-2 0,-11 0-1 0,0 5-29 15,-7 0-6-15,-4 5 0 0</inkml:trace>
        </inkml:traceGroup>
        <inkml:traceGroup>
          <inkml:annotationXML>
            <emma:emma xmlns:emma="http://www.w3.org/2003/04/emma" version="1.0">
              <emma:interpretation id="{A581978F-C256-469A-BA71-6B5275ADE0E3}" emma:medium="tactile" emma:mode="ink">
                <msink:context xmlns:msink="http://schemas.microsoft.com/ink/2010/main" type="inkWord" rotatedBoundingBox="13612,3730 14994,3672 15080,5724 13699,578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5712.1225">12267 4139 1036 0,'0'-10'92'0,"0"-5"-73"0,0 0-19 0,0 5 0 15,-6 0 156-15,6 0 27 16,0 0 5-16,0 10 2 0,0 0-65 0,0 0-13 0,-17 0-2 0,0 10-1 16,0 0-64-16,6 10-13 0,-18 0-2 0,7 10-1 15,-1 0-2-15,-5 11-1 0,0 4 0 0,-6 5 0 16,5 0-8-16,7 1-2 0,-7 9 0 0,13 0 0 15,-1-4-16-15,5-6 10 0,7-5-10 0,5-5 8 16,5-5-8-16,1 1 0 0,11-6 0 0,5-5 0 16,1-15-19-16,5-5 1 0,1 0 0 0,5-10 0 15,5 0 2-15,-5-5 0 0,6-15 0 0,-1 0 0 16,-5 0 16-16,6-6 0 0,-6-4-8 0,-6 0 8 16,-11-5 0-16,6-5 14 0,-6-6-2 0,0 1-1 0,-12 0 10 15,1-6 3-15,0 1 0 0,-6 5 0 0,-6-10 5 16,6 14 2-16,-6 6 0 0,-5 5 0 0,0 5-2 15,-6 5 0-15,0 10 0 0,-6 4 0 0,0 1-21 0,-5 10-8 16,0 10 0-16,-6 6 9 16,6 4-43-16,-1 0-9 0,7 5-1 0,-1 5-700 15,0 0-139-15</inkml:trace>
          <inkml:trace contextRef="#ctx0" brushRef="#br0" timeOffset="36265.0908">12578 4647 2102 0,'0'0'46'0,"0"0"10"0,11-15 1 0,12 0 3 0,-7 0-48 0,7 5-12 0,5-6 0 0,1 6 0 16,-1-5 64-16,0 0 12 0,0 5 1 0,1 0 1 16,-1-5-57-16,-5 5-11 0,5 0-2 0,-5 5-8 31,-6-5-128-31,5 5-32 0,-5 0-6 0</inkml:trace>
          <inkml:trace contextRef="#ctx0" brushRef="#br0" timeOffset="36101.8371">12849 4069 1530 0,'17'-15'68'0,"-6"5"13"0,6 0-65 0,6-6-16 0,0 6 0 0,-7-10 0 15,13 0 101-15,-7 0 17 0,1 0 3 0,0-5 1 16,5-5-50-16,-5-6-9 16,-1 6-3-16,1-5 0 0,-12 0-23 0,12 5-5 0,-6-5 0 0,-6-1-1 15,6 1-18-15,-11 0-3 0,-6 0-1 0,0 0 0 16,0-1-9-16,0-4 12 0,-6-5-12 0,0 10 12 15,-5-5-4-15,0 4-8 0,-1 1 12 0,1 5-4 16,0 0-8-16,-6 5 0 0,11 0 0 0,-5 5 8 16,-6-1-8-16,11 6 0 0,-5 0 0 0,0 10 0 15,-1-5 0-15,1 5 0 0,5 5 0 0,-5 10 0 16,0 0 0-16,-1 10 0 0,1 0 0 0,5 11 0 16,-5-6 16-16,0 10 12 0,-6 0 1 0,5 10 1 15,-4-4-13-15,4 9-2 0,1 0-1 0,-6 10 0 0,6 1 7 16,-1 4 2-16,-5 6 0 0,6-1 0 0,0 0 5 15,-1 6 0-15,1-1 1 0,0 6 0 0,5-1-13 16,-5 5-4-16,5 1 0 0,-5 4 0 0,5 1-3 16,1-1-1-16,-1-4 0 0,0-6 0 0,1 6-8 0,-7-6-17 15,1 1 4-15,-6-6-807 16,6-15-160-16</inkml:trace>
        </inkml:traceGroup>
        <inkml:traceGroup>
          <inkml:annotationXML>
            <emma:emma xmlns:emma="http://www.w3.org/2003/04/emma" version="1.0">
              <emma:interpretation id="{7A2B0AAC-2BFE-400F-9BFF-34F6548C9CBE}" emma:medium="tactile" emma:mode="ink">
                <msink:context xmlns:msink="http://schemas.microsoft.com/ink/2010/main" type="inkWord" rotatedBoundingBox="16939,3444 19392,3341 19484,5538 17031,564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7625.1502">17017 3204 1555 0,'6'-15'138'0,"-1"-5"-110"0,7 5-28 0,-1 5 0 16,-11 0 110-16,0 10 17 0,0 0 3 0,0 0 1 16,0 0-47-16,0 0-10 0,0 15-2 0,-6 10 0 15,-5 5-38-15,0 5-8 0,-6 11-2 0,0 4 0 16,0 0 23-16,0 5 4 0,0 1 1 0,-6 9 0 15,6 0-34-15,6 6-6 0,0-6-2 0,5 5 0 0,-5 1 19 0,5-1 4 16,6 1 1-16,0 9 0 0,0-10-34 16,0 1 0-16,0-6 0 0,0 6 0 0,0-6 0 15,0 0 0-15,-6-4 0 0,1-1 0 16,5 0-45-16,-12-10-16 0,1-4-3 0,0-6-1 16,-6-5-146-16,6-15-29 0,-1-5-5 0,-5-5-2 0</inkml:trace>
          <inkml:trace contextRef="#ctx0" brushRef="#br0" timeOffset="37909.1091">17571 2802 1630 0,'6'-30'72'0,"-6"15"16"0,6 0-71 0,-1 0-17 0,1-6 0 0,-6 6 0 16,0 15 101-16,0 0 17 0,0 0 3 0,0 0 1 15,0 0-45-15,6 10-9 0,5 0-1 0,-5 16-1 16,-6 4-13-16,0 20-2 0,0 0-1 0,-6 11 0 16,6 4-17-16,-11 5-3 0,-1-4-1 0,1 9 0 15,5 6 4-15,-5-6 1 0,0 0 0 0,-1 11 0 16,7-6-21-16,-7 1-4 0,7-11-1 0,-7 5 0 16,7-4-8-16,-6-1 0 0,5 1 0 0,0-6 0 15,-5 0 0-15,0-4-9 0,5-11 9 0,-5-5-13 16,-1 5-119-16,7-9-24 15,-1-6-5-15</inkml:trace>
          <inkml:trace contextRef="#ctx0" brushRef="#br0" timeOffset="37331.9813">16078 4044 1436 0,'-22'-15'64'0,"16"4"12"0,-11 1-60 0,6 0-16 0,-6 0 0 0,0-5 0 15,-6 0 95-15,6 0 16 0,0 5 3 0,0 0 1 16,-11 0-47-16,5 5-10 0,1 5-2 0,-1 0 0 16,-11 5-35-16,0 5-7 0,0 10-2 0,-5 0 0 15,-1 5 6-15,-5 5 1 0,-6 16 0 0,0 4 0 16,0 0 10-16,12 11 3 0,-7 4 0 0,12 5 0 16,1-4-16-16,10-1-2 0,6-5-1 0,11 1 0 15,6-6-13-15,6-10 0 0,11 0 0 0,0-9 0 16,0-11-9-16,5-5-8 0,7-5-2 0,-1-10 0 15,6-10-5-15,6 0 0 0,-1-15-1 0,-11 5 0 16,1-10 25-16,5-11-8 0,0-4 8 0,-1 0 0 0,1-10 14 16,0-11 8-16,6 1 2 0,5-30 0 0,-5 9-5 0,5-4-1 15,0-1 0-15,1-4 0 0,-7 9-10 0,1 1-8 16,-1 9 12-16,-5 6-12 0,0 20 14 0,-6 5-4 16,-11 10-1-16,6 4 0 0,-12 16 27 0,1 0 4 15,-12 10 2-15,11 15 0 0,-5 10-24 0,-6 11-5 16,0 4-1-16,-6 10 0 0,0 5-12 0,1-4 0 15,-7 9 0-15,7-5 0 0,-1 1 8 0,0-1-8 16,1-5 0-16,-1 6 0 16,6-11-61-16,0 0-19 0,0-5-3 0,6 5-629 15,-1-4-125-15</inkml:trace>
        </inkml:traceGroup>
        <inkml:traceGroup>
          <inkml:annotationXML>
            <emma:emma xmlns:emma="http://www.w3.org/2003/04/emma" version="1.0">
              <emma:interpretation id="{52D1F02A-88E4-4B7C-8390-05B499263B03}" emma:medium="tactile" emma:mode="ink">
                <msink:context xmlns:msink="http://schemas.microsoft.com/ink/2010/main" type="inkWord" rotatedBoundingBox="21449,3182 29576,2840 29671,5094 21544,5436"/>
              </emma:interpretation>
              <emma:one-of disjunction-type="recognition" id="oneOf11">
                <emma:interpretation id="interp11" emma:lang="" emma:confidence="1">
                  <emma:literal>Sion</emma:literal>
                </emma:interpretation>
                <emma:interpretation id="interp12" emma:lang="" emma:confidence="0">
                  <emma:literal>{ion</emma:literal>
                </emma:interpretation>
                <emma:interpretation id="interp13" emma:lang="" emma:confidence="0">
                  <emma:literal>fion</emma:literal>
                </emma:interpretation>
                <emma:interpretation id="interp14" emma:lang="" emma:confidence="0">
                  <emma:literal>sion</emma:literal>
                </emma:interpretation>
                <emma:interpretation id="interp15" emma:lang="" emma:confidence="0">
                  <emma:literal>Dion</emma:literal>
                </emma:interpretation>
              </emma:one-of>
            </emma:emma>
          </inkml:annotationXML>
          <inkml:trace contextRef="#ctx0" brushRef="#br0" timeOffset="40763.8201">24222 3340 518 0,'12'-5'46'0,"4"-5"-37"16,1-5-9-16,0 5 0 0,6-5 160 0,-6-1 31 0,0 1 5 0,6-5 2 16,-6 0-63-16,0 0-13 0,-6 5-2 0,0 0-1 15,-5 5-29-15,-6-5-6 0,0 5 0 0,0 10-1 16,-17-5-15-16,0 5-2 0,-6-5-1 0,1 10 0 16,-12 0-53-16,0 10-12 0,0 0 0 0,-6 5 0 15,1 5 44-15,-1 10 8 0,-11-5 1 0,6 16 1 16,0-6-35-16,5 0-7 0,0 0-2 0,1 1 0 15,11-1-10-15,11-5 0 0,0 5 0 0,5 0 0 16,12-4 0-16,0-6 0 0,6 0 0 0,5 0 0 16,1 0 0-16,5-5 0 0,11 0 0 0,-5-4 0 15,-1 4 0-15,6 0 0 0,-5-10 0 0,0 5 0 16,-6-5 0-16,5 5 0 0,-10-5 0 0,-1 5 0 0,0 1 53 16,-5-1 9-16,-6 0 2 0,-6 0 0 0,1-5-52 15,-7 5-12-15,1-5 0 0,0 5 0 0,-6-5 53 16,5 0 8-16,-5-5 2 0,6 6 0 0,0-6-50 0,-6 5-13 15,0-5 0-15,0 0 0 16,0 0-46-16,-6 5-14 0,1-5-4 0,-7 0 0 16,1 0-114-16,5-5-23 0,-10 0-5 0,4-5-1 0</inkml:trace>
          <inkml:trace contextRef="#ctx0" brushRef="#br0" timeOffset="40961.2293">24539 3712 1497 0,'0'0'133'0,"11"-5"-106"0,1 5-27 0,-12 0 0 16,5 0 138-16,-5 0 22 0,11 5 5 0,-5 5 1 15,0 0-68-15,-1 5-14 0,-5 10-2 0,-5-5-1 16,-1 0-57-16,6 5-12 0,-6 1-3 0,-5 4 0 15,6-5 9-15,-7-5 2 0,-5 0 0 0,12 0 0 16,-1 0-32-16,-5 0-7 0,-1-4-1 0,1-1 0 16,5-5-107-16,1 0-21 0,5-10-5 15,0 15-1-15</inkml:trace>
          <inkml:trace contextRef="#ctx0" brushRef="#br0" timeOffset="41110.728">25008 3154 1728 0,'0'0'76'0,"0"0"16"0,0-10-73 0,0-5-19 16,0 0 0-16,0 15 0 0,0 0 157 0,0 0 28 15,0 0 6-15,0 0 1 0,0 0-154 0,0 0-30 16,-5 15-8-16,-7 0-716 16,12 5-144-16</inkml:trace>
          <inkml:trace contextRef="#ctx0" brushRef="#br0" timeOffset="41571.7278">25551 3465 1497 0,'34'-20'66'0,"-11"10"14"0,-1-5-64 0,1 0-16 0,-6 10 0 0,0-5 0 16,0-5 157-16,-6 10 28 0,-11 5 6 0,0 0 1 15,12-10-94-15,-12 10-18 0,0 0-4 0,0 0-1 16,0 0-18-16,0 0-3 0,0 0-1 0,-6 10 0 16,0 10-42-16,-5 0-11 0,0 0 0 0,-1 5 0 15,7 6-9-15,-12-1-4 0,0 5-1 0,5 0 0 16,1 5 14-16,0 6 0 0,-6-6 12 0,6 0-12 16,-1-5 8-16,7 5-8 0,-7 1 0 0,12-6 0 0,-5-5 12 15,5 0-12-15,5 0 12 0,7-5-12 0,-7 1 0 16,7-1 0-16,-1-5 0 0,0 0 0 0,6-10 0 0,0 0 0 15,0-5 0-15,6 0 0 0,-1-5 0 0,1-5 0 16,0-5 0-16,-1-5 0 0,6 5 12 0,-5-5-12 16,5-10 12-16,1 0-12 0,-1-6 24 0,0-9-1 15,6 0-1-15,-6-5 0 0,1-6-7 0,5-4-2 16,-1 5 0-16,7-5 0 0,-12 4-13 0,1 6 0 16,-1 0 0-16,0 5 0 0,-5 9 24 0,-6 1-2 15,-12 5 0-15,-5 0 0 0,-5 10-22 0,-7 0 0 16,-10 5 0-16,-6 5 0 0,-6 5 0 0,-6 5 0 15,0 0 0-15,-10 10 0 16,4 5-47-16,-5 0-13 0,1 5-4 0,-7 5 0 16,0 1-70-16,7-6-14 0,4 5-4 0</inkml:trace>
          <inkml:trace contextRef="#ctx0" brushRef="#br0" timeOffset="41994.3873">26728 3370 1036 0,'39'-20'92'0,"-22"10"-73"0,0-10-19 0,6 5 0 16,5 0 260-16,-5-1 48 0,11 6 9 0,-6 5 3 16,0 5-199-16,-5 0-39 0,-6 5-8 0,5 5-2 0,1 11-12 15,0-1-4-15,-12 10 0 0,-5 10 0 0,-1 0-56 0,-10 11-11 16,-1-6-2-16,-11 5-1 0,6 0 22 0,-6 6 4 15,5-1 0-15,-5 0 1 0,0-15 9 0,6 6 2 16,0-11 0-16,5 0 0 0,-5-10-2 0,5 0 0 16,0-5 0-16,1 1 0 0,5-11-7 0,0-10-2 15,0 0 0-15,0 0 0 0,11 10-5 0,-11-10 0 16,11-5-8-16,1 0 12 0,5-5-12 0,0-6 9 16,0-4-9-16,5 0 8 0,7-10-8 0,-7-10 0 15,1 5 0-15,5-11 0 0,-5 1 0 0,11 0 0 16,17-5-9-16,5-1 9 0,-5 1 0 0,6 10 11 15,-7-5 0-15,7 15 0 0,-12 4-11 0,-5 6-16 16,-6 5 4-16,0 5 1 0,0 10 11 0,0 15 0 16,-12-5 0-16,1 10 0 0,-1 6 16 0,-5-1 4 15,-5 5 2-15,-1 5 0 0,-5 5-22 0,-12 0 0 16,6 6-10-16,-6 4 10 16,-5 5-122-16,-6 1-18 0,6-1-3 0,-1 10-1 0</inkml:trace>
          <inkml:trace contextRef="#ctx0" brushRef="#br0" timeOffset="39226.129">20540 3863 1364 0,'0'0'30'0,"0"0"6"0,6-10 2 0,5 0 0 0,-5-1-30 0,0-4-8 16,5 5 0-16,-5-5 0 0,5-5 107 0,-5 5 20 15,5-10 4-15,-5 5 1 0,-6 0-58 0,5-5-11 16,-5 4-3-16,0 1 0 0,-5 5-28 0,-1-5-7 0,-5 5-1 0,-1 0 0 15,1 0 7-15,-12 5 1 0,1 10 0 0,-6-5 0 16,-1 0-32-16,-10 10 0 0,-1 0 0 0,-5 5 0 16,5-5 0-16,-5 10 0 0,-6-5 0 15,0 15 0-15,0 10 0 0,6 1 0 0,0 9 0 0,0 10 0 16,-1 5 9-16,1 6-9 0,6-1 8 0,-1 16-8 16,17-1 8-16,1 0-8 0,5 1 8 0,17-16-8 15,5-4 8-15,1-1-8 0,0-5 8 0,5-5-8 16,6-4 0-16,0-6 0 0,6-5 0 0,5 0 0 15,-6-10 0-15,1-9 0 0,11-11 0 0,6-10 0 16,-12-11 30-16,11-14 1 0,12-5 0 0,0-20 0 16,-6-6-2-16,1 1 0 0,5-5 0 0,0-16 0 0,-1-4-10 15,1-1-3-15,-11-4 0 0,11-16 0 0,-12 1-16 16,7-6 0-16,-1 1 0 0,0-6 0 0,-5 10 0 0,5 1 0 16,-5-1 0-16,5-4 0 0,0 9 0 0,-5 11 0 15,-1 9 0-15,-5 1 0 0,0 9 0 0,-11 16 0 16,-6 5 0-16,-6 10 0 0,-5 9 0 0,-1 6 0 15,-5 10 0-15,0 5 0 0,0-5 13 0,0 15-1 16,0 0 0-16,0 0 0 0,-17 15-12 0,-5 10 0 16,5 6 0-16,-12 4 0 0,-4 5 0 0,4 5 0 15,1 10 0-15,5 11 0 0,1-1 0 0,-1 1 0 16,-5 4 0-16,5 0-10 0,-5 1 10 0,5-1 0 16,1 0 0-16,5 6 0 0,-6-1 0 0,6-4 0 15,0 4 0-15,6-5 0 0,5-4 0 0,1-1 0 16,-7-10 0-16,12 1 0 0,-5-6 0 0,5-10 0 15,0 0 0-15,5 1 0 0,-5-1 0 0,0-5 0 16,6-10 0-16,0 0 0 0,-1-5 0 0,7-5 0 0,-1 1 0 16,0-6 0-16,12-5-8 0,-1-5 0 0,1 0 0 15,17-10 0-15,-1 0 8 0,6-6 0 0,1 1-9 0,5-5 9 16,-1 0 0-16,-4-5-9 0,5 0 9 0,-6 0 0 16,-6 5 0-16,1-5 0 0,-12 4 0 0,1-9 0 15,-7 5 0-15,-5-10 0 0,0 5 0 0,0-5 0 16,-6-6 0-16,-5 1 0 0,5-5 9 0,-11 10-9 15,6-6 0-15,-6 1 0 0,6 0 0 0,-6 0 0 16,0 5 0-16,-6-1 0 0,0 6 0 0,6 5 0 16,-5 0 12-16,-7 5-4 0,7 0 0 0,-1 5 0 0,-5 5-8 15,5 0 0-15,-5 0 0 0,5 10 0 0,-11 0 12 16,-5 5 1-16,-1 0 0 0,-5 10 0 0,-1 5-13 0,1 5 0 16,0 5 0-16,-6 5 0 0,0 5-14 0,-6 6-6 15,12 4 0-15,-6 5-1 0,0 1 21 0,12-1 8 16,-1 5 0-16,6-4 0 0,0-6 4 0,0 0 1 15,6-10 0-15,5 6 0 0,0-6-5 0,6 0 0 16,6-10-8-16,0 0 12 0,5 5-12 0,6-4 0 16,6-6 0-16,11 0 0 15,0 0-29-15,11 0-9 0,0-10-2 0,6 0-728 16,6-5-147-16</inkml:trace>
          <inkml:trace contextRef="#ctx0" brushRef="#br0" timeOffset="39778.3576">22379 3651 1076 0,'0'0'48'0,"5"-10"9"0,1 0-45 0,-1 0-12 16,-5 0 0-16,6-5 0 0,-6 15 98 0,0 0 18 15,0-15 3-15,-6-5 1 0,6 20-41 0,-5-10-8 16,-1-5-2-16,-5 0 0 0,0 0-10 0,-1 5-3 16,1 0 0-16,0 0 0 0,-6-1 3 0,5 6 0 15,-5 0 0-15,6 0 0 0,-12 0-15 0,6 5-2 16,-11 0-1-16,6 5 0 0,-7 0-10 0,1 5-3 15,-6 1 0-15,0 4 0 0,0 0-14 0,-5 10-3 16,-1 5-1-16,0 5 0 0,1 5 6 0,-1 11 0 16,1-6 1-16,5 10 0 0,0 1-17 0,6-6 10 0,11 0-10 15,-6-5 8-15,12 1-8 0,-1-6 0 0,7 0 0 16,-1-5 0-16,6 0 0 0,0-4 0 0,6-1 0 0,11-5 0 16,5 0-8-16,1 0-4 0,11-5-1 0,17-5 0 31,0-5-111-31,0-5-23 0,5 0-4 0,6-5-801 0</inkml:trace>
          <inkml:trace contextRef="#ctx0" brushRef="#br0" timeOffset="39975.5587">22916 3837 979 0,'0'0'87'0,"0"0"-70"15,0 0-17-15,0 0 0 0,-12 11 139 0,1-1 24 16,-6 0 5-16,6 5 0 0,-12 0-31 0,1 5-6 15,5 0-2-15,0 5 0 0,0-5-53 0,5 5-10 16,-5 1-2-16,12 4-1 0,-7-10-37 0,7 5-7 16,5 0-2-16,0 0 0 0,-6 0-17 0,6-5 0 15,6 1 0-15,-1-6 0 16,-5 0-115-16,12-5-23 0</inkml:trace>
          <inkml:trace contextRef="#ctx0" brushRef="#br0" timeOffset="40131.8085">23029 3194 2415 0,'0'0'107'0,"0"-10"22"0,6 0-103 0,-1 0-26 0,-5 10 0 0,0 0 0 16,0 0 57-16,0 0 7 0,0 0 0 0,0 15 1 31,0 0-169-31,0 5-35 0,6 0-6 0,-6 5-2 0</inkml:trace>
        </inkml:traceGroup>
      </inkml:traceGroup>
      <inkml:traceGroup>
        <inkml:annotationXML>
          <emma:emma xmlns:emma="http://www.w3.org/2003/04/emma" version="1.0">
            <emma:interpretation id="{F9E6EAD3-5A23-451B-B24A-6C5A54452AB6}" emma:medium="tactile" emma:mode="ink">
              <msink:context xmlns:msink="http://schemas.microsoft.com/ink/2010/main" type="line" rotatedBoundingBox="1179,7236 31948,5924 32060,8541 1291,9854"/>
            </emma:interpretation>
          </emma:emma>
        </inkml:annotationXML>
        <inkml:traceGroup>
          <inkml:annotationXML>
            <emma:emma xmlns:emma="http://www.w3.org/2003/04/emma" version="1.0">
              <emma:interpretation id="{87EF43DD-2C0E-4823-B6C8-B30994A5B59C}" emma:medium="tactile" emma:mode="ink">
                <msink:context xmlns:msink="http://schemas.microsoft.com/ink/2010/main" type="inkWord" rotatedBoundingBox="1196,7629 9402,7278 9497,9504 1291,985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4064.6887">888 8090 345 0,'0'0'31'0,"0"-10"-31"15,-6 0 0-15,6-5 0 0,0 5 284 0,0-5 50 16,-6 5 10-16,6 10 3 0,0 0-200 0,0 0-40 16,0 0-8-16,0 0-2 0,0 0-60 0,-5 15-12 15,10 10-2-15,-5 0-1 0,0 11-22 0,0-1 0 0,0 10 0 16,0 0 0-16,6 6 0 0,-6-1 0 15,-6 0 0-15,1 0 0 0,5 1 0 0,-6-6 0 16,-5 0 0-16,-1-5 8 0,1 1 19 0,6-11 4 16,-1-10 1-16,-5 5 0 0,-1-15 33 0,7 5 7 0,5-15 2 15,0 0 0-15,-12 5-22 0,12-5-4 0,-5-10 0 0,-1 0-1 16,6-5-17-16,-6-5-3 0,6 0-1 0,6-10 0 16,0-1-12-16,11-4-2 0,-6 0-1 0,6-5 0 15,5-5-3-15,1-6 0 0,11 1 0 0,-6 0 0 16,6-1-8-16,6 1 0 0,-1-5 0 0,1 5 0 15,-6-1-21-15,6 6-7 16,10 10 0-16,-4 5-1 0,-7 15-151 0,-5 5-31 16</inkml:trace>
          <inkml:trace contextRef="#ctx0" brushRef="#br0" timeOffset="44426.9884">1719 8186 1580 0,'0'0'70'0,"0"0"14"0,0 0-67 0,0 0-17 16,-11 10 0-16,-1-5 0 0,12-5 90 0,-11 10 14 16,-6 5 4-16,6 0 0 0,11 5-65 0,-6 0-13 15,-5 11-2-15,5-6-1 0,1 10-15 0,-1 0-4 0,0 10 0 16,1-4 0-16,5 4 7 0,0-5 1 0,5 0 0 0,1 0 0 15,5-9-6-15,-5-1-1 0,5-10 0 0,1 0 0 16,4-5-1-16,1-10 0 0,6 0 0 16,-6-10 0-16,6-5 17 0,-1-5 3 0,-5-5 1 0,6 0 0 15,5-10 1-15,-11 4 0 0,-6-4 0 0,1-5 0 16,-1 0-4-16,-5 0-1 0,-6 0 0 0,0-1 0 16,0 1-3-16,-6 0-1 0,0 0 0 0,1 0 0 15,-12 4-21-15,5 6 0 0,1 5 0 0,5 0 8 16,-5 10 0-16,0 0 0 0,-6 10 0 0,6 5 0 15,-6 0-94 1,5 10-18-16,-10 10-4 0,-1 0-950 0</inkml:trace>
          <inkml:trace contextRef="#ctx0" brushRef="#br0" timeOffset="44994.9878">2709 7045 1324 0,'28'-45'59'0,"-17"29"12"0,1-4-57 0,-7 0-14 15,7 10 0-15,-7-5 0 0,1 10 134 0,-6 5 24 16,0 0 5-16,0 0 1 0,6 20-84 0,-1 5-17 0,-5 0-3 0,0 11-1 15,-5 9-22-15,-1 15-4 0,-5 6-1 0,5 9 0 16,0 0-10-16,6 6-2 0,-5-1-1 0,-1 6 0 16,6-1 5-16,0 1 2 0,6-6 0 0,-1 0 0 15,1 1-3-15,0-11-1 0,-6-9 0 16,5-6 0-16,1 0-7 0,-6-10-2 0,0 1 0 0,-6-6 0 16,1-15-3-16,-1 0-1 0,0-5 0 0,1-5 0 15,-1 0 6-15,0-4 1 0,6-11 0 0,0 0 0 16,-5-6 4-16,5 6 0 0,0 0 1 0,-6-10 0 15,0-10-9-15,6 5-3 0,0-5 0 0,6-5 0 16,5 0-9-16,6-5 8 0,6 0-8 0,-6-6 8 16,11 1-8-16,0 0-9 0,-5-5 9 0,11 5-13 0,6-1 13 15,-1 11 0-15,1 0 0 0,-6 10-9 0,0 5-7 0,5 0-2 16,-10 10 0-16,-1 0 0 0,0 5 10 0,-5 5 8 16,-1 5-12-16,1 5 12 0,-12 0 0 0,6 0-8 15,0 1 8-15,-5 4 0 0,-7 0 0 0,1 0 0 16,-6 0 0-16,0-5 0 0,-6 5 22 0,1 0 2 15,-7 1 0-15,-5-1 0 0,0 5-8 0,-5 0-2 16,-7 0 0-16,-5 5 0 0,-5 1-14 0,-6-1 9 16,-1 0-9-16,-5 0 8 0,-5 0-20 0,5 1-4 15,0-1 0-15,0-5-1 16,6-5-35-16,5-5-6 0,1-10-2 0,11-5 0 16,-1-5-74-16,12-10-15 0,6-5-3 0,5-15-808 0</inkml:trace>
          <inkml:trace contextRef="#ctx0" brushRef="#br0" timeOffset="45265.8776">3840 6824 1724 0,'0'0'38'16,"11"-15"8"-16,0 4 2 0,1 1 0 0,-12 10-39 0,0 0-9 0,0 0 0 0,0 0 0 15,0 0 96-15,0 0 16 0,0 0 4 0,0 10 1 16,-6 11-54-16,0 9-11 0,-5 0-3 0,0 10 0 0,-6 10-2 0,6 16-1 16,-1-1 0-16,1 5 0 0,0 1-22 0,-1 9-4 15,7 6 0-15,-7-1-1 0,1 1-2 0,0-6 0 16,-1 1 0-16,1 4 0 0,5-10-7 0,1 6-2 16,-12-11 0-16,11 1 0 15,-5-1-27-15,5-10-5 0,-5 1-2 0,0-1-1124 16</inkml:trace>
          <inkml:trace contextRef="#ctx0" brushRef="#br0" timeOffset="45645.8658">4388 8286 1497 0,'0'0'133'0,"6"0"-106"0,11-10-27 0,-6 0 0 16,6 0 68-16,6-5 9 0,5-5 2 0,6 0 0 15,0-10 0-15,-6 5 0 0,6-10 0 0,-5 9 0 16,-1 1-42-16,0-5-8 0,0 0-1 0,-5 5-1 16,-6-5 5-16,0 4 0 0,-6-4 1 0,-5-10 0 15,0-5-7-15,-1 0-2 0,-10 9 0 0,-1 1 0 16,0 10 5-16,1 0 1 0,-7 5 0 0,1 5 0 15,-12 5-6-15,6 0 0 0,0 5-1 0,1 5 0 16,-7 5-23-16,6 5 8 0,-6 10-8 0,-5 0 0 16,0 5 0-16,-6 10 0 0,6 5 0 0,-6 1 0 15,11 9 0-15,-5-5 0 0,5 5 0 0,6 1 0 16,11-1 0-16,1 0 8 0,5-9-8 0,0 4 0 16,0 0 0-16,5 0 0 0,12-5 0 0,0 1 0 15,0-6-60-15,-5 0-16 0,10 0-3 0,1-5-985 16</inkml:trace>
          <inkml:trace contextRef="#ctx0" brushRef="#br0" timeOffset="46210.5511">5169 7970 1458 0,'0'0'64'0,"11"-10"14"0,-5 5-62 0,5 0-16 15,1 0 0-15,4 5 0 0,1 0 106 0,0 5 18 16,-5-5 4-16,5 10 1 0,0 5-67 0,5 5-14 15,1 0-2-15,-6 0-1 0,0 5-20 0,0 5-4 16,0-4-1-16,0 4 0 0,-6 5 4 0,0-5 1 16,1-5 0-16,-12 5 0 0,0 1-5 0,0-6-2 0,0 0 0 0,0 0 0 15,-6 0 6-15,0-5 2 0,-5-5 0 0,5 0 0 16,6-15-6-16,0 0-2 0,0 0 0 0,0 0 0 16,0 0-1-16,0 0 0 0,0 0 0 0,0 0 0 15,0-15 1-15,0 0 0 0,6-10 0 0,0 0 0 16,-1-5-18-16,7 0 0 0,-1-6 8 0,6 1-8 15,6 0 28-15,-1-5 1 0,6 0 1 0,6-1 0 16,0 6-48 0,0 0-10-16,0 10-1 0,-6 5-1 0,6 5 30 0,-5 5 10 0,-1 5 0 0,6 10 0 15,-6 5-10-15,0 0 0 0,1 10 0 0,-1 5 0 16,0 5 0-16,-5 0 0 0,0 0 0 0,-1 6 0 16,1-6 0-16,-6 5 0 0,-6-5 0 0,0 0 0 15,-5 0 0-15,0-4 0 0,-1-1 0 0,-5-5 8 0,0 5 0 16,-5-10 0-16,5-5 0 0,-6 5 0 0,-5-5 7 0,5 0 1 15,6-10 0-15,-11 5 0 0,-1-5-5 0,1 0-1 16,0-10 0-16,-1 0 0 0,7-5-10 0,-6 0 12 16,5-10-12-16,6 0 12 0,0 0-12 0,6-11 0 15,-1 1 0-15,6-5 0 0,6 0 0 0,0 0 0 16,0-6-11-16,6 6 11 0,5-5 0 0,1 10-8 16,-1 5 8-16,0 4 0 0,0 6 0 0,-5 10-10 15,0 5 10-15,-1 5 0 0,1 10 0 0,-1 5 0 16,-10 5 0-16,-1 6 0 0,6 4 0 0,-11 0 0 15,-1 5 0-15,1 0 0 0,0 6 0 0,5-6 0 0,-5 0 0 16,5 0 0 0,-5 0-37-16,-1 0-7 0,7 1-2 0,-7-6 0 15,1 5-173-15,0-5-34 0</inkml:trace>
          <inkml:trace contextRef="#ctx0" brushRef="#br0" timeOffset="46933.1169">7544 7749 1238 0,'0'0'27'0,"6"-16"5"0,5 6 2 0,-5-5 2 0,-1 0-36 0,1 0 0 0,0 0 0 0,-6 5 0 16,0 0 92-16,0 10 12 0,-6-15 3 0,6 15 0 15,-11-5-16-15,11 5-3 0,-11-5-1 0,-1 0 0 16,-5 5-31-16,0 5-7 0,0 5-1 0,-5 0 0 0,10 5-18 0,-5 10-4 16,0-5-1-16,0 10 0 0,6 1-2 0,0-1-1 15,-6 5 0-15,11-5 0 0,1 5-22 0,-1 1 0 16,0-6 0-16,6 0 0 15,0 0 0-15,0 0 0 0,6 0 0 0,0-5 0 0,5-4 0 0,6-1-12 16,-6 0 4-16,12 0 0 0,-6-5 0 0,11 5 0 16,-5 0 0-16,5 0 0 0,0-5 8 0,0 0 0 15,-5 6 0-15,5-6 0 0,-5 0 10 0,-6 5 7 16,0 0 2-16,-6 0 0 0,-5 5 5 0,0 0 2 16,-6 0 0-16,-6 1 0 0,-11 4 21 0,0 0 4 15,0 0 1-15,-6 0 0 0,-5-5-22 0,0 6-4 16,-12-1-1-16,6-5 0 0,6 0-5 0,-12 0-2 15,1 0 0-15,5-5 0 16,-6 0-117-16,6-9-23 0,0-1-5 0,-5 0-953 0</inkml:trace>
          <inkml:trace contextRef="#ctx0" brushRef="#br0" timeOffset="43193.6039">-40 7432 403 0,'0'0'17'0,"0"0"5"0,0 0-22 0,0 0 0 15,0 0 0-15,0 0 0 0,0 0 100 0,0 0 15 16,0-10 3-16,0 10 1 0,0 0-39 0,-5-10-8 16,5 0-2-16,-12 0 0 0,7 5-1 0,5 5 0 15,0 0 0-15,0 0 0 0,-12-5-9 0,7-5-3 16,5-1 0-16,-6 6 0 0,0-5-8 0,6 10-1 16,0-10-1-16,0 10 0 0,0-5 3 0,0 5 1 15,0-15 0-15,0 15 0 0,0 0 4 0,0 0 1 16,0 0 0-16,0 0 0 0,0 0-11 0,0 0-1 15,0 0-1-15,0 15 0 0,-5 10-21 0,-1 6-4 16,-5 4-1-16,5 10 0 0,-5 0-1 0,5 6 0 16,-5 4 0-16,-1 15 0 0,1 1 8 0,5-1 2 15,-10 0 0-15,4 6 0 0,7-6-7 0,-7-4-2 16,1-6 0-16,0 5 0 0,-1-4 4 0,-5-6 1 16,0 0 0-16,6 5 0 0,-6-9 7 0,0-1 2 15,-5 0 0-15,5-5 0 0,0-4-31 0,0 4-8 16,0-10-1-16,0 0 0 0,0-10 9 0,5-4 0 0,1-1 0 15,5-5 8-15,1-5-18 0,-1-5-3 0,6-5-1 16,0 0 0 0,0 0-121-16,0 0-24 0,0-10-5 0</inkml:trace>
          <inkml:trace contextRef="#ctx0" brushRef="#br0" timeOffset="43542.8203">-181 8060 907 0,'-17'-20'40'0,"11"10"8"15,1 0-38-15,-7 0-10 0,1-10 0 0,-6 5 0 16,0 0 53-16,0-5 9 0,0-1 2 0,0 6 0 0,6-5-2 0,-6 0 0 16,6-5 0-16,-1 0 0 0,7-5-4 0,5 5-1 15,0-6 0-15,5 1 0 0,1-5-8 0,11 0-1 16,0 5-1-16,5 0 0 0,1-1-7 0,5-4-2 16,1 5 0-16,5 0 0 0,-6 0 4 0,6 0 1 15,5-1 0-15,1 6 0 0,5-5-22 0,0 10-4 16,1 0-1-16,-1 5 0 0,0 0-8 0,0 5-8 15,1 5 12-15,-1 10-12 0,0 5 8 0,-5 5-8 16,-6 0 0-16,-6 5 0 0,-5 5 14 0,-7 0-1 16,-4 5 0-16,-1-4 0 0,-11-1 23 0,-6 5 5 15,1 0 1-15,-7-5 0 0,-10 10 2 0,-1-4 0 16,-5 4 0-16,5 0 0 0,1 0-21 0,-12 5-4 16,0-4-1-16,0-1 0 0,-6 10-18 0,-5 0 0 15,0 0 0-15,-6 6 0 16,0-6-29-16,0 5-13 0,-5 0-2 0,-1 6-1 15,6-6-131-15,6-5-25 0,0-4-6 0</inkml:trace>
        </inkml:traceGroup>
        <inkml:traceGroup>
          <inkml:annotationXML>
            <emma:emma xmlns:emma="http://www.w3.org/2003/04/emma" version="1.0">
              <emma:interpretation id="{8B41DA49-3EDD-4370-808E-A39A9C10124F}" emma:medium="tactile" emma:mode="ink">
                <msink:context xmlns:msink="http://schemas.microsoft.com/ink/2010/main" type="inkWord" rotatedBoundingBox="11665,6789 15947,6606 16057,9192 11776,937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8332.6764">11113 6683 864 0,'0'0'76'0,"0"0"-60"0,-6-10-16 0,1 0 0 16,5 10 159-16,0 0 29 0,0 0 5 0,0 0 2 16,0 0-70-16,0 0-13 0,-12 0-4 0,7 10 0 15,-7 10-51-15,1 0-10 0,-6 10-3 0,-6 10 0 16,1 11-4-16,-12 4-2 0,0 10 0 0,-6 16 0 16,-11-6-10-16,6 11-1 0,-6-1-1 0,-5 16 0 15,10-1 18-15,-10 6 3 0,-1-1 1 0,6 6 0 16,0-11-36-16,1-4-12 0,4-11 9 0,-5 6-9 15,12-11 8-15,-1-9-8 0,1-1 8 0,5-5-8 16,5-9 0-16,1-6-20 0,6-10 3 0,5-5 1 16,0-9-122-16,11-1-24 0,0-10-5 0,1 0-770 15</inkml:trace>
          <inkml:trace contextRef="#ctx0" brushRef="#br0" timeOffset="47999.5706">10067 7744 1191 0,'-23'-5'52'0,"23"5"12"0,-6-6-51 0,1 1-13 0,-1-5 0 0,6 10 0 16,0 0 115-16,0 0 20 0,0 0 4 0,0-10 1 15,6 5-56-15,5-5-10 0,0 0-2 0,12 5-1 16,5-5-22-16,0 5-4 0,6 0-1 0,6 0 0 15,5-5-8-15,0 5-1 0,6-5-1 0,0 5 0 0,11-5-6 0,1 0 0 16,-1 0-1-16,6 5 0 0,0 0-12 0,-6 0-3 16,0 5 0-16,0-10 0 0,-5 5-12 15,-1-5-12-15,-5-1 3 0,0 6 0 16,-6 0-24-16,-5 0-5 0,5-5-1 0,-5 0 0 16,-6 0-117-16,0 5-24 0,22-20-5 0,-28 10-1 15</inkml:trace>
          <inkml:trace contextRef="#ctx0" brushRef="#br0" timeOffset="48842.4601">11967 6230 1407 0,'34'-40'62'0,"-23"20"14"0,0 0-61 0,6-5-15 16,0 5 0-16,0 0 0 0,-5 5 69 0,-1-1 11 0,-5 6 3 0,-6 10 0 15,0 0-8-15,0 0-2 0,0 0 0 0,5 10 0 16,-5 6-37-16,-5 4-7 0,-7 15-1 0,7 5-1 15,-12 5-5-15,-6 16-1 0,0 4 0 16,-5 10 0-16,-6 1 25 0,0 4 5 0,0 6 1 0,-11 9 0 16,0-9-7-16,5 4-1 0,-5 1 0 0,5 4 0 15,6 1-18-15,6-6-4 0,-6 6-1 0,0-11 0 16,6 6-13-16,-6-6-8 0,0 1 10 0,0-6-10 16,6 0 8-16,-6-4-8 0,0-11 0 0,6-5 9 15,-6-9-9-15,6-11 10 0,-1-5-10 0,7-10 10 16,-1 0-10-16,6-4 10 0,6-11-10 0,-1-5 10 15,1 0-10-15,0-5 10 0,5-5-10 0,6-10 10 16,0-1-10-16,6-4 10 0,0-10-10 0,5 0 10 0,6-5-10 16,5-5 0-16,7-1 0 0,-1-4 8 0,12 5-8 15,-1-5 0-15,6 9-10 0,1 11 10 0,-1 5 0 0,0 5-9 16,-5 5 9-16,-6 5 0 0,5 5-16 0,1 10 3 16,-12 5 0-16,6 5 0 0,-6 5 13 0,-5 6 13 15,5-6-2-15,-5 5-1 0,-1 0-10 0,1 0 0 16,-6-5 0-16,0 6 0 15,6-1-80-15,-1-5-11 0,-5-5-2 0,0 5-981 0</inkml:trace>
          <inkml:trace contextRef="#ctx0" brushRef="#br0" timeOffset="49505.4468">12900 7678 1764 0,'0'0'39'0,"0"0"8"0,6-10 1 0,-6 10 1 0,0 0-39 0,-6-10-10 0,0 0 0 0,-5 0 0 15,0 5 98-15,-6 0 18 0,0 0 3 0,-6 5 1 16,-5 0-59-16,5 5-11 0,-11 0-2 0,6 0-1 16,-6 5-1-16,0 5 0 0,-5 5 0 0,-1 5 0 15,6 0-34-15,0 6-12 0,0 4 0 0,0 5 9 16,6 5-9-16,-6 1 0 0,6-1 0 0,-1-5 0 0,7 0 0 15,-1 0 0-15,6-4 0 0,0-6 0 16,12-5-17-16,-1-5 4 0,6-5 1 0,0 0 0 0,0-15-9 16,11 5-2-16,12-5 0 0,-6 0 0 0,11-10 12 0,0-5 3 15,-5-5 0-15,11-5 0 0,11-5 8 0,0 0 0 16,1-6 0-16,-1-4 0 0,-5 5 0 0,5 0 0 16,-6-5 9-16,1 9-9 0,-12 1 23 0,1 5-3 15,-1 0 0-15,-6 10 0 0,-5 0 6 0,-5 5 1 16,-12 10 0-16,0 0 0 0,5 15-14 0,1 5-2 15,-6 5-1-15,0 5 0 0,-6 10-10 0,6 6 8 16,-5-1-8-16,5 0 8 0,0 0-8 0,0-4 0 16,0-1 0-16,5-5 0 0,1-5 0 0,5-5-9 15,1-10 9-15,-1 5-13 0,6-9 3 0,0-1 1 16,0-5 0-16,5-5 0 0,1 0 9 0,0-5 0 16,-1-5 0-16,7-1 0 0,5-9 0 0,-6 5 0 15,11-10 0-15,-5-5 0 0,-5-5 0 0,5-5-10 0,-6-11 10 16,6 1-10-16,0-5 10 0,5-11 8 0,-5-4-8 0,0-5 11 15,0-1-11-15,0-4-9 0,6-6 9 0,-1-9-13 16,1 4 13-16,-1-9 0 0,7-1 0 0,-1-4 0 16,-6 9 0-16,1 1 0 0,5-1 0 0,-5 6 0 15,-1 9 0-15,1 11 8 0,-12 9 0 0,1 1-8 16,-12 20 0-16,-6 5 0 0,0 10 0 0,-11 5 0 16,6 4 16-16,-6 16-4 0,0 0-1 0,-11 16 0 15,-12 4-11-15,0 15 0 0,1 5 0 0,-7 10 0 16,1 1 0-16,0 4 0 0,0 5 0 0,5 6 0 15,-5 4 31-15,5 0 1 0,6 11 0 0,0 9 0 16,6-4-24-16,-1-1-8 0,1-4 0 0,0 4 0 0,5-5 18 16,1 1-2-16,-7 4-1 0,7 1 0 0,-7-11-15 0,7 1 8 15,-7-1-8-15,7 0 0 0,-7-9-10 0,7-6-8 16,-1-10-2-16,0-9 0 16,1-11-99-16,-1-5-20 0,6-5-4 0,0-10-576 15,0-10-115-15</inkml:trace>
          <inkml:trace contextRef="#ctx0" brushRef="#br0" timeOffset="49726.6361">13194 7030 1094 0,'-6'0'97'0,"6"0"-77"0,-11-10-20 0,11 10 0 16,0 0 177-16,0-10 32 0,0-11 7 0,11 11 0 15,1 0-89-15,10 0-19 0,1-10-3 0,17 0-1 16,10-5-30-16,7 5-6 0,5-5-2 0,12 0 0 16,-1 4-50-16,1-4-16 0,11 5 10 0,-1-5-10 15,1 10 0-15,6-5-16 0,-1 5 3 0,1 5-1087 16</inkml:trace>
        </inkml:traceGroup>
        <inkml:traceGroup>
          <inkml:annotationXML>
            <emma:emma xmlns:emma="http://www.w3.org/2003/04/emma" version="1.0">
              <emma:interpretation id="{2647FB8C-C484-43A5-B965-866792394CB3}" emma:medium="tactile" emma:mode="ink">
                <msink:context xmlns:msink="http://schemas.microsoft.com/ink/2010/main" type="inkWord" rotatedBoundingBox="18206,7261 21160,7135 21212,8352 18258,847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2010.1958">18080 7372 1105 0,'0'0'48'0,"0"0"12"16,12-11-48-16,-7-4-12 0,-5 5 0 0,6-5 0 15,-6 5 120-15,0-5 23 0,0 0 4 0,0-5 1 0,-6 5-32 0,6 0-7 16,-5-5-1-16,-7 5 0 0,7-6-35 0,-1 1-7 16,-5 5-2-16,-6 5 0 0,5-5-32 15,-5 10-6-15,1 0-2 0,-1 5 0 0,-12 5-10 0,1 5-2 16,0 5-1-16,-6 10 0 0,-11 1-2 0,-1 4 0 15,1 0 0-15,0 5 0 0,0 0 7 0,11 5 2 16,-6-4 0-16,12-1 0 0,5 5-18 0,1-10 0 16,-1 0 8-16,12 1-8 0,5-1 0 0,0-10 0 15,1 0 0-15,5-5 0 0,0-5 0 0,5 0 0 16,12-5 0-16,6 0 0 16,-1-5-24-16,12-10-9 0,6 0-2 0,11-5 0 0,-6-10 21 15,6 5 4-15,-6-10 1 0,12-1 0 16,-1 1-24-16,-10-5-5 0,5-5-1 0,-1 5 0 0,-4-6 39 0,-7 6 0 15,-5-5 0-15,0 5 0 0,-6 5 12 0,1 10 11 16,-12-1 1-16,-6 11 1 0,-5 0 1 0,-6 10 0 16,0 0 0-16,0 0 0 0,-12 15 5 0,1 6 1 15,0-1 0-15,-1 5 0 0,-10 10-32 0,5-5 0 16,5 5 0-16,1 6 0 0,0-6 0 0,5 0 0 0,1-5 0 16,-1 5 0-1,6-5-125-15,0 1-31 0,0 4-7 0,0-15-1 0</inkml:trace>
          <inkml:trace contextRef="#ctx0" brushRef="#br0" timeOffset="52389.7562">18680 7175 1555 0,'22'-20'68'0,"-22"20"16"0,0 0-68 0,12-5-16 15,10 0 0-15,1 10 0 0,-6 5 137 0,0 0 24 16,0 11 5-16,0-1 1 0,0 5-80 0,-6 5-16 15,-5 0-3-15,-1 5-1 0,1 1-49 0,0 4-10 16,-18-5-8-16,7 5 12 0,5-5 18 0,-12-10 4 16,7 6 1-16,-6-6 0 0,-1-5-5 0,7 5-1 15,5-5 0-15,-6-5 0 0,0-5-29 0,6-10 0 16,0 0 0-16,0 0 0 0,0 0 0 0,0 0-21 16,0 0 3-16,0 0 1 0,6-10 27 0,0-5 6 15,-1-5 0-15,7 0 1 0,4 0-30 0,7-10-7 0,-6-1 0 16,6-4-1-16,5 5 9 0,0-5 3 15,6 5 0-15,6 0 0 0,-6 4 9 0,5 1 0 16,7 0 0-16,-1 5 0 0,-17 10 22 0,0 0 6 16,6 10 2-16,-5 0 0 0,-1 10-2 0,-6 0-1 0,-16 10 0 15,5-5 0-15,12 10-27 0,-17 1 8 0,-12-1-8 16,0 5 0-16,6 0 0 0,0 5 0 0,-11-10 8 0,0 0-8 16,5 6-14-16,0-6-5 0,12 5-1 0,-6-5 0 15,-11 0-166 1,11 0-34-16</inkml:trace>
          <inkml:trace contextRef="#ctx0" brushRef="#br0" timeOffset="51571.527">17498 6788 518 0,'17'-15'46'0,"-17"15"-37"0,5-10-9 0,1 0 0 16,0 5 150-16,-6 5 28 0,5-15 6 0,-5 5 0 0,0 0-48 0,0 0-9 16,0 0-3-16,0-5 0 0,-5 5-46 0,5 0-10 15,-6 0-1-15,0 0-1 0,1 0-18 0,-1-6-3 16,-5 1-1-16,5 5 0 0,-5 5 1 0,5 0 0 15,-5 0 0-15,5 5 0 0,-11-5-36 0,6 10-9 16,-6-5 0-16,-6 10 0 0,-5 0 0 0,-6 5 0 16,-5 6 0-16,-7 9 0 0,-10 0 0 0,-1 5 0 15,-11 10 0-15,-5 6 0 0,5-6 53 0,-6 0 9 16,7 5 2-16,-1 6 0 0,17-6-29 0,11-10-6 16,6 0-1-16,0-4 0 0,6 4-15 0,5-5-3 15,7-5-1-15,4 5 0 0,7 5 15 0,-1 1 2 16,17-11 1-16,1 5 0 0,4-5-27 0,13 0 0 15,-1-4 0-15,6 4 0 16,6-5-54-16,-1 0-16 0,6 0-3 0,1 0-1 16,-1 0-138-16,0-5-28 0,51 26-6 0,-22-16-1 0</inkml:trace>
        </inkml:traceGroup>
        <inkml:traceGroup>
          <inkml:annotationXML>
            <emma:emma xmlns:emma="http://www.w3.org/2003/04/emma" version="1.0">
              <emma:interpretation id="{65366C2B-CB45-44AD-9648-FAFA98E1FA35}" emma:medium="tactile" emma:mode="ink">
                <msink:context xmlns:msink="http://schemas.microsoft.com/ink/2010/main" type="inkWord" rotatedBoundingBox="22606,6539 24340,6465 24423,8412 22689,8486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3448.9177">21151 5969 1267 0,'0'0'28'0,"0"0"5"0,6-10 2 0,0-5 1 0,-6 15-36 0,11-15 0 16,-5 0 0-16,-1 0 0 0,1 5 109 0,-6 10 15 15,0-16 4-15,0 16 0 0,0 0-52 0,0 0-9 16,0 0-3-16,0 0 0 0,11 16-51 0,6-1-13 0,-6 10 0 16,-5 0 0-16,5 10 54 0,1 15 8 0,-1 6 2 0,-5 4 0 15,-6 5-52-15,0 6-12 0,-6 4 0 0,0 11 0 16,-5 4 42-16,0 1 6 0,-12 4 0 0,6 6 1 15,-5-6 3-15,5 1 1 0,-6-6 0 0,0 1 0 16,6-11-8-16,-5-5-1 0,5-9-1 0,-6-1 0 16,1-10-27-16,5-9-4 0,0-11-2 0,0 0 0 15,5-5 5-15,1-5 1 0,0-5 0 0,5-9 0 16,6-11 18-16,0 0 4 0,0 0 1 0,0 0 0 16,-11-5-22-16,11 5-4 0,-6-11-1 0,6-4 0 15,0-5-12-15,6 0 9 0,-1-10-9 0,12 5 8 16,0-10-8-16,12-1-9 0,-1 1 9 0,11-5-13 0,1 0-8 15,5 0-2-15,1 4 0 0,16-4 0 16,-6 0-3-16,1 5-1 0,-6 0 0 16,0 10 0-16,-6 9 3 0,-6 1 1 0,1 5 0 0,-12 10 0 0,1 5 13 15,-7 5 10-15,-5 10-13 0,-5 1 5 0,-1-6 8 0,0 10 0 16,-5 0 0-16,-6 5 0 0,-6-5-13 0,-5 0 2 16,-6 1 1-16,-6 9 0 0,1-5 37 0,-12 0 7 15,5 0 2-15,-5 0 0 0,-11 1-24 0,0-6-4 16,-12 0 0-16,1 5-8 0,-6-5 8 0,5-5-8 15,1 5 0-15,5-5 0 16,5-4-16-16,7-1-9 0,5-5-3 0,6 0 0 16,5 0-129-16,6-5-27 0,6-5-4 0,11 0-2 0</inkml:trace>
          <inkml:trace contextRef="#ctx0" brushRef="#br0" timeOffset="53852.9068">21841 7527 1785 0,'0'0'159'16,"12"10"-127"-16,-12-10-32 0,17 10 0 15,-1 1 22-15,7-1-2 0,-12 0 0 0,6-5 0 0,6 0 32 0,0-5 5 16,-1-5 2-16,7 0 0 0,4 5-21 0,1-10-4 15,0 0-1-15,12-6 0 0,-7-9 18 0,6 5 3 16,-5-5 1-16,5-5 0 0,-5 5-29 0,-6-5-6 16,0-1 0-16,0 1-1 0,-6-5-10 0,-5 0-1 15,-1 0-8-15,-5 5 12 0,-6-1-12 0,1 1 0 16,-7 5 8-16,1 5-8 0,-6 0-12 0,0 5-6 16,-6 0-1-16,-5 10 0 0,0 5 45 0,-6 5 9 15,-6 0 1-15,1 5 1 0,-12 10-9 0,5 0-1 16,-10 10-1-16,-1-5 0 0,-5 11-9 0,0-6-1 15,-1 5-1-15,7 0 0 0,5 0-15 0,0-5 8 16,6 6-8-16,5-1 0 0,12-5 0 0,5 5-21 16,6-5 3-16,6 0 1 0,5 6 17 0,6-6 0 15,11 5 0-15,6 0 0 16,0-15-157-16,11 5-28 0,6 1-6 0,6-1-1 0</inkml:trace>
        </inkml:traceGroup>
        <inkml:traceGroup>
          <inkml:annotationXML>
            <emma:emma xmlns:emma="http://www.w3.org/2003/04/emma" version="1.0">
              <emma:interpretation id="{52CFFDDC-5184-41D3-B05F-69C8A1743B03}" emma:medium="tactile" emma:mode="ink">
                <msink:context xmlns:msink="http://schemas.microsoft.com/ink/2010/main" type="inkWord" rotatedBoundingBox="26639,6679 31970,6452 32045,8195 26713,842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5310.8151">26784 6009 2077 0,'0'0'45'0,"6"-10"10"0,5-10 1 0,0 10 4 0,1 0-48 0,-1 5-12 0,0-5 0 0,1 10 0 0,-12 0 67 0,11 5 11 15,0 5 2-15,6 5 1 0,-11 15-33 0,5-5-6 16,-5 10-2-16,5 11 0 0,-5 4-12 0,-6 0-4 16,0 6 0-16,0 4 0 0,5-10-8 0,-10 5-1 15,5 1-1-15,0 9 0 0,0-5-14 0,5 1 0 16,1 4 0-16,-6 6 0 0,0-1 0 0,0 0-8 15,0 1 8-15,0-1-10 16,0-5-79-16,0 1-16 0,6-11-3 0,-6 5-952 0</inkml:trace>
          <inkml:trace contextRef="#ctx0" brushRef="#br0" timeOffset="55670.1345">27678 6809 1958 0,'0'0'43'0,"0"0"9"0,0 0 1 0,0 0 3 0,0 0-45 0,0 10-11 0,-6 0 0 0,0 5 0 16,6 0 65-16,-5 10 11 0,-7 0 3 0,7 5 0 16,-1 5-48-16,-5 6-10 0,5-1-1 0,-5 5-1 15,-6 0-5-15,11-4-1 0,1 4 0 0,-1-5 0 16,-5 0-5-16,5 0 0 0,6-9-8 0,0-1 12 15,6 0-4-15,-6-10-8 0,5-5 11 0,1 0-11 0,0-5 28 0,-6 0-2 16,0-10 0-16,0 0 0 16,11-5 24-16,0 5 5 0,0-10 1 0,1 0 0 0,-1-5-5 15,0-5-1-15,6-5 0 0,0-5 0 0,6 0-17 16,-6-1-3-16,6 1-1 0,5-10 0 0,-6-5-13 0,1-6-2 16,11 11-1-16,6-10 0 0,-6 5-13 0,5-1 0 15,1 6 0-15,5 0 0 16,-5 0-38-16,5 5-1 0,-11 4 0 0,0 6 0 15,-12 10-173-15,1 10-36 0</inkml:trace>
          <inkml:trace contextRef="#ctx0" brushRef="#br0" timeOffset="55994.5223">28419 7201 864 0,'0'0'76'0,"11"0"-60"0,0 0-16 0,6-5 0 16,-6 5 203-16,6-5 37 0,-5 0 8 0,5 0 2 16,0-1-94-16,0-4-18 0,5-5-4 0,7 0-1 15,-1 0-59-15,6 0-12 0,5-5-2 0,1-5-1 16,-1 0-26-16,-5 0-5 0,0-1 0 0,0 1-1 16,0-5-9-16,0 0-2 0,-6 0 0 0,-5 5 0 15,0 0 2-15,-6 4 0 0,-6-4 0 0,-5 10 0 16,-12 0 6-16,0 0 0 0,6 5 1 0,-17 0 0 15,-11 5-14-15,-6 10-3 0,6 0-8 0,-12 5 12 16,-5 5-12-16,-6 10 0 0,-5 10 8 0,10 1-8 16,-5-1 21-16,6 10 2 0,6 0 0 0,-1 11 0 15,6-1-23-15,0-5 0 0,6 0 0 0,0 1 0 16,5-6-39-16,6 0-12 0,6 0-2 16,-1-4-768-16,7-6-154 0</inkml:trace>
          <inkml:trace contextRef="#ctx0" brushRef="#br0" timeOffset="54628.7597">25715 6592 1267 0,'34'-15'56'0,"-28"10"12"0,-6-10-55 0,-6 0-13 0,-5 0 0 0,0 0 0 16,-1 0 92-16,-5 5 15 0,0-5 3 0,-5 10 1 0,-7 0-38 0,1 5-7 15,0 0-2-15,-12 10 0 0,-5 0-7 0,5 0-1 16,-10 5-1-16,-1 5 0 0,0 5 1 0,5 5 0 16,-4 0 0-16,16-4 0 0,0-1-18 0,0 5-3 15,0 0-1-15,6 5 0 0,5 5-34 0,6-4-16 16,6 4 2-16,-1 5 0 0,7 0 14 0,10-4 0 16,7-11-10-16,5 5 10 0,5 0-17 0,7-10 1 15,-1 0 0-15,11 1 0 0,-5-1 8 0,6 0 8 16,0-5-12-16,-7 5 12 0,-4-5-27 0,-7 0 2 15,-5 5 0-15,-5-5 0 0,-7 6 68 0,-5-1 13 16,-11-5 4-16,0 0 0 0,-6 0-16 0,0 0-2 16,-6-5-1-16,6 0 0 0,-5 0-11 0,5 1-2 15,-6-11-1-15,0 5 0 0,-5-5-27 0,0 0-20 16,-1 5 3-16,1-5 1 16,-6-5-38-16,12 0-7 0,-7 0-2 0,7 0-667 15,-1 0-134-15</inkml:trace>
          <inkml:trace contextRef="#ctx0" brushRef="#br0" timeOffset="54998.0927">26202 7276 1382 0,'0'0'123'0,"0"0"-99"0,0 0-24 0,0 0 0 16,0 0 87-16,0 0 12 0,0 0 2 0,0 0 1 15,-12 0-24-15,1 0-5 0,0 0-1 0,-6 5 0 0,0 5-35 0,0 5-7 16,-6 5-2-16,1 0 0 0,-1 11-18 0,-5-6-10 16,5 0 10-16,0 5-10 0,6 0 0 0,6 0 0 15,0-5 0-15,-1 6 0 0,7-6 0 0,-1-5 0 16,6 0 0-16,6 0 0 0,-1-5 12 0,7 0-3 16,5-10-1-16,0 0 0 0,0 0-8 0,0-5 0 15,0 0 0-15,11-5 0 0,-5 0 0 0,5-5 0 16,-6-5 0-16,1 0 8 0,5 0 0 0,-5 0-8 15,-6 0 12-15,0-5-4 0,-6 0-8 0,6-6 0 16,-6 1 0-16,-5 0 0 0,0-10 51 0,5 0 8 16,-5 0 1-16,5-1 1 0,-5 1-35 0,5 5-7 15,0 0-2-15,-5 5 0 0,5 0-17 0,-11 15 0 16,0-5 0-16,0 15 0 0,-5-6 0 0,-12 6-11 16,0 6 2-16,-17 9-718 15,-6 0-143-15</inkml:trace>
          <inkml:trace contextRef="#ctx0" brushRef="#br0" timeOffset="56542.0925">29572 7105 460 0,'29'-20'41'0,"4"-5"-33"16,1 0-8-16,0 0 0 0,-5-1 224 0,-1 6 42 16,-11 0 9-16,0 5 1 0,-6 0-117 0,-5 5-24 15,-6 0-5-15,0 10-1 0,-6-5-56 0,0 0-11 16,-10 5-2-16,-7 0-1 0,-11 5-30 0,0 0-5 0,0 0-2 0,0 5 0 15,0 0-5-15,-5 10-1 0,5 0 0 16,5 5 0-16,-5 1-16 0,6 4 0 16,0 0 8-16,5 5-8 0,1 0 0 0,-1 0 0 0,-5-4 0 15,11 4 0-15,0 5 0 0,0-5 0 0,6-5 0 0,-1 6 0 16,1-6 10-16,0 0-2 0,11 5 0 0,-6-10 0 16,6 0 4-16,0-10 1 0,0 6 0 0,6-11 0 15,-1 0-1-15,-5-10 0 0,0 0 0 0,12 5 0 16,5-5-4-16,-6 0-8 0,6-5 11 0,5-10-11 15,1 0 0-15,5-11 0 0,-5 6 0 0,5-10 0 16,1-10 53-16,4 0 4 0,1-6 1 0,0-9 0 16,12-5-31-16,-1-1-7 0,0-4 0 0,6-10-1 15,-6-1-19-15,-5 1 0 0,5 0 8 0,0-6-8 16,-11 1 0-16,0-1 0 0,-6 1 0 0,6-6 0 0,-5 1 0 16,-7 4-11-16,1 1 2 0,0 5 0 0,-1 9 9 0,-5 16-12 15,-6 5 12-15,1 10-12 0,-7 4 12 0,1 6 0 16,0 10 0-16,-1 5 0 0,-5 10 0 0,0 0 0 15,0 0 0-15,0 0 0 0,-5 20 0 0,-1 5 0 16,-5 5 0-16,-6 11 0 0,5 9 0 0,1 0 0 16,-6 6 0-16,6 9 0 0,-6 0 0 0,-6 6 0 15,1-1 0-15,-7 5 0 0,1 1 0 0,0-1 0 16,-6 6 0-16,0 9 0 0,6-14 28 0,5 4 8 16,0 0 2-16,1-4 0 0,5-1-38 0,6-9 0 15,11-6-14-15,0 0 4 16,11-4-118-16,0-11-23 0,17-5-5 0,1-5-565 15,-1-5-114-15</inkml:trace>
        </inkml:traceGroup>
      </inkml:traceGroup>
    </inkml:traceGroup>
    <inkml:traceGroup>
      <inkml:annotationXML>
        <emma:emma xmlns:emma="http://www.w3.org/2003/04/emma" version="1.0">
          <emma:interpretation id="{A7375371-B543-4220-8451-5F7354E15A53}" emma:medium="tactile" emma:mode="ink">
            <msink:context xmlns:msink="http://schemas.microsoft.com/ink/2010/main" type="paragraph" rotatedBoundingBox="1903,10259 29002,9722 29170,18214 2071,187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B1986B-D649-4849-B4AF-F635C54099B4}" emma:medium="tactile" emma:mode="ink">
              <msink:context xmlns:msink="http://schemas.microsoft.com/ink/2010/main" type="line" rotatedBoundingBox="1877,10562 27479,9619 27583,12450 1981,13393"/>
            </emma:interpretation>
          </emma:emma>
        </inkml:annotationXML>
        <inkml:traceGroup>
          <inkml:annotationXML>
            <emma:emma xmlns:emma="http://www.w3.org/2003/04/emma" version="1.0">
              <emma:interpretation id="{EDD656BB-6A51-4E3A-AF6C-62ACA5402E14}" emma:medium="tactile" emma:mode="ink">
                <msink:context xmlns:msink="http://schemas.microsoft.com/ink/2010/main" type="inkWord" rotatedBoundingBox="1890,10927 3411,10871 3480,12763 1960,12819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9747.208">509 10262 1728 0,'0'0'153'0,"0"0"-122"0,-12 5-31 0,12-5 0 15,0 0 114-15,-11 0 17 0,-6 5 3 0,6 5 1 16,-6 0-72-16,11 0-15 0,6-10-2 0,0 0-1 16,0 15-94-16,0 0-19 0,6 6-4 15</inkml:trace>
          <inkml:trace contextRef="#ctx0" brushRef="#br0" timeOffset="60597.9855">910 11418 1382 0,'0'0'61'0,"12"-15"13"0,-7 0-59 0,7 0-15 16,-1-10 0-16,0 0 0 0,6 5 108 0,0 0 20 16,0-1 3-16,6 6 1 0,-1 5-63 0,7 5-12 15,-1 5-2-15,-5 5-1 0,-6 5-39 0,-1 5-15 16,-4 16 11-16,-1 4-11 0,6 10 11 0,-11 5-11 16,-12 11 12-16,6-1-12 0,0 0 44 0,-11 1 1 0,5 4 1 15,-11 0 0-15,0-4-30 0,0-11-5 16,-5-5-2-16,5 0 0 0,0-4 14 0,5-11 2 0,-5 0 1 15,12-10 0-15,-7-5-4 0,7-10-1 16,5-5 0-16,0 0 0 0,0 0-3 0,0 0-1 0,0-15 0 16,11-10 0-16,0-5-8 0,6-5-1 0,0-6-8 15,6 1 12-15,0-10-12 0,5 5 8 0,0-6-8 0,-5-4 0 16,11 0 0-16,5 5 0 0,1 4 0 0,-1 1 0 16,-5 5 10-16,6 5-10 0,-12 5 10 0,1 4-10 15,-1 11 20-15,0 10-3 0,-11 0 0 0,0 10 0 16,6 0-4-16,-6 10-1 0,-6 5 0 0,0 6 0 15,1 4 4-15,-1 0 1 0,-6 0 0 0,1 10 0 16,-6 1-7-16,-6-1-2 0,1 0 0 0,-6 5 0 16,-1 0-8-16,-5 1 0 0,12-1 0 0,-7-5 0 15,1 5-94-15,0-4-24 16,-1-6-5-16,7 0-985 0</inkml:trace>
          <inkml:trace contextRef="#ctx0" brushRef="#br0" timeOffset="59552.5104">350 11172 518 0,'0'0'46'0,"0"0"-37"0,0 0-9 0,0 0 0 16,0 0 166-16,0 0 31 0,-5-10 7 0,5 10 0 15,0 0-84-15,0 0-18 0,-6-15-3 0,6 15-1 0,0 0-13 16,0 0-2-16,-6-10-1 0,6 10 0 15,0 0-6-15,0 0-2 0,0 0 0 0,0 0 0 16,0 0-26-16,0 0-4 0,-11 5-2 0,0 5 0 0,-6 10-26 0,6-5-4 16,-1 15-2-16,1 10 0 0,-6 1 21 0,6-1 4 15,-1 10 1-15,1 0 0 0,0 1-20 0,-1-1-3 16,1 0-1-16,11-4 0 0,0-1 0 0,0 0 0 16,-6 0 0-16,12-5 0 0,0-4-4 0,-1-1-8 15,1-10 11-15,5 5-11 0,1-10 10 0,-1-5-10 16,6-10 8-16,-6 0-8 15,6 5-108-15,0-15-28 0,6-5-4 0,-6-10-548 16,5 0-110-16</inkml:trace>
        </inkml:traceGroup>
        <inkml:traceGroup>
          <inkml:annotationXML>
            <emma:emma xmlns:emma="http://www.w3.org/2003/04/emma" version="1.0">
              <emma:interpretation id="{7B8E5454-1CA2-4352-A703-8956649C6210}" emma:medium="tactile" emma:mode="ink">
                <msink:context xmlns:msink="http://schemas.microsoft.com/ink/2010/main" type="inkWord" rotatedBoundingBox="6398,10962 13681,10694 13764,12959 6481,1322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1945.3076">4903 11288 518 0,'0'0'23'0,"0"-10"5"0,6 0-28 0,-6-6 0 16,0-4 0-16,5-5 0 0,-5 5 174 0,6 0 30 15,0 0 5-15,-6 0 2 0,11-5-97 0,-5 5-19 16,-1-1-4-16,1 1-1 0,0 5-15 0,-1 0-3 16,1 5-1-16,-6-5 0 0,0 5-28 0,0 10-6 15,6-10-1-15,-6 10 0 0,0 0 0 0,0 0-1 16,11-5 0-16,-11 5 0 0,0 0 1 0,0 0 0 15,0 0 0-15,0 0 0 0,0 0-15 0,0 0-2 0,6 15-1 16,-1 5 0-16,-5 0-8 0,0 10-2 0,0 0 0 0,0 16 0 16,-5-1 0-16,-1 10 0 0,0 16 0 15,-5-1 0-15,5 0 12 0,1 6 3 0,-12-1 0 0,5 1 0 16,-5-1 10-16,6 0 3 0,0 1 0 0,-1-1 0 16,1-9-12-16,-6-1-3 0,12-10 0 0,-12 1 0 15,5-16 4-15,7-5 1 0,-12 0 0 0,11-10 0 16,-5-5-11-16,5-5-3 0,0 1 0 0,-5-6 0 15,11-10 0-15,0 0 0 0,0 0 0 0,-6 0 0 16,-11-5-3-16,6 0-1 0,5-11 0 0,6 6 0 16,-5-5-8-16,-1-10-11 0,1 5 3 0,-1-5 0 15,12 0 16-15,-1-10 3 0,-5-6 1 0,6 1 0 16,5 0-12-16,0-10-17 0,6-6 4 0,0 1 1 0,6-10 12 16,0-1 0-16,5 1 0 0,0-10 0 0,6-6-16 15,-6 1-1-15,6-6 0 0,0 1 0 0,0 4-2 16,6 6 0-16,-1 5 0 0,1 4 0 0,5 1 1 0,0 15 0 15,1-1 0-15,-1 1 0 0,6 10 18 0,0 5-12 16,-6 0 12-16,6 14-10 0,5 6 10 0,-5 10-10 16,-5 0 10-16,-1 15-10 0,-6 5 10 0,1 1-8 15,-12-1 8-15,-5 10-8 0,0 0 8 0,-7 5 0 16,-4 0 0-16,-7 5-8 0,-5-4 8 0,-5 4 11 16,-7-5-3-16,1 5 0 0,-11-5 15 0,-7 0 2 15,-5 6 1-15,-5-6 0 0,-12 0-9 0,6-5-1 16,-6 0-1-16,-6 0 0 0,1 5-7 0,-1-4-8 15,0 4 11-15,7-5-11 16,-1-5-14-16,0 0-10 0,11-5-1 0,6-5-1 16,6 0-84-16,0 5-17 0,11-10-3 0</inkml:trace>
          <inkml:trace contextRef="#ctx0" brushRef="#br0" timeOffset="62755.9637">6283 11514 1494 0,'0'0'66'0,"6"-10"14"16,-6-5-64-16,0 5-16 0,0 0 0 0,0 10 0 0,-6-10 104 16,6 10 19-16,-11-5 3 0,-6 5 1 0,0 5-71 0,0 10-13 15,-6 5-3-15,6 5-1 0,-5 0-11 0,-1 10-3 16,-5 5 0-16,5-4 0 0,0 9-4 0,7-5-1 15,-7 5 0-15,6-4 0 0,6-6-8 0,-6 0-1 16,5 0-1-16,7-5 0 0,-7-5-10 0,12 1 0 16,0-6 9-16,6-5-9 0,0 0 0 0,5-5 8 15,6-5-8-15,0 5 0 0,6-10 0 0,5-5 0 16,0 5 0-16,6-5 0 0,6-5 0 0,-1 0-10 16,12-5 1-16,-11-5 0 0,-1-1 9 0,1-4-10 15,-6-5 10-15,5 5-10 0,1-5-1 0,-12 0 0 16,-5-5 0-16,0-1 0 0,-7-4 34 0,1 5 6 15,-5-10 2-15,-7 4 0 0,1-9 4 0,-6 5 1 16,-6-5 0-16,1-1 0 0,-7 11-17 0,1 10-3 0,-6 0-1 16,0 10 0-16,-11 10-3 0,0 5-1 15,-12 5 0-15,0 10 0 0,7 10-11 0,-7 5 0 0,-5 5 0 16,5 0 0 0,1 0-28-16,5 6-10 0,5-6-2 0,1 0-1 15,11 0-171-15,0-5-33 0</inkml:trace>
          <inkml:trace contextRef="#ctx0" brushRef="#br0" timeOffset="63087.3809">7063 10493 748 0,'23'-35'67'0,"-6"20"-54"0,-6-10-13 0,12 0 0 0,-6 0 183 0,6-5 33 16,-1 4 8-16,-5 1 0 0,6 5-76 0,-1 0-15 16,-5 10-3-16,0 0-1 0,0 0-47 0,-5 5-10 15,-12 5-1-15,0 0-1 0,0 0-32 0,0 0-6 16,0 0-2-16,0 10 0 0,-6 10 6 0,-5 5 0 16,-1 5 1-16,-5 16 0 0,0 9-10 0,-5 10-3 15,5 6 0-15,-6 4 0 0,-5 5 9 0,0 1 2 16,5-1 0-16,6 11 0 0,0-1-13 0,0 1-2 15,0-1-1-15,0-4 0 0,6-1-11 0,0-9-8 16,-1-1 9-16,-5 0-9 0,6-4-8 0,0-6-8 16,-1-5-2-16,-5 6 0 15,0-11-181-15,6 0-36 0</inkml:trace>
          <inkml:trace contextRef="#ctx0" brushRef="#br0" timeOffset="63861.6938">7550 11142 1155 0,'0'0'51'0,"0"0"11"0,0 0-50 0,0 0-12 15,0 0 0-15,0 0 0 0,0 0 105 0,-11 5 19 0,-1 5 3 0,7 5 1 16,-1 0-44-16,0 5-8 0,1 5-1 0,-1 11-1 16,0-6-27-16,6 5-6 0,0-5-1 0,6 0 0 15,0 0-16-15,-6 1-4 0,11-6-1 0,0-5 0 16,-5 0-7-16,11-5 0 0,-6-5-1 0,6-5 0 15,-6-5 1-15,6 0 1 0,0-5 0 0,0-5 0 16,6-5 10-16,0-5 1 0,-1-5 1 0,1 0 0 16,5-6-8-16,0-4-1 0,1 0-1 0,5 0 0 15,-6 0-3-15,6-1 0 0,0-9 0 0,-6 10 0 16,0 5-12-16,1-5 0 0,5 9 0 0,-1 1 0 16,1 5 24-16,-5 5 8 0,-7 15 1 0,1 0 1 15,5 5-34-15,-11 10-14 0,0 15 1 0,-6 6 0 16,6 9 13-16,-11 10 0 0,-6 10 0 0,-6 6 0 0,1 4 0 15,-12 6 0-15,0 4 8 0,-11 1-8 0,-6 4 20 16,0 1-2-16,5-11-1 0,1 0 0 0,-6-4 5 0,6-6 1 16,-12-4 0-16,12-11 0 0,0-10 10 0,-6-5 3 15,6-4 0-15,-1-11 0 0,7-5-8 0,-1-5 0 16,-5-5-1-16,5-5 0 0,0-5-6 0,1-5-1 16,-6-5 0-16,11 0 0 0,-6-5-2 0,12-10-1 15,-1-6 0-15,7-4 0 0,5-5-17 0,5-10 0 16,7-6 0-16,5-4 0 15,11-10-14-15,0 4-10 0,6-4-1 0,11 5-1 16,6-6-82-16,6 6-17 0,-1 0-3 0,7-1-1019 0</inkml:trace>
          <inkml:trace contextRef="#ctx0" brushRef="#br0" timeOffset="64409.5169">8709 11398 1688 0,'0'0'75'0,"0"-15"15"0,0 0-72 0,0 0-18 16,6-5 0-16,0 10 0 0,-1-5 104 0,7 0 16 15,-1 5 4-15,0 0 1 0,0-6-42 0,1 11-9 16,5 0-2-16,0 5 0 0,5 10-30 0,-5 6-6 16,0 4-2-16,0 10 0 0,0 5-25 0,-11 10-9 15,-1-5 0-15,-5 11 9 0,-11-6-9 0,0 5 12 16,5-10-12-16,-5 6 12 0,-6-6 1 0,-6-5 1 16,12 0 0-16,-6-5 0 0,0-4 14 0,6-6 4 15,-1 0 0-15,1-5 0 0,11-15-32 0,0 0 0 16,0 0 0-16,0 0 0 0,0 0 0 0,0 0 0 15,6-15 8-15,5-5-8 0,-5 0 11 0,11-11-11 16,5-4 12-16,-5 0-12 0,12-10 8 0,-7 0-8 16,6-6 0-16,12 1 0 0,0-5 0 0,-6-1 0 15,5 1 0-15,1 10 0 0,-1 0 8 0,-5 4-8 16,0 1 0-16,0 10 0 0,-6 5 0 0,-5 5 0 16,0 5 0-16,-6 10 0 0,-17 5 0 0,11 10 0 0,6 5 0 15,-11 10 0-15,-6 5 0 0,5 5 8 0,-10 6-8 16,5-1 0-16,0 5 9 0,0-5-9 0,0 5 0 15,-6-4 9-15,6-1-17 0,-6 0-4 0,1-5-1 0,5 6 0 32,-6-6-135-32,6-5-28 0,0 0-4 0,-6-5-852 0</inkml:trace>
          <inkml:trace contextRef="#ctx0" brushRef="#br0" timeOffset="64708.4818">9948 11474 806 0,'0'0'72'0,"5"-10"-58"15,-5-5-14-15,6-1 0 0,5 1 280 0,-5 5 54 16,-6 10 10-16,0 0 3 0,0 0-222 0,0 0-44 16,0 15-9-16,0 11-1 0,-6 4-47 0,-5 5-10 15,-6 0-2-15,0 10 0 0,-11 1-12 0,11-1 11 16,6-5-11-16,-1 0 10 0,12 0-10 0,-5-9 0 15,5-1 0-15,0-5 0 0,5 0 8 0,1-10-8 16,5-5 12-16,1 0-4 0,10-10-8 0,1 0 0 16,-6 0 9-16,5-5-9 0,7-5 0 0,-1-5 9 15,-5 0-9-15,5 0 0 0,-6 0 11 0,-5-5-11 16,6-5 10-16,-6-1-10 0,0 6 11 0,-6-5-11 16,1 0 12-16,-7-5-12 0,1 0 26 0,0-5-2 15,-1-1 0-15,-5 1 0 0,0 0-3 0,-5-5-1 0,-1 5 0 16,6-1 0-16,-6 6-5 0,1 0-2 0,-7 5 0 15,1 5 0-15,0 5-13 0,-1 5 11 0,-5 5-11 0,-5 5 10 16,-1 10-20-16,-11 0-4 0,0 10-1 0,0 10 0 31,-5 5-121-31,5 0-24 0,-6 6-4 0</inkml:trace>
          <inkml:trace contextRef="#ctx0" brushRef="#br0" timeOffset="65363.9803">10666 11273 864 0,'23'-16'38'0,"-12"11"8"0,-5-5-37 0,11 0-9 15,0 5 0-15,5-5 0 0,1 0 286 0,5 5 55 16,-5 5 11-16,-1 5 3 0,7 0-235 0,-7 5-46 15,-5 5-10-15,0 5-1 0,-6 1-39 0,-5 9-7 16,0 0-1-16,-1 10-1 0,-5-5 13 0,0 6 2 16,-11-11 1-16,5 5 0 0,1 0 17 0,-7-5 3 15,1-5 1-15,0 1 0 0,0-6-37 0,-1 5-7 16,1-10-8-16,5-5 11 0,-5 5-11 0,5-15 12 16,6 0-12-16,0 0 12 0,0 0-12 0,-5 0 0 0,-1-5 0 0,0-5 0 15,6 0 8-15,0-5 0 0,0-5 0 0,6 0 0 16,5-11-8-16,1 1 0 0,5-5 0 0,5-5 0 15,6-5 0-15,1-1 0 0,5 1 0 0,0-5 0 16,5 0 0-16,6 4-12 0,-5 1 2 0,5 10 1 16,-5 5 9-16,-1 10 0 0,1 4 0 0,0 11 0 15,-6 5 0-15,0 11 0 0,-1 9 12 0,-4 5-4 16,-7 5-8-16,1 0 0 0,5 10-11 0,-11 6 11 16,-5-1 0-16,-1 5 0 0,6-5 0 0,-6 1 0 15,-5-1 0-15,-1-10 0 0,-5 0 0 0,0-5 0 16,0-5 0-16,-5-4 0 0,-1-1 0 0,6-10 0 15,0-10 10-15,0 0-10 0,0 0 8 0,0 0-8 0,0 0 15 0,0 0-3 16,0 0 0-16,-11-10 0 0,-1-5-3 16,7-5-1-16,5-1 0 0,0-9 0 0,5 5-8 15,1-15-11-15,5 5 3 0,1-11 0 0,10 1 8 0,1 0 0 16,5 5 0-16,1-6 0 0,-1 6 0 0,0 0 0 16,0 10 0-16,1 5 0 0,-12 5 0 0,0 5 11 15,0 5-3-15,-6 4 0 0,-11 6-8 0,11 16 0 16,-5-1 0-16,0 0 0 0,-6 10 0 0,-6 5 0 15,6 5 0-15,0 0 0 0,0 6-14 0,0-1-2 16,0 0 0-16,0 0 0 16,0-5-81-16,6 6-17 0,-1-6-3 0,1-5-642 15,5 0-128-15</inkml:trace>
        </inkml:traceGroup>
        <inkml:traceGroup>
          <inkml:annotationXML>
            <emma:emma xmlns:emma="http://www.w3.org/2003/04/emma" version="1.0">
              <emma:interpretation id="{F19DBDFC-CAD7-48E1-B2B4-C803685DF9C0}" emma:medium="tactile" emma:mode="ink">
                <msink:context xmlns:msink="http://schemas.microsoft.com/ink/2010/main" type="inkWord" rotatedBoundingBox="14168,10229 17347,10112 17425,12239 14246,12356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6657.8805">13533 11142 2127 0,'0'0'47'0,"-5"-10"9"0,-7-5 3 0,7 5 1 0,-7-5-48 0,7 5-12 16,-1-6 0-16,0 1 0 0,1 0 82 0,-1 5 14 15,-5-5 4-15,5 5 0 0,1 5-63 0,-1-5-12 16,-5 5-2-16,-1 0-1 0,7 5-10 0,-12 5-3 16,-6 5 0-16,-5 5 0 0,-1 10-9 0,1 5 0 15,0 6 0-15,-6 9 0 0,6 0 8 0,-6 0 2 16,11 6 1-16,1-1 0 0,5-5-11 0,0-5 0 15,5-4 0-15,7-6 0 0,5-5 0 0,5-5-14 16,-5-5 2-16,12-5 0 0,5-5 12 0,-6-5 0 16,11-5 0-16,7-5 0 0,-1-10 0 0,6 0 0 15,0-5 0-15,5-5 0 0,-5-6 24 0,6-4 8 16,-6 0 2-16,6 5 0 0,-12-6-34 0,6 1 0 16,-6 0 0-16,0 5 0 0,1 0 13 0,-7 4-4 15,-5 6-1-15,0 10 0 0,0 0 4 0,-17 15 0 16,0 0 0-16,0 0 0 0,6 15-12 0,-6 10 0 0,-6 11 0 15,6 4 0-15,-6 5 0 0,6 0 0 0,-5 6 0 16,10-6 0-16,-5-5 0 0,12 0-11 0,-1-5 3 0,0-9 0 16,6-1-4-16,0-5 0 0,6-5 0 0,0 0 0 15,5-10-10-15,0-5-2 0,6-10-1 0,6 5 0 16,-6-10 25-16,5-5 11 0,-5-5-1 0,0-6 0 16,6 1 12-16,-1-5 2 0,-11-5 1 0,12 0 0 15,-6-6-6-15,6 1-2 0,-7-10 0 0,7 0 0 16,0-1-17-16,-1-4 0 0,1 0 0 0,5-6 0 15,0-9 0-15,-5-1 0 0,5-4 0 0,-5-5 0 16,5-1-18-16,-11 6 2 0,11-6 1 0,-11 1 0 16,0 9 3-16,-6 6 1 0,-11 0 0 0,-5-1 0 0,5 16 11 15,-17-5 0-15,0 14 0 0,-12 1 0 0,1 0 9 0,-6 10-9 16,0 5 12-16,-6 4-12 0,-5 1 8 0,5 10-8 16,1 0 0-16,-1 5 0 0,1 0 0 0,5 10 0 15,-6 0-12-15,6 5 3 0,0 0 9 0,0 5 0 16,-5-5 0-16,5 10 0 0,5-5 0 0,-5 10 0 15,0 0 0-15,6 16-8 0,-6-1 20 0,6 10 4 16,-1 5 0-16,7 11 1 0,-12-1 0 0,5 0 0 16,1 1 0-16,6 9 0 0,-1 0 21 0,0 6 4 15,6-1 1-15,-11 11 0 0,5-6-16 0,6 1-3 16,-11-6-1-16,5 5 0 0,1-9-4 0,5 4-1 16,-6 6 0-16,6-6 0 0,6-5-7 0,-1-4-2 15,7-1 0-15,-7-5 0 0,12-9-20 0,0-6-4 0,0 0-1 16,6-10 0-1,5 1-106-15,0-11-22 0,6 0-4 0,0-10-684 0,6-5-136 16</inkml:trace>
          <inkml:trace contextRef="#ctx0" brushRef="#br0" timeOffset="65608.9737">12481 11157 2372 0,'0'0'52'0,"0"0"12"0,-5-10 1 0,5 10 1 16,0 0-53-16,0 0-13 0,0 0 0 0,-6 15 0 15,-5 0 78-15,5 5 13 0,6 5 2 0,0 10 1 0,6 1-64 0,-6-1-13 16,0 0-2-16,5 5-1 0,1-5-5 0,0-4-1 16,-6 4 0-16,5-5 0 0,1 0-8 0,-6-5-17 15,0 0 4-15,0 1 1 16,0-11-202-16,0 5-40 0,-11 10-8 0,11-30-2 0</inkml:trace>
          <inkml:trace contextRef="#ctx0" brushRef="#br0" timeOffset="65758.6978">12679 10740 2300 0,'-5'-25'51'0,"5"14"10"0,-6-4 3 0,0 0 0 0,1 5-52 0,-1 0-12 16,6 10 0-16,0 0 0 15,0 0-84-15,-11 10-19 0,-1 5-4 0,1 5-1 0</inkml:trace>
          <inkml:trace contextRef="#ctx0" brushRef="#br0" timeOffset="67329.4021">15270 11207 748 0,'-17'-5'67'0,"11"5"-54"16,-11-5-13-16,6 5 0 0,-6-5 111 0,5 5 19 16,-10 0 4-16,10-5 1 0,7 5 16 0,-6-5 3 15,-1 0 1-15,7 5 0 0,5 0-63 0,0 0-12 16,17 0-2-16,-6-5-1 0,0 5-21 0,12 0-5 15,5-5-1-15,0 0 0 0,6 5-30 0,0-5-5 16,6 0-2-16,-1 0 0 0,12 0-13 0,-6 5 0 16,1-5 0-16,5 5-683 15,0 0-132-15</inkml:trace>
        </inkml:traceGroup>
        <inkml:traceGroup>
          <inkml:annotationXML>
            <emma:emma xmlns:emma="http://www.w3.org/2003/04/emma" version="1.0">
              <emma:interpretation id="{588B9EF0-8EA3-46DC-9F53-A806289AB85A}" emma:medium="tactile" emma:mode="ink">
                <msink:context xmlns:msink="http://schemas.microsoft.com/ink/2010/main" type="inkWord" rotatedBoundingBox="18439,9952 23539,9764 23630,12233 18530,12421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8391.6289">18390 10874 1976 0,'0'0'88'0,"0"0"17"0,0 0-84 0,0 0-21 15,-5-10 0-15,5 10 0 0,0 0 89 0,-12 10 14 16,-5 5 2-16,1 6 1 0,-1 4-48 0,-6 10-10 16,0 0-1-16,1 5-1 0,-1 1-19 0,6-1-4 15,6 5-1-15,-1-5 0 0,1-5 8 0,5 6 2 16,1-6 0-16,10 0 0 0,-5-10-32 0,0 0 0 16,6-5 0-16,0-5 0 15,5 1-113-15,0-6-29 0,1-5-6 0</inkml:trace>
          <inkml:trace contextRef="#ctx0" brushRef="#br0" timeOffset="68565.5036">18776 10262 2232 0,'0'-10'49'0,"0"-5"11"0,0 0 1 0,0 5 1 0,-11 5-50 0,11 5-12 16,0 0 0-16,0 0 0 0,0 0-60 15,0 0-14-15,0 0-3 0,0 0-1 0</inkml:trace>
          <inkml:trace contextRef="#ctx0" brushRef="#br0" timeOffset="67639.1847">16717 10775 2098 0,'0'0'93'0,"0"0"19"0,0 0-89 0,0 0-23 15,12-5 0-15,-1-5 0 0,0 0 96 0,6 0 16 16,12 5 2-16,10-5 1 0,6 0-62 0,1 5-12 16,5-6-2-16,5 1-1 0,-5 0-10 0,6-5-1 15,-7 5-1-15,7-5 0 0,5 0-26 0,-5 0 0 16,11 0 8-16,-6 0-8 16,6 0-20-16,-6 0-5 0,6 5-2 0,0 0 0 15,-12-1-46-15,1 6-10 0,-6 0-1 0,0 0-650 16,-12 0-130-16</inkml:trace>
          <inkml:trace contextRef="#ctx0" brushRef="#br0" timeOffset="68054.7141">17752 9438 1036 0,'0'0'46'0,"0"0"10"0,6-15-45 16,0 5-11-16,-1-6 0 0,1 1 0 0,5 0 53 0,-5 0 9 15,0 0 2-15,-1 5 0 0,7-10 28 0,-1 5 5 16,-5 0 2-16,10 5 0 0,-16 10-10 0,12-10-1 15,-12 10-1-15,0 0 0 0,11 0-14 0,-11 0-2 16,11 10-1-16,1 5 0 0,-7 10-21 0,-5 5-4 16,0 10-1-16,-5 6 0 0,-1 9-16 0,-11 5-3 15,0 6-1-15,0 4 0 0,-5 5 14 0,-1 6 2 16,-5 4 1-16,-12 11 0 0,6-1-1 0,-5 1 0 16,-1 9 0-16,0 6 0 0,1-11-9 0,5-4-3 15,0 5 0-15,6-11 0 0,-6-5-14 0,5 1-3 16,7-6-1-16,-1 1 0 0,1-6-10 0,-1-9 0 15,0-6 0-15,6-5-11 16,-5-5-92-16,5-9-18 0,5-1-4 0,7-5-1015 0</inkml:trace>
          <inkml:trace contextRef="#ctx0" brushRef="#br0" timeOffset="69181.3707">19392 10639 1555 0,'0'0'138'0,"0"0"-110"16,6-10-28-16,-6 10 0 0,17-10 146 0,-17 10 24 15,0 0 5-15,0 0 1 0,23 20-90 0,-18 0-18 16,-5 5-3-16,6 11-1 0,0-1-19 0,-1 5-4 16,1 5-1-16,-12 0 0 0,-11 6-12 0,6-1-4 15,11 0 0-15,-11 1 0 0,-6-11-4 0,0 0-2 16,11-5 0-16,-5 0 0 0,-6-4-6 0,0-6-2 15,0-5 0-15,6-5 0 0,5 0 13 0,0-5 2 16,-5-5 1-16,11-5 0 0,0 0 2 0,0 0 0 16,-17 0 0-16,6-10 0 0,5 0-18 0,0-5-10 0,6 0 12 15,-5-5-12-15,-1-6 8 0,6 1-8 0,17 0 0 16,0 0 0-16,0-10 0 0,6 0 0 16,5 0 0-16,6-6 0 0,5 1-16 0,1 0-8 0,-6 5 0 15,11-6-1-15,0 1 33 0,1 10 6 0,-12 0 2 0,5 5 0 16,-5 5-26-16,-6 5-5 0,-5 5-1 0,5 5 0 15,-5 5 16-15,0 5 0 0,-1 10 0 0,-5 5 0 16,-6 0 0-16,6 0 0 0,0 10 12 0,-5 0-12 16,-1 0 0-16,-5 6 0 0,-1-1 0 0,1-5-12 15,0 5 24-15,-6-10 6 0,-12 0 1 0,7-4 0 0,5-1-19 0,-6 0 0 16,-5-5 0-16,-1 0 0 0,1-5 8 16,5-5 0-16,6-5 1 0,-11 0 0 0,-6 0-9 15,6 0 0-15,11 0 0 0,0 0 0 0,-12-10 0 16,12 0 0-16,0 0 0 0,0 0 0 0,6-5 0 0,0-5 0 15,-6-1 0-15,11 1 0 0,12 0 0 0,-6-5 0 16,0-5 0-16,5 0 0 0,12-5 0 0,0 4 0 16,-6-4 0-16,6 5 0 0,0 0 0 0,-5 10 0 15,-1-5 0-15,-6 10 0 0,1 5-27 0,0 5 3 16,5 5 0-16,0 10 0 0,-11 0 24 0,0 5 0 16,-5 5 0-16,-1 5 0 0,6 5 0 0,-12-5 14 15,-5 0-2-15,6 6 0 0,5-1-12 0,1 0-16 16,-18 0 3-16,6 0 1 0,0 0 12 0,0-4 0 15,6-1 0-15,-12 5 0 16,-5-5-196-16,11 0-37 0,5 20-7 0,-5-9-2 0</inkml:trace>
          <inkml:trace contextRef="#ctx0" brushRef="#br0" timeOffset="69652.7359">20868 11207 2026 0,'0'0'90'0,"0"0"18"0,0 0-86 0,12 0-22 15,-1 5 0-15,6-5 0 16,0 5 64-16,0-5 9 0,6 5 2 0,-1-5 0 0,7 0-5 0,-1-5-1 15,0 0 0-15,6 0 0 0,6-5-23 0,-1 0-5 16,1-5-1-16,-1 5 0 0,1-10-40 0,5 0-9 16,-5 5-2-16,-6-5 0 0,5-6 46 0,-5 6 9 15,0 0 1-15,0 0 1 0,0-5-38 0,0 0-8 16,-6 0 0-16,1 0 0 0,-7-1 0 0,1 1 0 16,-1-5 0-16,1 5 0 0,-6-5 0 0,-6 0 0 15,-5-1 0-15,0 1 0 0,-6 5-10 0,-6 5 10 16,-5 5-8-16,-1 5 8 0,-10 0-9 0,-7 10 9 15,1-5-10-15,-6 15 10 0,0 5 0 0,-5 5 0 16,-7 0-8-16,1 10 8 0,-6 1 0 0,0 4 13 16,1 10-2-16,-1 0-1 0,5 5 9 0,1 1 1 15,6-1 1-15,-1 5 0 0,6-4-21 0,11-1-16 16,6 0 2-16,6 0 1 0,5 1 36 0,6-6 7 16,6-5 2-16,11-5 0 0,6 1-44 0,11-6-8 0,5-5-1 15,12 0-1 1,0 0-61-16,6-15-12 0,10 5-2 0,1-5-695 0,6-10-138 0</inkml:trace>
        </inkml:traceGroup>
        <inkml:traceGroup>
          <inkml:annotationXML>
            <emma:emma xmlns:emma="http://www.w3.org/2003/04/emma" version="1.0">
              <emma:interpretation id="{4D8DBABB-83AB-42B0-85A6-6DB35DA22DC8}" emma:medium="tactile" emma:mode="ink">
                <msink:context xmlns:msink="http://schemas.microsoft.com/ink/2010/main" type="inkWord" rotatedBoundingBox="25696,10668 27515,10601 27570,12095 25751,12162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0422.5154">24324 10740 1231 0,'0'0'54'0,"11"-15"12"0,6 10-53 0,-11-5-13 15,0-6 0-15,5 6 0 0,-5 0 128 0,-6 10 24 16,5-10 4-16,1 0 0 0,-6 0-37 0,0 10-8 15,6-10-2-15,-6 10 0 0,0 0-36 0,0 0-7 16,0 0-2-16,0 0 0 0,-17 5-16 0,-6 10-4 16,6 5-1-16,-6 10 0 0,6 1-18 0,-11 4-3 15,0 10-1-15,0-5 0 0,5 6 35 0,-5 4 6 16,-1 5 2-16,1-5 0 0,5 6-44 0,1-6-8 0,-1-5-1 16,6 5-1-16,0-9-10 0,6-1-14 0,5-5 3 15,1 0 1-15,-7-10 10 0,12 1-10 0,0-11 10 16,6 0-10-1,-6-15-118-15,11 10-23 0,1 0-5 0,10-10-597 0,-5 0-120 0</inkml:trace>
          <inkml:trace contextRef="#ctx0" brushRef="#br0" timeOffset="70601.3633">24590 10061 806 0,'0'0'36'0,"5"-10"7"0,-5-5-35 0,6 5-8 16,0-5 0-16,-1 10 0 0,-5 5 276 0,0 0 54 15,12-10 10-15,-1 10 3 16,6-5-343-16,-17 5-71 0,0 0-13 0</inkml:trace>
          <inkml:trace contextRef="#ctx0" brushRef="#br0" timeOffset="71060.3311">25218 10720 1958 0,'0'0'87'0,"0"0"17"0,0 0-83 0,0 0-21 0,17 5 0 0,-1 5 0 16,-4 0 56-16,-1 5 6 0,-5 0 2 0,-1 10 0 16,-10 5 0-16,-1 0 0 0,-5 11 0 0,-1 4 0 15,-10-5 0-15,-1 10 0 0,-5 1 0 0,0-6 0 16,-1-5-8-16,1 0 0 0,0-5-1 0,0 1 0 16,5-6-37-16,0-5-7 0,6-5-2 0,0 0 0 15,0-5-9-15,6-5 0 0,11-10 0 0,0 0 0 16,0 0 53-16,0 0 9 0,0 0 2 0,0 0 0 15,17-10-52-15,0 0-12 0,0-10 0 0,6-5 0 16,5 0 0-16,0 0 0 0,0-11 0 0,12 1 0 0,0-5 0 16,5 0 0-16,0 0 0 0,6 4 0 0,0 1-11 15,0-5-5-15,-6 5 0 0,6 5-1 0,-11 5 17 16,-1 4 0-16,1 6 0 0,-1 5 0 0,-16 0 10 16,0 10 6-16,-6 0 0 0,0 10 1 15,-6 0-34-15,-6 10-7 0,1 1-2 0,0 9 0 0,-6 0 26 16,5-5 0-16,-10 5 0 0,5 0-8 15,0 11-24-15,-6-11-4 0,6 5 0 0,0 0-1 16,0 5-88-16,-6 1-18 0,6-1-3 0,0 0-987 0</inkml:trace>
        </inkml:traceGroup>
      </inkml:traceGroup>
      <inkml:traceGroup>
        <inkml:annotationXML>
          <emma:emma xmlns:emma="http://www.w3.org/2003/04/emma" version="1.0">
            <emma:interpretation id="{B114AECA-C27A-485D-B353-3D848FF3D54A}" emma:medium="tactile" emma:mode="ink">
              <msink:context xmlns:msink="http://schemas.microsoft.com/ink/2010/main" type="line" rotatedBoundingBox="2207,13564 29094,13335 29116,15941 2229,16170"/>
            </emma:interpretation>
          </emma:emma>
        </inkml:annotationXML>
        <inkml:traceGroup>
          <inkml:annotationXML>
            <emma:emma xmlns:emma="http://www.w3.org/2003/04/emma" version="1.0">
              <emma:interpretation id="{F19E5DE1-3D03-4E71-A5A6-751B4B95FB62}" emma:medium="tactile" emma:mode="ink">
                <msink:context xmlns:msink="http://schemas.microsoft.com/ink/2010/main" type="inkWord" rotatedBoundingBox="2207,13564 4676,13543 4696,15947 2227,1596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2035.7144">475 14183 979 0,'0'0'87'0,"0"0"-70"16,-11 0-17-16,-6 0 0 0,17 0 113 0,0 0 19 15,0 0 4-15,0 0 1 0,0 0-31 0,0 0-6 16,-6-10-2-16,6 10 0 0,0 0-19 0,0 0-4 0,0 0-1 15,0 0 0-15,0 0-21 0,0 0-4 0,0 0-1 0,17 5 0 16,6 0-24-16,10 0-6 0,-4 5-1 0,16 0 0 16,0-5-17-16,6 5 10 0,6 1-10 0,5-6 8 15,11 0-8-15,-5 0 0 0,6-5 0 0,-1 0 0 16,6-5 0-16,1 0 10 0,-7-6-10 0,1 1 10 16,-12-5-27-16,0 5-6 0,-5 0-1 0,-6 0 0 15,-6-5-16 1,0 5-3-16,-5-5-1 0,-1 5 0 0,-10-5-1 15,-1 5-1-15,0 0 0 0,-5 0 0 0</inkml:trace>
          <inkml:trace contextRef="#ctx0" brushRef="#br0" timeOffset="72366.9858">1351 13610 1108 0,'0'-25'49'0,"0"10"11"0,6 0-48 0,-6 0-12 15,6-5 0-15,-1 0 0 0,1-1 113 0,5 1 21 16,-5 0 4-16,5 10 1 0,-5-5-27 0,5 5-6 16,1 0-1-16,-12 10 0 0,0 0-31 0,0 0-6 15,0 0-2-15,5 15 0 0,1 15-30 0,-6 5-5 16,-6 6-2-16,-5 14 0 0,-6 0-3 0,-6 21-1 0,-5 4 0 0,-6 6 0 15,6-1 3-15,-12 11 0 0,6 4 0 16,-5 6 0-16,-1-6-12 0,-5 1-3 0,0-1 0 0,-1 1 0 16,7-16-13-16,5 1 0 0,0-11 8 15,0 1-8 1,-5-11-43-16,10-5-11 0,7-10-2 0,-1-9-1 16,0-11-123-16,6 0-25 0,6-10-5 0</inkml:trace>
          <inkml:trace contextRef="#ctx0" brushRef="#br0" timeOffset="73076.3671">2573 12921 1688 0,'-17'-10'75'0,"6"5"15"0,11-5-72 0,-12 10-18 16,7 0 0-16,-7 0 0 0,1 5 58 0,6 5 8 16,-12 5 2-16,0 1 0 0,0 4-1 0,0 5 0 0,0 10 0 0,0 0 0 15,0 0-26-15,-6 6-5 16,6-1 0-16,0 0-1 0,-5 0-7 0,5 5-2 16,-6 1 0-16,6 4 0 0,0 5-2 0,-6 6-1 0,-5 9 0 15,6 10 0-15,-1 11 1 0,-5 9 1 16,-6 6 0-16,0 10 0 0,0-6-12 0,-6 1-2 15,1 4-1-15,-12 6 0 0,6-10 13 0,-1-11 2 16,7 1 1-16,-1-11 0 0,1-9-26 0,5-16 0 16,0-5 0-16,11-9 0 0,-5-11 8 0,5-10-8 0,6-5 8 15,0-10-8-15,12-5 12 0,-1-10-4 0,0 0 0 0,6 0 0 16,0-20-8-16,6 0 0 0,0-5 9 0,5-5-9 16,0-5 0-16,6-6 0 0,6 1 0 0,-1 0-12 15,1-5 12-15,5-1-8 0,6 1 8 0,0 0-8 16,6 10 8-16,-6 0 8 0,-6 9-8 0,6 1 11 15,0 10-11-15,-6 5-16 0,0 10 4 0,6 0 1 16,0 10 11-16,-5 0-8 0,-7 5 8 0,6 0-8 16,6 1 8-16,6 4 0 0,-12 0 0 0,6-5-8 15,0 0 8-15,0 0 0 0,0 0 0 0,-6-5 0 0,0 0 0 16,6-5 0-16,0-5 0 0,-5-5-8 0,-1 0 8 16,0-5 0-16,0 0 0 0,1 0-8 0,-7-5 8 0,7 0 0 15,-1-10 0-15,-5 5 0 0,5-6 0 0,-6 1 16 16,7-5-3-16,-1 5 0 0,-5 0-13 0,-1-5 8 15,7 0-8-15,-13-6 0 0,1 1 0 0,-5 5 0 16,-1-5 0-16,-5 0 0 0,-1 4 0 0,-5 1 0 16,-5 5 0-16,5-5 0 0,0 10 0 0,-6 0-16 15,-5 5 3-15,-1 5 1 0,-5 5 12 0,1 5 0 16,-7 5 0-16,0 5 0 0,1 0 0 0,-7 5 0 16,1 5 0-16,0 5 0 0,0 5 0 0,-1 0 0 15,1 6 8-15,5-1-8 0,1 5 0 0,-1 0 0 16,12 0 0-16,-1 11 0 0,1-11 0 0,11 5 10 15,0-5-10-15,6 6 8 0,5-11-8 0,6 0 0 0,0 0 0 16,6-5 0-16,-1-4-13 0,7-1-8 0,5 0-2 0,5-10 0 31,1 0-180-31,5-5-36 0</inkml:trace>
        </inkml:traceGroup>
        <inkml:traceGroup>
          <inkml:annotationXML>
            <emma:emma xmlns:emma="http://www.w3.org/2003/04/emma" version="1.0">
              <emma:interpretation id="{0CC9ACD2-C74D-4E50-9B12-F2A4FF8FBC6B}" emma:medium="tactile" emma:mode="ink">
                <msink:context xmlns:msink="http://schemas.microsoft.com/ink/2010/main" type="inkWord" rotatedBoundingBox="6918,14467 10211,14439 10223,15856 6930,15884">
                  <msink:destinationLink direction="with" ref="{DF7A4E7C-8DB6-455E-97EE-B4871C8C4724}"/>
                </msink:context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4272.8201">6532 13867 2250 0,'-40'-16'100'0,"29"11"20"0,-6-5-96 0,6 5-24 0,-12 0 0 0,6 0 0 16,6 0 72-16,-1 0 9 0,1 0 3 0,0 5 0 31,0 0-201-31,11 0-40 0,0 0-8 0</inkml:trace>
          <inkml:trace contextRef="#ctx0" brushRef="#br0" timeOffset="73868.3833">5938 14158 921 0,'0'-20'40'0,"0"10"10"0,6-5-40 0,-6 0-10 0,0-5 0 0,0-5 0 16,-6 4 204-16,6 1 40 0,-6 0 7 0,1 5 1 15,5 0-134-15,-12 0-27 0,7 5-6 0,-7 0-1 16,1 5-36-16,-11 5-8 0,-7 0-2 0,1 10 0 0,-6 0-11 16,-11 10-3-16,0 0 0 0,-1 5 0 0,1 5 8 15,0 6 2-15,0-1 0 0,-6 0 0 0,11 0-26 0,1-5-8 16,10 6 0-16,1-6 0 0,5-5 9 15,6 0-9-15,6-5 0 0,5-5 9 0,6 0-9 0,0 0 0 16,6 5 0-16,5-4 0 0,1-1 0 0,5 0 0 16,11 0 0-16,6 0 8 0,-6 0-8 0,12 0 0 15,-6 0-10-15,5 0 10 0,12-5-12 0,-6 5 3 16,1-5 1-16,-1 5 0 0,-6-4 8 0,-5 4 0 16,-5 0 0-16,-7 0 0 0,-5-5 0 0,0 5 11 15,-5 0-3-15,-12 0 0 0,-6 0 29 0,-5 5 6 16,-1 0 1-16,-10 5 0 0,-12 1-4 0,5-6 0 15,-16 5 0-15,0 0 0 0,0 0-20 0,-1 0-5 16,1 0-1-16,6-4 0 0,-7-6-14 0,7 0 0 16,-1 0 8-16,6 0-8 15,-5-5-21-15,10 0-7 0,1 0-2 0,0-5 0 16,5 0-138-16,6-5-28 0,6 0-6 0</inkml:trace>
          <inkml:trace contextRef="#ctx0" brushRef="#br0" timeOffset="74113.9561">6441 14435 1324 0,'0'0'118'0,"0"0"-94"0,0 0-24 0,0 0 0 0,-11-5 202 0,11 5 36 16,0 0 7-16,0 0 2 0,0 0-163 0,0 0-32 15,0 0-6-15,0 0-2 0,-6 15 12 0,1 0 1 16,-7 5 1-16,1 0 0 0,11 5-18 0,0 0-4 16,-11 0-1-16,5 6 0 0,1-6-16 0,-1 0-3 15,0 5-1-15,1 0 0 0,-7-5-15 0,7 5 0 16,5-4 0-16,-6-1 0 16,6-5-102-16,6-5-23 0,-6-5-5 0</inkml:trace>
          <inkml:trace contextRef="#ctx0" brushRef="#br0" timeOffset="74916.9514">7058 14148 1036 0,'0'0'92'0,"0"0"-73"16,-6 0-19-16,6 0 0 0,0 0 107 0,0 0 17 16,0 0 4-16,0 0 1 0,-11-5-22 0,11 5-5 15,-6-10-1-15,6 10 0 0,0 0-41 0,0 0-8 16,6-10-1-16,-6 0-1 0,6-5-14 0,5 5-2 15,6-5-1-15,0 5 0 0,5 0-7 0,1-1-2 16,0 6 0-16,5-10 0 0,0 10-8 0,0-5-1 16,-5 0-1-16,5 10 0 0,6-5-5 0,-5 0-1 15,-7 5 0-15,6 0 0 0,-5 0-8 0,0 10 0 16,-1-5 0-16,-5 5 8 0,0 0-8 0,-5 0 0 0,-1 0 0 16,-11 6 0-16,6-1 0 0,-6 0 10 0,-12 5-10 15,7 0 10-15,-12 0-1 0,0 5 0 0,-6-10 0 0,0 5 0 16,1-5-9-16,-1 6 10 0,-5-1-10 0,5-5 10 15,6 0-10-15,0-5 0 0,6-5 0 0,5 5 8 16,6-10-16-16,0 0-4 0,0 0-1 0,0 10 0 16,0-10 5-16,12 15 8 0,-1 0-13 0,6 0 5 15,0 5 8-15,0 0 0 0,0 1 0 0,0 4 0 16,-6 5 0-16,0 0 0 0,-5-5 0 0,0 5 0 16,-6 1 0-16,-6-1 9 0,0 0 0 0,-11-5 0 15,1 5 17-15,-7 0 3 0,0 0 1 0,1-4 0 0,-7-1 2 16,1 0 1-16,0 0 0 0,0 0 0 0,-1 0 6 15,-5-5 1-15,6 6 0 0,5-6 0 0,-5 0-13 0,6 0-3 16,-1 0 0-16,6 0 0 0,-6-5-12 0,6 5-2 16,0-5-1-16,0 0 0 0,0 0-9 0,6-4 0 15,0 4 0-15,-6-5 0 0,6 0 0 0,-6 0-11 16,5-5 1-16,7-5 0 0,-12 0-10 0,17 0-3 0,-6-5 0 0,-5-10 0 31,5 0-3-31,6-5-1 0,-6-1 0 0,12-4 0 16,0 0-25-16,5-5-6 0,0 5-1 0,6 0 0 15,6 0-129-15,0-1-27 0</inkml:trace>
          <inkml:trace contextRef="#ctx0" brushRef="#br0" timeOffset="75579.2135">7934 14575 691 0,'0'0'30'0,"0"0"7"0,0 0-29 0,0 0-8 15,0 0 0-15,0 0 0 0,0 0 236 0,0 0 47 16,0 0 9-16,17 5 1 0,6-10-191 0,5 0-38 0,-5 0-8 0,11-5-2 16,-6-5-10-16,6-5-3 0,-6 0 0 0,6 0 0 15,0-5-7-15,-6 5-2 16,6-6 0-16,-5 6 0 0,-1 0-13 0,-5 0-3 0,-1 0-1 0,-5 0 0 15,0 5-3-15,-6-5-1 0,-5 0 0 0,-6 5 0 16,6-1 0-16,-6-4 0 0,0 0 0 0,-6 10 0 16,0-5 10-16,-5 10 3 0,0-5 0 0,0 5 0 15,-6 5 2-15,0-5 1 0,-6 10 0 0,0 5 0 16,-5 0-17-16,-12 10-10 0,7 0 12 0,-7 5-12 16,6 11 8-16,-6 9-8 0,7-5 0 0,-1 10 0 15,5 1 17-15,1 4-3 0,0 0-1 0,5 1 0 16,6-6-5-16,6 5-8 0,11-15 11 0,0 1-11 15,11-6 0-15,0-5 0 0,12-5 0 0,5-5-12 16,6 0-39-16,12-5-7 0,4-10-2 16,1-5 0-16,6 0-160 0,5 0-33 0</inkml:trace>
        </inkml:traceGroup>
        <inkml:traceGroup>
          <inkml:annotationXML>
            <emma:emma xmlns:emma="http://www.w3.org/2003/04/emma" version="1.0">
              <emma:interpretation id="{6ED37F18-6983-440B-9E57-690AC2AF1C4B}" emma:medium="tactile" emma:mode="ink">
                <msink:context xmlns:msink="http://schemas.microsoft.com/ink/2010/main" type="inkWord" rotatedBoundingBox="12056,13673 14241,13654 14259,15816 12074,15834">
                  <msink:destinationLink direction="with" ref="{DF7A4E7C-8DB6-455E-97EE-B4871C8C4724}"/>
                </msink:context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6561.1547">11599 14088 1728 0,'0'0'76'0,"0"0"16"16,0 0-73-16,0 0-19 0,17-15 0 0,0 5 0 15,0-5 70-15,11 4 10 0,-5-9 3 0,11 0 0 16,0-5-32-16,-6-5-7 0,6 0 0 0,0-5-1 0,-6 4-2 0,1-4 0 15,-1-10 0-15,-6 5 0 0,1 0-11 0,0-6-2 16,-6 11-1-16,0-5 0 0,0 0-3 0,-6-1-1 16,0 1 0-16,1 0 0 0,-7 5-6 0,1-5-1 15,-1 4 0-15,1-4 0 0,-6 5-3 0,-6 0-1 16,1 0 0-16,5 4 0 0,-6 6-1 0,1 0-1 16,5 5 0-16,-6 5 0 0,-5 0-10 0,5 10 0 15,-5 0 0-15,5 5 8 0,-11 0 8 0,6 10 0 16,-6 5 1-16,5 10 0 0,-5-5-29 0,6 5-5 15,-6 1-2-15,0 4 0 0,6 5 19 0,0 0-8 16,-1 0 8-16,1 5 0 0,0 1 0 0,5 4 0 16,0 0 0-16,-5 10 0 0,0-4 20 0,-1 9 8 15,1 5 2-15,0-4 0 0,-1 9 3 0,1 6 1 16,-6-1 0-16,0 0 0 0,0-4 5 0,0 9 1 16,6 1 0-16,-6-6 0 0,6 0-21 0,-1 1-4 15,-5-6-1-15,6 1 0 0,0-1-2 0,-1-5-1 0,7-4 0 16,-7-1 0-16,7-10-11 0,-12-5-12 0,6-4 2 15,-12-1 1 1,0-10-123-16,1 0-24 0,-1-5-4 0,0-5-652 0,1-4-131 0</inkml:trace>
          <inkml:trace contextRef="#ctx0" brushRef="#br0" timeOffset="76763.9334">11441 14641 1382 0,'0'0'123'0,"0"0"-99"0,0 0-24 0,0 0 0 0,0 0 143 0,0 0 23 16,11-10 5-16,6 0 1 0,6-5-48 0,11 4-8 15,-6-9-3-15,17 5 0 0,6 0-47 0,6 0-10 16,5 5-1-16,0 0-1 0,0 0-39 0,0 0-15 16,1 0 11-16,-1 0-11 15,6 5-192-15,5-5-45 0,63-15-9 0,-17 4-670 16</inkml:trace>
          <inkml:trace contextRef="#ctx0" brushRef="#br0" timeOffset="76095.266">10660 14239 1440 0,'0'-36'64'0,"0"21"12"15,0-5-60-15,6-5-16 0,5 0 0 0,-5-5 0 16,11 5 146-16,-11-1 26 0,5 6 6 0,-11 0 1 16,6-5-89-16,-1 15-18 0,-5-5-3 0,0 5-1 15,-5 10-19-15,-1 0-4 0,-5 0-1 0,-1 5 0 16,-5 10-17-16,-5 0-4 0,-1 10-1 0,0 0 0 16,-5 11-10-16,-6-1-3 0,0 5 0 0,6-5 0 15,0 5 7-15,-1 1 2 0,1-1 0 0,6 5 0 16,5 0-18-16,0-4 8 0,0-1-8 0,5-5 0 15,1 0 8-15,5 0-8 0,1-5 0 0,5 1 0 0,5-1 0 16,1-5 0-16,11-5 0 0,-6-5 0 0,6 0 0 16,6-5 0-16,5-5 0 0,0-5 0 0,6-5 0 15,0-5 13-15,6-5-2 0,0-5-1 0,-1 0-22 16,-5-5-4-16,0 0 0 0,6-6-1 0,-6 1 29 16,-1-5 7-16,-4 0 1 0,-7 0 0 0,1-5-20 0,-6 4 0 15,0-9 0-15,-6 0 0 0,-5 0 10 0,0-1-2 16,-6 1 0-16,0 5 0 0,-6 0 4 0,-5 4 0 15,-1 6 0-15,1 5 0 0,-6 0 3 0,0 5 1 16,-6 5 0-16,1 10 0 0,-1 0-16 0,1 5 0 16,-12 10 0-16,0 5-10 15,5 5-63-15,-5 0-13 0,6 5-2 0,0 5-698 0,5-4-139 16</inkml:trace>
        </inkml:traceGroup>
        <inkml:traceGroup>
          <inkml:annotationXML>
            <emma:emma xmlns:emma="http://www.w3.org/2003/04/emma" version="1.0">
              <emma:interpretation id="{A92D7D64-482A-4F31-AEEA-95DFB02D9B85}" emma:medium="tactile" emma:mode="ink">
                <msink:context xmlns:msink="http://schemas.microsoft.com/ink/2010/main" type="inkWord" rotatedBoundingBox="15919,13553 24299,13482 24321,15982 15940,16053">
                  <msink:destinationLink direction="with" ref="{DF7A4E7C-8DB6-455E-97EE-B4871C8C4724}"/>
                </msink:context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7511.3149">14155 14354 1036 0,'0'0'46'0,"0"0"10"0,0 0-45 0,0 0-11 16,0 0 0-16,0 0 0 0,17-5 139 0,-5 0 25 15,10 0 6-15,1 0 1 0,11-10-77 0,0 0-15 0,0-5-3 0,5 0-1 16,1 0-22-16,0-6-4 0,5 6-1 0,-6-5 0 15,-5 0-16-15,6 0-3 0,-6 0-1 0,5 0 0 16,-10 0 5-16,5-6 1 0,-6 1 0 0,0 5 0 16,0-10-7-16,1 5-2 0,-7-5 0 0,1 9 0 15,-6-9-4-15,0 10-1 0,-6 0 0 16,1 0 0-16,-7-5-8 0,6 4-3 0,-11 6 0 0,0-5 0 16,-11 5-9-16,6 5 0 0,-7 0 0 0,-5 10 8 15,0 0-8-15,-11 5 0 0,0 0 0 0,-6 10 0 16,0 0 0-16,0 10 8 0,-6 10 0 0,1 0 0 15,-6 11 7-15,5-1 1 0,-5 5 0 0,-1 5 0 16,7 1-16-16,-1-1 0 0,1 0 0 0,5 0 0 16,5 1 0-16,7-6 0 0,5 0 0 0,6-5 0 15,5 6 0-15,0-11 0 0,12 0 0 0,5-5 0 0,1 0 0 16,4-4 0-16,1 4 0 0,6-5 0 16,5 0-66-16,6-5-19 0,0 0-4 15,6-10-628-15,-1 5-126 0</inkml:trace>
          <inkml:trace contextRef="#ctx0" brushRef="#br0" timeOffset="77897.0492">15287 14063 1609 0,'0'-21'35'0,"0"16"7"0,0-10 2 0,5 5 2 0,1 0-37 0,-6 0-9 16,6 5 0-16,5-5 0 0,0 5 104 0,0 5 20 15,-11 0 3-15,12 0 1 0,-1 15-41 0,-5-5-8 16,5 10-2-16,0 0 0 0,1 6-30 0,-7-1-7 15,7 10 0-15,-12 0-1 0,5-5-22 0,-5 5-4 0,-5 1-1 0,5-1 0 16,0-5 7-16,0 0 1 0,-12-5 0 0,7 0 0 16,-7 6 9-16,1-11 3 0,0-5 0 0,-1 5 0 15,1-5-20-15,5-5-3 0,6-10-1 0,0 0 0 16,0 0-8-16,0 0 8 0,-5-5-8 0,-1-5 8 16,6-10 0-16,6 5 0 0,-6-5 0 0,11 0 0 15,-5-11-8-15,11 1 8 0,0 0-8 0,0-5 8 16,5 0-8-16,1-1 0 0,5-4 0 0,6 0 0 15,-6-5 8-15,6 5-8 0,6-6 12 0,5 6-4 16,-5 0-8-16,-1 5 0 0,1 10 0 0,5 4 0 16,-11 6 0-16,0 5 0 0,-6 10 0 0,-5 5 0 15,0 10 0-15,-12 11 0 0,0-1 0 0,-5 5 0 0,-1 0 0 16,1 10 0-16,-12-5 0 0,1 11 0 0,-6-6 0 16,5 0-11-16,0 5 3 0,1-4 0 15,-1 4-92-15,6-5-17 0,6-5-4 0,-1 0-635 16,7 1-128-16</inkml:trace>
          <inkml:trace contextRef="#ctx0" brushRef="#br0" timeOffset="78449.9863">17475 13756 1209 0,'0'-5'108'0,"0"-5"-87"16,0 0-21-16,0-5 0 15,0 0 84-15,0-5 12 0,0 4 2 0,-5 1 1 0,-1-5-11 0,0 5-1 16,-5 5-1-16,0 5 0 0,-1-5-26 0,1 0-6 16,-12 5-1-16,6 0 0 0,-5 0 10 0,-6 10 1 15,-6 0 1-15,0 10 0 0,0 5-1 0,-6 5 0 16,-5 10 0-16,0 6 0 0,-12-1-25 0,6 10-6 15,6 5-1-15,0 1 0 0,-1-1-3 0,7 0-1 16,-1-4 0-16,6-1 0 0,6 0-28 0,5-5 0 16,1 1 0-16,5-6 0 0,6 0-17 0,5 0 3 15,6-4 1-15,0 4 0 16,0-15-107-16,11 5-22 0,6-5-4 0,0 0-1 16,11-5-65-16,1-5-12 0,44 6-4 0,-16-11 0 0</inkml:trace>
          <inkml:trace contextRef="#ctx0" brushRef="#br0" timeOffset="78747.2145">17741 14244 2026 0,'0'0'44'0,"-6"-5"10"0,-5 0 2 0,-6 5 1 0,0 0-45 0,-5 0-12 0,5 5 0 0,0 0 0 15,0 5 53-15,-6 5 9 0,6 0 2 0,0 0 0 16,0 5-64-16,6 5-13 0,5-5-3 0,-5 5 0 15,5 6 16-15,6-6 12 0,0 0-3 0,6-5 0 16,-1 0 3-16,7 0 0 0,-1 5 0 0,12-10 0 16,-6-5-12-16,5 5 0 0,1-10 0 0,0 1 0 15,5-6 12-15,0 0-2 0,0-11-1 0,12 1 0 16,-6 0 0-16,0-5 0 0,0 0 0 0,0-5 0 0,0-5 4 16,0-5 1-16,-6 5 0 0,0-11 0 0,-5 6 0 0,-1 0 0 15,-10 0 0-15,-1 5 0 0,-5-5 8 0,-6 0 2 16,-6 4 0-16,0 6 0 0,-11 5 22 0,0 0 5 15,-5 0 1-15,-1 5 0 0,-16 10-42 0,-1 0-10 16,0 0 0-16,-5 5 0 16,0 5-40-16,-6 0-9 0,6 5-3 0,0 5 0 15,-1-5-193-15,7 5-39 0</inkml:trace>
          <inkml:trace contextRef="#ctx0" brushRef="#br0" timeOffset="79333.2771">19042 14048 1843 0,'-6'-11'164'0,"0"-4"-132"0,12 5-32 0,-6-5 0 16,-6 0 52-16,1 5 3 0,5-5 1 0,0 0 0 16,0 0-12-16,0 0-1 0,-6 0-1 0,6-5 0 15,0 5-9-15,0-1-1 0,-5 6-1 0,-1 0 0 0,6-5 15 0,0 15 3 16,-17-5 1-16,-6 5 0 0,6-5-32 0,0 10-6 16,0 0-2-16,-11 5 0 0,-12-5-10 0,12 10 0 15,-6 6 9-15,0 4-9 0,-5 0 0 0,-6 10 0 16,5 0 0-16,12 5 0 0,5 1 0 0,0-1 0 15,-5 0 0-15,6 0 0 0,22-5 0 0,-6 6-8 16,-11-6 8-16,11-5-12 0,12 0 12 0,5 0-13 16,-5-10 5-16,5 1 8 0,-11-1-8 0,17-5 8 15,6-5 0-15,-1-5 0 0,-5-5 0 0,12 0 0 16,5-5 0-16,5-5 0 0,-5-5 0 0,0 0 0 16,0-6 0-16,6-4 0 0,5 0 0 0,-6-5 0 15,-10-5 0-15,5 0 0 0,5-11 24 0,1 1 0 16,-6-10 0-16,-6-10 0 0,6-1-5 0,0-4-2 15,0-1 0-15,-6-9 0 0,-5 5 3 0,5-6 1 16,6 6 0-16,0-16 0 0,-6 11-21 0,0-1 0 0,1 1 0 16,-1 5 8-16,0 9-8 0,0 16 0 0,-5 0-11 15,0 9 11-15,5 16-17 0,-11 5 2 0,-17 5 1 0,0 15 0 16,0 0 26-16,0 0 6 0,0 15 1 0,-11 5 0 16,-1 10-31-16,1 6-5 0,-6 9-2 0,0 5 0 15,-11 5 30-15,5 6 5 0,12-6 2 0,0 10 0 16,-18-4-29-16,7 4-5 0,5 0-2 0,5 6 0 15,7-11 45-15,-7 6 9 0,-5-6 1 0,6 5 1 16,11-10-38-16,0 1 0 0,-11-1 0 0,5-5 0 16,1-4-135-16,5-1-21 0,0-5-5 15,-6 0-909-15</inkml:trace>
          <inkml:trace contextRef="#ctx0" brushRef="#br0" timeOffset="79645.9678">20077 14188 1036 0,'0'0'92'0,"0"0"-73"16,-12 0-19-16,1 5 0 0,0 0 262 0,5-5 49 16,-11 5 9-16,0 0 3 0,0 10-178 0,0-4-35 15,12 4-7-15,-7-5-2 0,1 5-47 0,0-5-10 16,11 5-1-16,0 5-1 0,0-5-26 0,0 0-6 15,5-5-1-15,7 5 0 0,-1 0-9 0,0 0-11 16,-5 1 3-16,5-1 0 16,6 0-148-16,0-5-28 0,-6-5-7 0</inkml:trace>
          <inkml:trace contextRef="#ctx0" brushRef="#br0" timeOffset="79713.8057">20286 13369 1958 0,'-57'-10'174'0,"40"5"-139"0,17 5-35 0,0 0 0 16,-17 0 20-16,17 0-2 0,0 0-1 0,0 0-905 15</inkml:trace>
          <inkml:trace contextRef="#ctx0" brushRef="#br0" timeOffset="80099.4793">20716 13882 1677 0,'0'0'36'0,"5"15"8"0,1 0 2 0,5 5 2 0,-5 5-38 0,5 5-10 15,1 0 0-15,-7 6 0 0,7-1 102 0,-1 5 18 16,-5-5 4-16,-1 10 1 0,1-4-46 0,0-6-10 15,-6 0-1-15,0 0-1 0,0-5-17 0,-6-5-3 16,6-9-1-16,-6 4 0 0,6-5 4 0,-5-5 1 16,5-10 0-16,0 0 0 0,0 0-31 0,0 0-7 15,0 0-1-15,0 0 0 0,-6-10-3 0,6-5-1 16,-6 0 0-16,12-6 0 0,0-4 3 0,5-5 0 0,-5 0 0 0,11-5 0 16,0 0-11-16,5-6 0 0,12 1 0 15,0 0 0-15,-6 0 0 0,6 5 0 0,6 4 0 0,-1 1 0 16,1 5 0-16,-6 15 0 0,-6 0-8 0,-5 5 8 15,-6 10 0-15,0 5 0 0,0 5 8 0,-6 5-8 16,-5 5 0-16,-1 1 0 0,-5 4 0 0,0 0 0 16,0 5 0-16,0-5 0 0,0 5-14 0,0 6 5 15,0-11-99-15,0 5-20 16,6-5-4-16,-6 0-982 0</inkml:trace>
          <inkml:trace contextRef="#ctx0" brushRef="#br0" timeOffset="80804.3662">22441 14183 1681 0,'0'0'74'0,"0"0"16"0,11-10-72 0,-11-5-18 16,6 5 0-16,-6-5 0 0,0 5 80 0,-6-5 13 15,0-5 3-15,1 5 0 0,-7-5-12 0,1 4-1 16,0 1-1-16,-6 0 0 0,0 5-22 0,-6 0-4 16,1 5 0-16,-7 5-1 0,-5 0-26 0,0 5-5 0,1 0 0 0,-7 10-1 15,0 0-23-15,1 5 8 0,-1 6-8 0,-5 4 0 16,11 0 0-16,-6 5 0 0,6 0 0 0,1 6 0 16,-1-6 0-16,5 0 0 0,7 0 0 0,5 0 0 15,0-5 0-15,0-4 0 0,11-6 0 16,1 0 0-16,5-5-12 0,0-5 0 0,0-10 0 0,11 5 0 15,-11-5 0-15,17 0 0 0,5 0 0 0,7-5 0 16,-1-10 12-16,0 0-8 0,6 5 8 0,0-10-8 16,6-6 8-16,-1 1 0 0,7 0 8 0,4 0-8 15,-4-5 8-15,-1 5-8 0,6 0 8 0,-6 5-8 16,-11-1 0-16,6 1 0 0,-12 0 0 0,0 10 0 16,-5 0 14-16,-6 0-2 0,-6 10 0 0,0 5 0 15,1 0-3-15,-1 10-1 0,-5 10 0 0,-1 0 0 16,1 6-8-16,-6 4 0 0,0 10 0 0,0 5 0 0,0 1 0 15,0-1 0-15,-6 10 0 0,-5 1 0 0,5-6 0 16,-11 0 0-16,6 0 0 0,-12 1 0 0,1-6 0 0,-12 0 0 16,0-5 0-16,-11 6 0 0,-1-11 0 0,-10 0 0 15,-1-5 0-15,-5 1 0 0,0-1 10 0,0-5 10 16,-1-5 1-16,7 0 1 0,5-5 7 0,0-10 2 16,6 0 0-16,5-5 0 0,12 0 18 0,0-10 4 15,5 0 1-15,6-5 0 0,11-10-26 0,1 0-4 16,5-5-2-16,11-5 0 0,0-5-14 0,12-1-8 15,5-4 10-15,12-5-10 0,5-5 0 0,12-1-10 16,-1 1 0-16,18-5 0 0,5 0-12 0,0 4-2 16,6 6-1-16,5-5 0 15,-10 0-153-15,10 4-30 0,-5 1-7 0,-17 10-879 0</inkml:trace>
        </inkml:traceGroup>
        <inkml:traceGroup>
          <inkml:annotationXML>
            <emma:emma xmlns:emma="http://www.w3.org/2003/04/emma" version="1.0">
              <emma:interpretation id="{5C6CF2F6-E895-4A7C-B1A0-FC5649107E21}" emma:medium="tactile" emma:mode="ink">
                <msink:context xmlns:msink="http://schemas.microsoft.com/ink/2010/main" type="inkWord" rotatedBoundingBox="26391,13869 29098,13846 29116,15941 26409,15964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2512.9535">26315 14611 2170 0,'-6'-5'48'0,"6"5"9"0,0 0 3 0,11-6 1 0,6 1-49 0,0-5-12 16,6 5 0-16,11-5 0 0,5 5 68 0,1-5 12 15,0 0 1-15,5 0 1 0,0 5-51 0,12 0-11 16,-6 0-1-16,11 5-1 0,0-5-18 0,6 0 0 16,5 0 0-16,7 0-9 15,-18 5-136-15,0-5-27 0,6 5-6 0,0 0-1 0</inkml:trace>
          <inkml:trace contextRef="#ctx0" brushRef="#br0" timeOffset="82432.7909">26784 14078 806 0,'0'0'72'0,"0"0"-58"0,11-10-14 0,1 0 0 15,-1 0 214-15,6-6 40 0,0 1 8 0,6 0 2 16,-6 0-136-16,5 0-28 0,1-5-4 0,-1-5-2 15,7 0-45-15,-7 0-9 0,-5-1-1 0,-11-4-1 0,0 5-1 0,5-5 0 16,0-5 0-16,1 0 0 0,-12-11-17 0,5 11-4 16,1-5-1-16,-6 0 0 0,-11 5 9 0,11-6 1 15,-6 6 1-15,6 0 0 0,-6 0-10 0,-5 10-1 16,11-1-1-16,-6 6 0 16,1 5-14-16,-1 0 8 0,0 0-8 0,-5 5 0 0,5 0 23 0,1 0-2 15,-7 5 0-15,1 0 0 16,5 5-45-16,-11 5-8 0,6-5-3 0,-11 10 0 0,5 0 23 0,-6 10 12 15,6 0-12-15,-6 5 12 0,1 11-9 0,-1 4 9 16,6 0 0-16,-6 10-9 0,7 6 9 0,-7-1 0 16,6 5 0-16,11 1 8 0,-5-1 3 0,5 0 1 15,1 1 0-15,-7-1 0 0,7 0 10 0,-7-5 2 16,7 1 1-16,-1 4 0 0,-5 0-17 0,11 1-8 16,-6-1 8-16,-5 5-8 0,5 1 48 0,0 4 5 15,6-4 1-15,-5 9 0 0,-6-10-35 0,5 1-7 16,-5-11-2-16,5 5 0 0,0-4 5 0,-5-6 1 0,0-5 0 0,-1 0 0 31,7-10-36-31,-7-4-8 0,-5-1 0 0,6-5-1 16,0-5-182-16,-1-10-36 0,-21 10-7 0,10-15-2 0</inkml:trace>
          <inkml:trace contextRef="#ctx0" brushRef="#br0" timeOffset="81815.1505">25342 14259 748 0,'28'-5'67'0,"1"0"-54"0,-29 5-13 0,0 0 0 15,0 0 199-15,5-15 37 0,-5 4 7 0,-5 1 1 16,-7 0-107-16,-5 0-21 0,6 0-5 0,-6 10-1 16,0-5-56-16,-6 5-11 0,1 0-3 0,-1 0 0 15,1 5-22-15,-7-5-5 0,7 0-1 0,-7 5 0 16,1 5-12-16,0-5-8 0,0 5 8 0,-6 5-13 16,5 1 47-16,-5 4 10 0,-5 10 1 0,-1 5 1 15,1 5-22-15,-1 11-5 0,6-1-1 0,0 10 0 16,0-5-18-16,12 6 0 0,-1-11 0 0,6 5 0 15,0 1 24-15,11-11 2 0,6-5 0 0,0-5 0 16,6-10-18-16,0 1-8 0,11-6 0 0,5-5 8 0,7-10-8 16,4 0 0-16,7-10 0 0,11 0-11 0,-6-10 11 15,12-5 0-15,-6-1 0 0,5-9 0 0,1 0 0 0,-6-10 0 16,0 0 0-16,-1-11 0 0,-16 1 10 0,0 5 4 16,0-10 1-16,-5-1 0 0,-7-4 5 0,1 5 0 15,-6-6 1-15,0 11 0 0,0 0-11 0,-12 10-2 16,1 4-8-16,-6 11 12 0,-11 0-12 0,-1 10 0 15,-5 5 0-15,-5 10 0 16,-1 0-82-16,-11 10-16 0,-5 5-3 0,-1 0-626 16,-5 0-125-16</inkml:trace>
        </inkml:traceGroup>
      </inkml:traceGroup>
      <inkml:traceGroup>
        <inkml:annotationXML>
          <emma:emma xmlns:emma="http://www.w3.org/2003/04/emma" version="1.0">
            <emma:interpretation id="{5003F9C7-0236-42D2-8EE2-827D4436B0F9}" emma:medium="tactile" emma:mode="ink">
              <msink:context xmlns:msink="http://schemas.microsoft.com/ink/2010/main" type="line" rotatedBoundingBox="3141,16383 13920,16169 13967,18516 3187,18730"/>
            </emma:interpretation>
          </emma:emma>
        </inkml:annotationXML>
        <inkml:traceGroup>
          <inkml:annotationXML>
            <emma:emma xmlns:emma="http://www.w3.org/2003/04/emma" version="1.0">
              <emma:interpretation id="{53423D30-2BF5-4AE4-A33F-3A42AFE70EF2}" emma:medium="tactile" emma:mode="ink">
                <msink:context xmlns:msink="http://schemas.microsoft.com/ink/2010/main" type="inkWord" rotatedBoundingBox="3141,16383 5781,16331 5828,18677 3187,18730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3819.9947">2573 16375 230 0,'-11'-20'20'0,"11"10"-20"16,-6-5 0-16,6 5 0 0,-6 0 196 0,6 10 34 15,0 0 7-15,0 0 2 0,0 0-53 0,-5 5-10 16,-7 10-3-16,1 5 0 0,-6 15-89 0,6 15-17 16,-6 6-4-16,-11 9-1 0,5 5-11 0,-11 11-3 15,-6 4 0-15,-5 6 0 0,-6 4-8 0,6 1-1 16,-6 4-1-16,0 1 0 0,0-6-15 0,-5-4-3 0,5-1-1 0,6-9 0 15,5-6-19-15,1-9 0 0,-1 4 0 16,6-10 0 0,11-9-85-16,1-1-24 0,-7-15-5 0,13 0-802 0</inkml:trace>
          <inkml:trace contextRef="#ctx0" brushRef="#br0" timeOffset="83532.1812">1436 17059 972 0,'0'0'43'0,"0"0"9"0,-11-5-42 0,11 5-10 0,-11-5 0 0,11 5 0 15,-12-5 84-15,12 5 14 0,0 0 3 0,0 0 1 16,0 0-28-16,0 0-6 0,0 0 0 0,0 0-1 15,-5 10-11-15,5-10-3 0,0 0 0 16,-6 15 0-16,6-5-20 0,11 0-4 0,-5 0-1 0,11 0 0 16,6-5-2-16,5 0-1 0,11-5 0 0,1 0 0 15,5 0 4-15,6-10 1 0,6 0 0 0,11-5 0 16,11-5-14-16,0 5-4 0,6-5 0 0,0-1 0 16,-1-4-12-16,-4 5 9 0,-1 0-9 0,-11 0 8 15,0 10-8-15,-6-5-17 0,-6 10 4 0,-10 0 1 16,-7 5-127-1,-5 5-25-15</inkml:trace>
          <inkml:trace contextRef="#ctx0" brushRef="#br0" timeOffset="84447.0671">3727 15732 230 0,'5'-10'20'0,"1"-1"-20"16,-6-4 0-16,0 5 0 0,0 10 319 0,0 0 59 16,-6 0 12-16,-5 0 2 0,0 5-229 0,-6 10-47 15,0 1-8-15,-6 9-3 0,1 0-61 0,-1 10-12 16,-5 5-2-16,5 5-1 0,-5 6 5 0,0 9 1 15,-1 10 0-15,1 1 0 0,-6 4-10 0,6 1-1 16,0 9-1-16,-1 1 0 0,1-6 8 0,0 0 1 16,-6 1 1-16,0 4 0 0,6-4-14 0,-6-1-3 15,0 1-1-15,0-6 0 0,0 0-15 0,0-9 9 16,11-6-9-16,-5-5 8 0,0-9-8 0,-1-1 0 16,7-15 0-16,-1-5 8 0,1-5-8 0,5-10 0 15,5 5 0-15,1-15 0 0,0 0 0 0,-1-5 0 16,1-5 0-16,5 0 0 0,6-10 0 0,0 0 8 15,6-5-8-15,5-5 0 0,1 0 0 0,-1-6 0 16,12 6 0-16,-1 0 0 0,-5 5 0 0,11 5 0 0,1 5 0 16,5 5 0-16,-6 5-8 0,12 5 8 0,-1 10-10 15,1 0 10-15,5 10 0 0,-5 0 0 0,5 5-8 0,-6 0 8 16,7-5-8-16,-1 0 8 0,-6 1-13 0,1-6 5 31,0-5-33-31,-1 0-7 0,-5-10 0 0,6-5-1 0,-6 0 26 0,5-5 6 0,1-10 1 0,-1-1 0 16,-5-4-1-16,6-5 0 0,0 5 0 0,-7-5 0 15,-4 5 17-15,5 0 0 0,-12-1 0 0,1 6 0 16,0-5 0-16,-12 5 8 0,-5 0-8 0,-1-5 0 16,-5 10 22-16,-5-5-2 0,-7 0 0 0,1-1 0 15,-6 6 4-15,0 5 0 0,-6 0 0 0,-5 0 0 16,0 5-1-16,-6 5 0 0,6 5 0 0,-6 5 0 0,-6 5-3 16,0 5-1-16,7 11 0 0,-7 4 0 0,0 5-19 15,12 10 0-15,-12 11 0 0,12-1 0 0,6 5 0 0,-1-4 0 16,12-1 0-16,-1 0 0 0,12-4 9 0,6-6-9 15,5 0 0-15,6-5 9 0,6 1-9 0,5-6 0 16,12-5 0-16,5-5-11 16,6-10-123-16,5-5-25 0</inkml:trace>
        </inkml:traceGroup>
        <inkml:traceGroup>
          <inkml:annotationXML>
            <emma:emma xmlns:emma="http://www.w3.org/2003/04/emma" version="1.0">
              <emma:interpretation id="{B44948E1-162E-4B16-BD05-E82E98C2469C}" emma:medium="tactile" emma:mode="ink">
                <msink:context xmlns:msink="http://schemas.microsoft.com/ink/2010/main" type="inkWord" rotatedBoundingBox="7592,16587 13926,16461 13964,18363 7630,18489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85179.5136">6362 16687 864 0,'0'0'38'0,"0"-10"8"0,0-5-37 0,0 10-9 16,6-5 0-16,-6 10 0 0,0 0 207 0,0 0 39 15,0 0 8-15,0 0 2 0,0 0-132 0,0 0-27 16,0 20-5-16,-6 5 0 0,6 10-42 0,-5 10-8 16,-7 5-2-16,1 11 0 0,-6 4-27 0,6 6-5 15,-6-1-8-15,-6 0 11 0,0 6 17 0,1-1 4 16,-6-5 1-16,-1-4 0 0,7-6 1 0,-7-5 0 15,1-4 0-15,0-6 0 0,0-5-6 0,5-5-2 16,-5-4 0-16,11-6 0 0,-6-10-4 0,6 0-1 0,0-5 0 16,6-5 0-16,0 0-5 0,5-5 0 0,-5 0-1 15,11 0 0-15,-6-10-15 0,0-5 8 0,6 5-8 16,0-10 0-16,0-6 0 0,12 1 0 0,-12-5 0 0,11-5 0 16,0 0 0-16,0-5 0 0,6-11 0 0,6 1 0 15,5-10 0-15,-5-11-12 0,11 1 3 0,0 0 0 16,0-6-11-16,11 1-1 0,0-6-1 0,0 6 0 15,1 0-3-15,5 4-1 0,5 6 0 16,1 4 0-16,-1 6 14 0,-5 10 2 0,0 0 1 0,0 10 0 16,-6 4 9-16,0 6 0 0,-5 10 0 0,-6 5 0 15,6 0 0-15,-6 10 0 0,-6 10 0 0,0 0 0 0,-5 10 0 0,-12 0 0 16,6 11 12-16,-17 4-4 0,-6 0-8 16,-5 5 0-16,-12 0 8 0,1 1-8 0,-18 4 11 0,-5 0-3 15,-6 0 0-15,-11-5 0 0,5 6-8 0,-11-11 8 16,-5 0-8-16,5-5 8 0,11-5-8 0,7-4-12 15,-1-6 2-15,0 5 1 16,11 0-96-16,-5-10-19 0,11 5-4 0</inkml:trace>
          <inkml:trace contextRef="#ctx0" brushRef="#br0" timeOffset="85592.2432">7233 16827 1854 0,'0'0'82'0,"0"0"17"0,0 0-79 16,0 0-20-16,0 0 0 0,0 0 0 0,0 0 52 0,0 11 6 0,6 9 2 0,-6 0 0 15,0 5-8-15,0 5 0 0,-6 10-1 0,-5-5 0 16,11 11-35-16,-11-1-8 0,-1 5 0 0,-5-5-8 16,6 6 44-16,-6-1 1 0,6-5 1 0,-6-5 0 15,0 1-2-15,0-11 0 0,5 0 0 0,-5-5 0 16,6-5-4-16,-6-5 0 0,6 0-1 0,0-5 0 16,5-5-23-16,0 6-5 0,-5-11-1 0,11 0 0 15,0 0 0-15,0 0 0 0,-6-5 0 0,6-11 0 16,6 1 0-16,-6-5 0 0,11-5 0 0,1-5 0 0,-1-5-2 0,6-10-8 15,11-6 12-15,0-4-4 0,1-5-8 16,16-6 0-16,6 1 0 0,0 0 0 0,11 4-8 0,-5-4-4 16,5 5-1-16,6-1 0 15,-12 6-105-15,6 5-21 0,-5 4-4 0</inkml:trace>
          <inkml:trace contextRef="#ctx0" brushRef="#br0" timeOffset="86014.5629">8172 16888 1915 0,'0'0'42'0,"0"0"9"0,0 0 1 0,0 0 2 0,-11 0-43 0,-1 0-11 0,-5 0 0 0,0 5 0 16,0 0 56-16,0 10 8 0,-5-5 3 0,-6 5 0 15,5 0-32-15,0 10-7 0,-5 0 0 0,0 6-1 16,0 9-7-16,5-5-2 0,0 5 0 0,6 0 0 16,-5 1-6-16,10-1-2 0,7-5 0 0,-1-5 0 15,6-10-10-15,0 0 0 0,6 1 9 0,5-6-9 0,-11-15 0 0,17 5 0 16,6-5 0-16,-1-10 8 0,12 0 4 15,-6-11 0-15,6 1 1 0,-5-5 0 0,5-5 3 16,-6 0 0-16,0-5 0 0,-5 5 0 0,5-6 0 16,-5 1 0-16,-6 5 0 0,0 0 0 0,-6-5-5 0,0 4-1 15,-11 6 0-15,6 0 0 0,-6 0 26 0,-6 5 4 16,1 5 2-16,-7 5 0 0,7-5-34 0,-12 10-8 16,0 5 0-16,5 0 0 15,-5 5-63-15,0 0-14 0,0 10-3 0,0 0-1048 0</inkml:trace>
          <inkml:trace contextRef="#ctx0" brushRef="#br0" timeOffset="86720.2063">8998 16083 1350 0,'0'-25'60'0,"0"15"12"0,5 0-58 0,-5 0-14 15,0 0 0-15,12-5 0 0,-1 0 108 0,0 5 20 16,-5 0 3-16,5 0 1 0,1 0-28 0,-7 5-6 16,6 0-1-16,-11 5 0 0,0 0-30 0,0 0-7 15,6 15 0-15,0 5-1 0,-1 15-25 0,-5 10-5 16,-5 16-1-16,-7 4 0 0,-4 5 0 0,-1 11 0 15,-12 4 0-15,1 6 0 0,5-6 7 0,-11 6 1 16,6-6 0-16,0 6 0 0,0-11-24 0,5 1-12 16,-5-11 12-16,5-5-12 0,6-9 17 0,-5-6-3 0,5-5-1 0,-6-15 0 15,6 0 3-15,6-10 1 16,-1-4 0-16,1-6 0 0,11-10 8 0,0 0 2 0,0 0 0 16,0 0 0-16,0-15-15 0,11-1-2 0,-5-9-1 15,11-5 0-15,0-5-9 0,11-5 0 0,0 0 0 0,12-11 0 16,0 1 0-16,5 0-12 0,11 4 4 0,1 1 8 15,5 0 0-15,0 10 0 0,-11 0 0 0,6 9 0 32,-18 6-33-32,1 10 1 0,-6 0 0 0,0 10 0 0,-17 5 24 0,0 5 8 0,-6 5 0 0,-5 6 0 15,-12 4-12-15,1 5 12 0,-7 5-12 0,-5 0 12 16,-5 0 0-16,-7 11-8 0,-5-6 8 0,0 5 0 16,-5-5 0-16,-6 1 11 0,-1-1-2 0,-5-5 0 15,-5 5-9-15,-1-5 8 0,6-10-8 0,-5 1 8 16,5-1-8-16,-6 0-17 0,7-5 4 0,4-5 1 15,7-5-48-15,-1 5-10 0,1-10-2 0,5 0 0 16,11-5-100-16,0 0-21 0,6-10-4 0,12 0-439 16,5-5-87-16</inkml:trace>
          <inkml:trace contextRef="#ctx0" brushRef="#br0" timeOffset="86897.994">9823 15857 2120 0,'0'0'47'0,"0"0"9"0,0 0 3 0,0 0 0 0,0 15-47 0,-5 0-12 16,5 0 0-16,5 11 0 0,-5 4 90 0,-5 10 16 0,-7 5 3 0,1 6 1 15,-6 4-37-15,-6 5-7 16,1 6-2-16,-1-1 0 0,-5 5-33 0,5-4-7 16,-5 4-2-16,5 0 0 0,-5-9-22 0,6 4 8 0,-1 0-8 0,0 1 0 31,1-1-56-31,5-5-15 0,-6 1-3 0,12-6-1110 0</inkml:trace>
          <inkml:trace contextRef="#ctx0" brushRef="#br0" timeOffset="87217.9541">10027 17220 1317 0,'0'0'58'0,"0"0"13"0,17 0-57 0,6-10-14 15,-1-6 0-15,1 1 0 0,11 0 94 0,-6-5 16 16,6-10 3-16,0 5 1 0,0-5-15 0,-6 5-3 16,6-11-1-16,0 6 0 0,-6 0-37 0,0 0-7 15,-11-5-2-15,6 5 0 0,-6-1-4 0,0 1-1 16,-6 0 0-16,1 0 0 0,-7 5-4 0,1 0 0 16,-6 5-1-16,0 4 0 0,-6 6 7 0,1 0 2 15,-1 5 0-15,-5 5 0 0,-12 5-37 0,-5 5-11 16,-1 0 0-16,1 16 0 0,-6-1 8 0,0 5-8 15,-11 5 0-15,0 5 0 0,0 1 0 0,-1-1 0 16,1 5 0-16,11 0 0 0,0 0 0 0,12-4 0 16,-1 9-12-16,6-10 12 15,11 5-55-15,1 1-5 0,10-6 0 0,7 0-706 0,-1 0-141 16</inkml:trace>
          <inkml:trace contextRef="#ctx0" brushRef="#br0" timeOffset="87847.9406">11045 16843 2095 0,'0'0'92'0,"0"0"20"16,0 0-89-16,0 10-23 0,-11 5 0 0,11 5 0 16,0-5 63-16,0 5 8 0,0 5 1 0,0 0 1 15,5 5-19-15,1 6-4 0,-6-6-1 0,0 5 0 16,0-5-30-16,0 5-7 0,-6-10 0 0,1 6-1 0,-1-1-3 0,0-5 0 15,1-5 0-15,5 0 0 0,-6-5 10 0,0-5 2 16,-5 5 0-16,11-15 0 0,0 0 3 0,0 0 1 16,0 0 0-16,0 0 0 0,0-15-4 0,0 5 0 15,0-10 0-15,0-5 0 0,11 0-20 0,-5-5 0 16,11-6 0-16,0-4 0 0,0 5 15 0,6-5-2 16,5-5 0-16,0 4 0 0,12 1-13 0,-12 5 0 15,12 5 0-15,-7 0 0 0,7 5 0 0,0 4 0 16,-6 6 0-16,0 5-10 0,-1 5 0 0,-4 10 0 15,-1 5 0-15,0 0 0 0,6 11 10 0,-6 4 0 16,-5 0 0-16,-6 5 0 0,-6 5 0 0,-5 0 0 16,5 1 0-16,-11 4 0 0,-5-5 0 0,-1 0 0 15,6-5 0-15,-6 5 0 0,1-4 0 0,-1-6 0 16,0-5 0-16,-5 0 0 0,11-5 0 0,0-15 0 0,0 0 0 0,0 0 0 16,0 0 27-16,0 0 4 0,0 0 1 15,6-10 0-15,-1-5-32 0,1-5 0 0,5-5 0 16,6-5 0-16,-5-1 0 0,5-4 0 0,11 0 0 0,-5 0 0 15,5 0 0-15,0-1 0 0,0 6 0 0,1 5 0 16,-7 0 0-16,7 10 0 0,-7 0 0 0,-5 5 0 16,0 5 0-16,0 5 0 0,0 5-8 0,0 5 8 15,-6 0-8-15,1 5 8 0,-1 0 0 0,0 5 0 16,1 5-37-16,-7 0-1 0,7-4 0 16,-1 4 0-16,0 0-142 0,6 0-28 15,-6-5-5-15,12 0-2 0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55:19.55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7A4E7C-8DB6-455E-97EE-B4871C8C4724}" emma:medium="tactile" emma:mode="ink">
          <msink:context xmlns:msink="http://schemas.microsoft.com/ink/2010/main" type="inkDrawing" rotatedBoundingBox="6569,16209 23625,15867 23630,16116 6574,16457" semanticType="underline" shapeName="Other">
            <msink:sourceLink direction="with" ref="{0CC9ACD2-C74D-4E50-9B12-F2A4FF8FBC6B}"/>
            <msink:sourceLink direction="with" ref="{6ED37F18-6983-440B-9E57-690AC2AF1C4B}"/>
            <msink:sourceLink direction="with" ref="{A92D7D64-482A-4F31-AEEA-95DFB02D9B85}"/>
          </msink:context>
        </emma:interpretation>
      </emma:emma>
    </inkml:annotationXML>
    <inkml:trace contextRef="#ctx0" brushRef="#br0">0 446 748 0,'0'0'67'0,"0"0"-54"16,0 0-13-16,0 0 0 0,0 0 142 0,0 0 26 15,0 0 4-15,0 0 2 0,0 0-68 0,0 0-14 16,0 0-2-16,5-10-1 0,7 0-49 0,-1 0-9 15,0-1-3-15,12 1 0 0,-6 0-28 0,11 0 0 0,-5 0 0 16,-1 5 0-16,1 0 0 0,0 0 0 0,-1 0 0 0,-5 5 0 16,-6 5 9-16,6-5-9 0,-17 0 8 0,17 5-8 15,-17-5 16-15,12 10-3 0,-12-10 0 0,11 10 0 16,-11-10 13-16,6 10 2 0,-6-10 1 0,17 5 0 16,0 5-7-16,-6-5-2 0,6 0 0 0,0 1 0 15,6-1-12-15,-1-5-8 0,1-5 10 0,5 5-10 16,0-6 16-16,6 1-4 0,6 0 0 0,-6-5 0 15,0 5 4-15,5 0 1 0,1 0 0 0,-1 0 0 16,1 0-1-16,0 5 0 0,-1 0 0 0,-5 0 0 16,6 0 4-16,-1 5 1 0,-5 0 0 0,0 0 0 15,0 0-9-15,6 0-1 0,-6 5-1 0,0-5 0 16,11 0-10-16,-6 1 0 0,7-6 9 0,5 0-9 16,-6 0 8-16,11-6-8 0,-10 1 10 0,10 0-10 15,1-5 10-15,-1 5-10 0,-5 0 10 0,6 0-10 16,-6-5 8-16,0 5-8 0,-1 0 0 0,-4-5 9 0,5 0 0 15,-6 5 0-15,6-5 0 0,0 0 0 0,-1 5-9 16,1-5 12-16,-5 5-12 0,-1 0 12 0,0 0-12 0,0 0 0 16,-5 0 9-16,0 5-9 0,-1 0 14 0,1 0-2 15,-1-5 0-15,1 5 0 0,-6 0 5 0,5-5 1 16,-5 5 0-16,0-5 0 0,0 0-2 0,0 0-1 16,0 5 0-16,0-5 0 0,6 0-1 0,-6 0 0 15,-1 5 0-15,7-6 0 0,0 1-6 0,-1 0 0 16,-5 5-8-16,0-5 12 0,6 5-12 0,5 0 8 15,-5-5-8-15,5 5 0 0,-6 0 0 0,7 0 8 0,-7 0-8 16,6 0 0-16,1 0 0 0,-7-5 0 0,1 0 0 0,5 5 0 16,0-5 0-16,1 0 0 0,4 0 0 15,-4 5 0-15,5-5 0 0,0 5 0 0,-1-5 0 0,-4 5 0 16,5 0 0-16,-1 0 0 0,-4 0 0 0,5 0 0 16,-6 5 8-16,0 0-8 0,0-5 0 0,1 5 0 15,-1 0 0-15,0 0 8 0,6-5-8 0,-6 0 0 16,6 0 0-16,0 0 9 0,-6 0-9 0,6 0 8 15,0 0-8-15,-6 0 0 0,1 0 0 0,4 0 0 16,-4 0 0-16,5 0 8 0,-12 0-8 0,6 0 0 16,-5 0 0-16,0 0 0 0,-1-5 0 0,1 5 0 15,-6-5 0-15,5 5 0 0,1 0 8 0,-1-5-8 16,1 5 0-16,0 0 0 0,5 0 0 0,-6 0 0 16,1 0 0-16,5 0 0 0,-5 5 0 0,5 0 8 15,0 0-8-15,1-5 0 0,-1 0 0 0,0 5 0 0,0-5 0 16,-5 0 0-16,0 0 0 0,5 0 0 0,-6 5 0 15,7-5 0-15,-1-5 8 0,0 0-8 0,6 0 0 0,-6 0 0 16,6 0 0-16,0 0 0 0,0 5 0 0,0 0 0 16,5 0 0-16,1 5 0 0,0-5 0 0,-7 5 0 15,7-5 0-15,-6 0 0 0,5 0 0 0,-10 0 0 16,5 0 0-16,5-5 0 0,-5 5 0 0,6 0 0 16,-7 0 0-16,1-5 8 0,0 5-8 0,-5 0 8 15,4 0-8-15,-4 0 8 0,-1 0-8 0,-6 5 0 16,7 0 0-16,-1-5-11 0,-5 5 11 0,-7 0 0 15,7 0 0-15,-6 0 0 0,11 0 0 0,-5 5 0 16,5-10 0-16,-5 5 0 0,5 1 0 0,6-6 0 16,0 0 0-16,0 5 0 0,0-5 0 0,5 5 0 0,1-5 10 15,-1 0-10-15,1 5 0 0,-1-5 0 0,-10 5 0 0,4-5-10 16,1 0 10-16,-5 0 0 0,4 0 0 0,-4 0 0 16,-7 0 0-16,1-5 0 0,-1 5 0 0,1-5 0 15,-6 5 0-15,6 0 0 0,-12-5 0 0,6 5 0 16,5 5 0-16,1-5 9 0,0 0-9 0,-1 0 0 15,1 0 0-15,-1 0 0 0,1 5 0 0,0-5 0 16,-1 0 0-16,1 0 0 0,-1 0 0 0,7 0 0 16,-7 0 0-16,6 0 0 0,1-5 0 0,-7 0 0 15,6 0 0-15,6-1 0 0,-11 6 0 0,5 0 0 16,12-5 0-16,-6 0 0 0,-6 0 0 0,0 0 0 16,0 5 0-16,-5-5 0 0,5 0 0 0,-5 0 0 15,-1-5 0-15,7 10 0 0,-7-5 8 0,1 0-8 16,-1 5 0-16,1-5 8 0,5-5-8 0,0 5 0 0,1 0 0 15,-1 5 0-15,6 0 0 0,-6 0 0 0,12-5 0 0,-6 5 0 16,-6 0 0-16,6-5 0 0,-6 5 0 0,6 0 0 16,-6-5 0-16,0 5 0 0,1 0 8 0,-1-5-8 15,-6 0 0-15,7 0 0 0,-7 0 0 0,1 0 0 16,-1 0 0-16,-5 0 0 0,0 5 11 0,0 0-2 16,0-5 0-16,6 0 0 0,-12 0-9 0,6 5 8 15,0-5-8-15,0 5 8 0,-6-5-8 0,12 5 0 16,-12 0 0-16,0 0 0 0,6 5 0 0,-6-5 0 15,1 0-8-15,-7 0 8 0,7 0 0 0,-1 5 0 16,-6-5 0-16,-5 0 0 0,6 5 0 0,-6 0 0 0,0-5 0 16,6 0 0-16,-6 0 0 0,-6 5 0 15,6-5 0-15,0 0 0 0,0 5 0 0,5-5 0 0,-5 0 8 0,0 0-8 16,6-5 0-16,0 5 0 0,-1 0 0 0,1 0-11 16,-1 0 11-16,7 0 0 0,-1 0 10 0,0-5-10 15,1 5 0-15,-1 0 0 0,0-5 0 0,0 5 0 16,1-5 0-16,-1 5 0 0,6 0-8 0,-6 0 8 15,0 0 0-15,1-5 0 0,-1 0 0 0,-5 5 0 16,5-5 0-16,-5 0 0 0,-1 5 0 0,1 0 0 16,-1-5 0-16,1 5 0 0,-6-5 0 0,6 5 0 15,-1 0 0-15,1 5 0 0,-6-5 0 0,11 0 0 16,0-5 0-16,-5 5 0 0,0 0 0 0,-1 0 0 16,12-5 0-16,-6 5 0 0,-5 0 0 0,0 0 0 15,-6 0 0-15,5 0 0 0,7-11 8 0,-12 11-8 16,-17 0 0-16,22 0 0 0,6 0-8 0,-11 0 8 15,-5-5 0-15,5 0 0 0,5 5 0 0,1 0 0 0,0 0 0 16,-1 0 0-16,-11 0 0 0,12 0 0 0,0 0 0 0,-1-5 0 16,-5 5 12-16,0 0-3 0,0 0-9 0,6-5-9 15,-1 5 9-15,1-5-13 0,-6 5 13 0,6 0 0 16,-1 0 0-16,1 0 0 0,0-5 0 0,-6 5 0 16,11 0 0-16,-6-5 0 0,7 5 0 0,-7-5 0 15,-5 5 0-15,12 0 0 0,-1-5 0 0,0 0 0 16,-11 5 0-16,6 0 0 0,11 5 0 0,-12-5 0 15,1 0 0-15,-6-5 0 0,-6 10 0 0,6 0 0 16,0-5 0-16,-6 0 0 0,1 5 0 0,-1 0 0 16,-11-5 0-16,11 5 0 0,-11-5 0 0,12 0 10 15,-1 0-2-15,6 0 0 0,0 0-8 0,0 0 0 0,-17 0 0 16,17 0 0-16,5 0 8 0,-5 0-8 0,-17 0 0 0,12 0 8 16,10 0-8-16,-5 0 0 0,-5 0 0 0,-12 0 0 15,17 0-15-15,-6 5 5 0,6-5 1 0,-6 0 0 16,-11 0 9-16,11 0 0 0,6 0 0 0,-5 0 0 15,-1 0 0-15,-11 0 12 0,11 0-2 0,6-5-1 16,-5 5-9-16,-1 0-12 0,-11 0 2 0,11 0 1 16,6 0 17-16,-5 0 3 0,-12 0 1 0,11 0 0 15,6 5-12-15,-6 0 0 0,-11-5 0 0,0 0 0 16,0 0 0-16,17 0-17 0,0 0 4 0,0 5 1 16,-6 0 12-16,6-5 16 0,0 0-3 0,0 0-1 15,6 0-12-15,-6 0 0 0,-6 0 0 0,6 5 0 16,11-5 0-16,-11 5 0 0,0-10 0 0,0 10 0 15,6-5 0-15,-6 6 0 0,0-6 0 0,-6 0 0 0,-11 0 0 16,17 0 0-16,6 5 0 0,-6-5 0 0,-17 0 0 16,17 0 0-16,5 0 0 0,1 0 0 0,0-5 0 0,-1 5 0 15,1 0 8-15,-1 0-8 0,7 0 0 0,-7-6 9 16,1 6-9-16,-6 0 8 0,6 6 5 0,-1-6 1 16,-5 0 0-16,6 0 0 0,-6 0-14 0,5 0-15 15,-5 0 3-15,6 0 1 0,-6 0 11 0,0 0 14 16,0 5-3-16,0-5-1 0,0 0-10 0,0 0-11 15,0 5 3-15,0-5 0 0,0 5 8 0,0-5 0 16,-6 0 0-16,6 0 0 0,0 0 0 0,-6 0 0 16,6 0 0-16,-6 0 0 0,1 5 0 0,5 0 0 0,0-5 0 15,0 5 0-15,0-5 0 0,5-5 0 16,-5 10 0-16,0-5 0 0,0 0 0 0,6 0 0 0,-6-5 0 0,5 5 0 16,1 0 0-16,-6-5 8 0,6 5-8 0,-1 0 0 15,1 0 0-15,-1-5 8 0,1 5-8 0,0 0 0 16,-1-5 10-16,7 0-2 0,-1 10-8 0,-6-5 12 15,7-5-12-15,-1 5 8 0,-5 5-8 0,5 0 0 16,-11-5 0-16,5 0 0 0,1 5 0 0,-6 0 0 16,6 0 0-16,-6 0 0 0,0-5 0 0,0 5 0 15,0 5 0-15,0-10 0 0,-1 5 0 0,-4 0 0 16,5-5 0-16,0 5 0 0,-6 5 0 0,0-5 0 16,-11-5-36-1,12 5-8-15,-1 0 0 0,0 5-1 0,1 0-163 0,5-5-32 0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4:57:54.27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190ADA9-82F0-480D-A5F3-360ECB7AC00B}" emma:medium="tactile" emma:mode="ink">
          <msink:context xmlns:msink="http://schemas.microsoft.com/ink/2010/main" type="inkDrawing" rotatedBoundingBox="1151,3173 11827,2460 11842,2675 1165,3388" semanticType="underline" shapeName="Other">
            <msink:sourceLink direction="with" ref="{4C0E02BA-0101-48A6-8CCE-83852E56280A}"/>
            <msink:sourceLink direction="with" ref="{3C8BCD88-E330-4A21-B31D-E3C6C94971EE}"/>
          </msink:context>
        </emma:interpretation>
      </emma:emma>
    </inkml:annotationXML>
    <inkml:trace contextRef="#ctx0" brushRef="#br0">0 709 345 0,'0'0'15'0,"0"0"4"0,0 0-19 0,0 0 0 0,0 0 0 0,0 0 0 16,0 0 185-16,0 0 34 0,0 0 6 0,0 0 2 15,0 0-141-15,0 0-28 0,0 0-6 0,0 0 0 16,0 0-39-16,0 0-13 0,12-5 9 0,-1 0-9 16,0 5 0-16,1-10-9 0,5 5 0 0,-6-5 0 15,-11 10-11-15,17 0-1 0,-6 0-1 0,-11 0 0 16,0 0 22-16,0 0 0 0,0 0 0 0,0 0 8 0,0 0 4 0,0 0 0 16,0 0 0-16,0 0 0 0,0 0 12 0,17 0 4 15,-17 0 0-15,0 0 0 0,11 10 11 0,1-5 2 16,-1-5 1-16,0 5 0 15,1-5-26-15,-1 5-4 0,6-5-2 0,0 0 0 16,0 0 0-16,0 0 0 0,5 0 0 0,1 0 0 0,5-5 6 0,-5 5 2 0,5 0 0 16,-5 0 0-1,5 0 1-15,0 0 0 0,-5 0 0 0,5 5 0 16,-5-5-5-16,5 5-1 0,-5-10 0 0,0 10 0 16,-7 0-3-16,7 0-1 0,11 0 0 0,-6-5 0 15,1 0-9-15,-1-5 8 0,0 0-8 0,12 5 8 0,11 0-8 0,-12 0 0 16,-16-10 0-16,11 10 8 0,11-5-8 0,-5 0 12 15,-12 0-12-15,0 0 12 0,6 5-12 0,-6-5 0 16,6 5 0-16,-11 0 0 0,-6 0 14 0,11 0 4 0,0 0 1 16,1 0 0-16,-7 0-2 0,1 5 0 0,5-5 0 15,1 5 0-15,4-5-7 0,-4 0-2 0,-7 0 0 16,18 0 0-16,11-5-8 0,0 5 0 0,-12-5 0 0,1 0 0 16,5-5 0-16,6 0 0 0,0-5 10 0,0 5-10 15,-12-5 0-15,12 5-12 0,6-6 0 0,-6 6 0 16,-17 0 12-16,5 0 0 15,1 0 0-15,5 5 0 0,-5-10 0 0,-1 5 0 16,1 10 0-16,-1-5 0 0,12 0 12 0,-11 0-2 16,-12-5 0-16,18 5 0 0,10 0-10 0,1 0 0 15,-6-5 0-15,-1 5 0 0,1-5 0 0,6 5 0 0,5-5-12 0,-5 0 12 16,-1 0 0-16,1-1 0 0,-1 1 0 0,1 0 0 16,-1 0 0-16,-5 0 0 0,0 5 0 0,-6 0 0 15,1-5 0-15,-1 5 15 0,0 0-1 0,0 5 0 16,-11-5 4-16,6 5 1 0,0-5 0 0,-7 5 0 15,7 0-6-15,-6 0-1 0,0 0 0 0,6 5 0 16,-7-5-12-16,7 5 8 0,0-5-8 0,5 0 0 0,0 0 0 0,0 5 0 16,6-5 0-16,-6 0 0 0,6-5 0 0,-5 5 0 15,10-5 0-15,-5 0 0 0,-6 0 0 0,6 0 0 16,0 0 9-16,-6 0-9 0,1 0 10 0,-7 0-10 0,1-5 12 0,-1 10-12 16,1-5 11-16,-6 5-11 0,5 0 10 0,1-5-10 15,-6 5 0-15,6 0 0 0,-6-5 0 0,-1 5 0 16,7 5 0-16,-6 0 0 0,-6-5 0 0,1 0 0 15,4 5 0-15,7 0 0 0,-6-5 0 0,6 5 0 32,-6 5 0-32,5-5 0 0,1 0 0 0,5-5 0 15,-5 5 0-15,-1 0 0 0,6 0 0 0,1-5 0 0,-1 0 0 0,6 0 0 16,0 0 0-16,0 0-10 0,5 0 10 0,1-5 0 16,-6 5 0-16,-6-5 0 0,11 0 0 0,1 5 0 15,-1-5 0-15,1 0 0 0,0 0 0 0,-7 0 0 0,1 5 0 0,0-5 0 16,6-5 0-16,-1 5 0 0,-5 5 0 15,6-5 0-15,-6 0 0 0,5 0 0 0,1 0 0 0,5 5 0 16,-5-5 0-16,5 0 0 0,-6 0 0 0,7 0 0 0,-7 0 0 0,1 5 0 16,-1-11 0-16,6 6 0 0,-5-5 0 0,5 5 0 15,0 0 0-15,6-5 0 0,0 0 0 0,-6 0 0 16,6-5 0-16,-6 10 0 0,1-5 0 0,-7 5 0 16,1 0 0-16,-6 0 0 0,5 0 0 0,-5 0 9 15,0 0-9-15,0 0 0 0,0 0 0 0,5 5 0 16,-5 0 0-16,0 0 0 15,-11 0 0-15,11 5 0 0,0 0 0 0,-1-5 0 16,-4 0 13-16,-1 5-4 0,0 0-1 0,0-5 0 16,1 5-8-16,-7-5-11 0,1 0 3 0,-6-5 0 15,5 0 8-15,-10 5 0 0,5-5 0 0,-6 5 0 16,6 0 0-16,0 0 0 0,0-5 0 0,0 5 8 16,5 0-8-16,-5 0 12 0,-6 5-4 0,12-10 0 15,0 5-8-15,-1-5 0 0,1 5 8 0,5-5-8 0,-5 5 0 0,5-5 8 16,-6 0-8-16,1 5 0 0,-6-5 0 0,6 0 0 15,-12 0 0-15,6 0 0 0,5 0 0 0,-10 0 0 16,-1 0 0-16,0 5 0 0,-5-5 0 0,5-1 0 0,0 1 0 0,-11 0 0 16,6 5 0-16,-6 0 0 0,5-5 0 0,-10 5 0 15,-1 0 0-15,6-5 0 0,-6 5 0 0,1-5 8 16,-1 10-8-16,-11-5 8 0,0 0-8 0,11 0 8 16,6-5-8-16,-5 5 0 0,-12 0 0 0,0 0 0 15,17-5 0-15,-17 5-10 0,11 0 10 0,-11 0 0 16,0 0-11-1,0 0 11-15,0 0-10 0,0 0 10 0,0 0 0 0,0 0-9 16,0 0 9-16,0 0 0 0,0 0 0 0,0 0 0 16,0 0 0-16,0 0 0 0,0 0 0 0,0 0 0 15,0 0 0-15,0 0 0 0,0 0 0 0,0 0 0 0,0 0 0 16,0 0 0-16,0 0 0 0,0 0 0 0,0 0 0 0,0 0 0 16,0 0 0-16,0 0 0 0,0 0 8 0,11 0-8 15,-11 0 0-15,0 0 9 0,0 0-9 0,12 0 0 16,-1 5 0-16,-11-5 0 0,0 0 0 0,0 0 0 15,11-5 8-15,-11 5-8 0,0 0 0 0,11-5 0 16,-11 5 0-16,0 0 0 0,0 0 0 0,0 0 0 0,0 0 0 0,0 0 8 16,0 0-8-16,0 0 10 0,0 0-10 0,0 0 0 15,0 0 0-15,0 0 8 0,0 0-8 0,0 0 10 16,0 0-10-16,0 0 10 0,0 0-10 0,0 0 0 0,0 0 0 0,0 0-11 16,0 0 11-16,0 0 0 0,0 0 0 0,0 0 0 15,0 0 0-15,0 0 0 0,0 0 0 0,0 0 0 31,0 0 0-31,0 0 0 0,0 0 0 0,0 0 0 16,12 10 0-16,-12-10 0 0,0 0 0 0,0 0 0 16,11 0 0-16,-11 0 0 0,0 0 0 0,0 0 0 15,0 0 0-15,0 0 0 0,0 0 0 0,0 0 0 0,0 0 0 0,0 0-10 16,0 0 10-16,0 0 0 0,0 0 0 0,0 0 0 16,0 0 0-16,0 0 0 0,0 0 0 0,0 0 0 15,0 0 0-15,0 0 0 0,0 0 0 0,0 0 0 0,0 0 0 0,11 5 0 16,-11-5-8-16,0 0 8 0,0 0 0 0,0 0 0 15,6-5-8-15,-6 5 8 0,11 0 0 0,-11 0 0 16,0 0-12-16,0 0 12 0,0 0-12 0,0 0 12 16,12 0-25-16,-12 0 1 0,11 0 1 0,-11 0 0 15,11 5-18 1,-11-5-4-16,12 5-1 0,-12-5-580 0,11 0-116 0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57:59.96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6F2F0F4-6F1F-4AF7-85B2-BA4A95F61343}" emma:medium="tactile" emma:mode="ink">
          <msink:context xmlns:msink="http://schemas.microsoft.com/ink/2010/main" type="writingRegion" rotatedBoundingBox="1940,856 31541,-770 32160,10481 2558,12108"/>
        </emma:interpretation>
      </emma:emma>
    </inkml:annotationXML>
    <inkml:traceGroup>
      <inkml:annotationXML>
        <emma:emma xmlns:emma="http://www.w3.org/2003/04/emma" version="1.0">
          <emma:interpretation id="{ECF3FFEB-8E75-49AC-927E-00880746C9C2}" emma:medium="tactile" emma:mode="ink">
            <msink:context xmlns:msink="http://schemas.microsoft.com/ink/2010/main" type="paragraph" rotatedBoundingBox="2419,788 31587,-330 31676,1982 2508,3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7EBB78-C56C-4DA2-888C-DB51E7AAE828}" emma:medium="tactile" emma:mode="ink">
              <msink:context xmlns:msink="http://schemas.microsoft.com/ink/2010/main" type="line" rotatedBoundingBox="2419,788 31587,-330 31676,1982 2508,3101"/>
            </emma:interpretation>
          </emma:emma>
        </inkml:annotationXML>
        <inkml:traceGroup>
          <inkml:annotationXML>
            <emma:emma xmlns:emma="http://www.w3.org/2003/04/emma" version="1.0">
              <emma:interpretation id="{D51B4135-B3B9-4BD0-B860-2F5B08444E5B}" emma:medium="tactile" emma:mode="ink">
                <msink:context xmlns:msink="http://schemas.microsoft.com/ink/2010/main" type="inkWord" rotatedBoundingBox="2419,788 5542,668 5631,2981 2508,310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3 322 576 0,'0'0'51'0,"0"0"-41"15,0 0-10-15,0-5 0 0,0 5 120 0,-5-5 21 16,5-5 5-16,0 10 1 0,0 0-41 0,0-10-8 16,0 0-2-16,0 0 0 0,0 10-25 0,5-5-6 15,1-11-1-15,5 6 0 0,-11 10-15 0,0 0-3 16,12-5-1-16,-12 5 0 0,0 0-6 0,0 0-2 16,5-5 0-16,-5 5 0 0,0 0-7 0,0 0-2 15,17 5 0-15,-17-5 0 0,17 0-7 0,0 5-1 16,-5-5-1-16,5 10 0 0,-6-5 9 0,6 6 1 15,5-11 1-15,1 0 0 0,0 0-30 0,5 0 8 16,12 0-8-16,-1-16 0 0,-5 6 17 0,11 0 1 16,12 0 0-16,-1 0 0 0,12 0-2 0,6 0-1 0,-12-5 0 15,12 10 0-15,-1-5-7 0,1 0-8 0,-7 0 11 0,1 5-11 16,0 0 9-16,6 0-9 0,-1-5 0 0,-11 5 9 16,6 0-9-16,-11 5 0 0,5-15 0 0,-5 10 8 15,-12 0 0-15,0-11 0 0,0 1 0 0,-5 5 0 16,0 0-8-16,-7 0 0 0,-4 5-10 0,-7-5 10 15,1 5-85-15,-12 5-11 16,-11 0-3-16,0 0-881 0</inkml:trace>
          <inkml:trace contextRef="#ctx0" brushRef="#br0" timeOffset="405.9187">852 362 864 0,'-12'-10'38'0,"12"5"8"0,6 0-37 0,-6-5-9 0,0 0 0 0,0 0 0 16,0 10 101-16,0-5 19 0,0-5 3 0,-6 0 1 16,6 10-28-16,6-10-6 0,-6 10-1 0,0 0 0 15,0 0-21-15,0 0-4 0,0 0 0 0,11-5-1 16,-11 5-11-16,0 0-3 0,0 0 0 0,0 15 0 16,0 10-20-16,-11 15-4 0,-11 5-1 0,-1 11 0 15,-11 9 19-15,0 10 3 0,-11 6 1 0,-6 9 0 16,6 1-11-16,-1-1-3 0,1 6 0 0,0-6 0 15,0 1-18-15,11-11-4 0,0 1-1 0,6-11 0 16,5 0 0-16,0-9 0 0,6-11 0 0,0 0 0 16,6-5-49-16,5-4-9 0,1-6-3 15,-1-5-1001-15</inkml:trace>
          <inkml:trace contextRef="#ctx0" brushRef="#br0" timeOffset="1404.5529">2447-533 403 0,'5'-10'36'0,"1"0"-36"16,-6 10 0-16,0-5 0 0,6-5 224 0,-6 10 37 15,0 0 8-15,0 0 2 0,0 0-125 0,0 0-25 16,0 0-5-16,0 0 0 0,0 0-73 0,0 0-15 15,0 0-2-15,0 0-1 0,0 0 3 0,0 0 0 16,0 0 0-16,0 10 0 0,5 10 4 0,-5 0 0 16,0 5 1-16,-5 1 0 0,-1 9-5 0,0 5 0 15,-5 10-1-15,0 16 0 0,-6 4-8 0,-6 10-2 16,-5 6 0-16,-6 4 0 0,-6 16 1 0,1 5 0 16,-7 9 0-16,1-4 0 0,-11-6 6 0,10-4 0 15,1-11 1-15,0-4 0 0,5-6 6 0,6-9 1 16,0-6 0-16,1-9 0 0,4-6-12 0,7-10-3 15,-7 0 0-15,7-4 0 0,5-11-7 0,-6-5-2 16,6 0 0-16,0 0 0 0,0-10-8 0,6-5 0 16,5 0 0-16,6-10 8 0,0 0-8 0,0 0 0 0,0 0 0 15,0 0 8-15,6-10-8 0,11-10 0 0,-6-5 0 16,12 0 0-16,-1-5 0 0,7-5 0 0,5-1 0 0,0-4 0 16,0 5 0-16,-1-5 0 0,-4 5 0 0,5 4 0 15,-6 6 0-15,0 5 0 0,-5-5 0 0,-1 10 0 16,-5 5 0-16,0 0 0 0,6 10 0 0,-6 5 0 15,0 5 0-15,0 5 0 0,-6 5-9 0,12 5 9 16,-6 5-8-16,0 1 8 0,0-1-12 0,0 0 12 16,5-5 0-16,7 0 0 0,-1 0 0 0,-5 0 0 15,10-10 0-15,1 1 0 0,0-11 0 0,6 0 0 16,-6 0 0-16,0-5 0 0,5-5 0 0,1-5 0 16,0 0 0-16,-1-6 0 0,6 1 0 0,1-5 0 0,-1 0 8 15,-6-5-8-15,1 0 0 0,0-5 0 0,-6 0 10 0,-1-1-10 16,-4-4 10-16,-1 0-10 0,-5-5 0 0,-6 0-12 15,-6 9 1-15,0-4 0 0,-5 10 11 0,-6 0 0 16,-6 5 0-16,1 0 0 0,-12 5 22 0,5 0 10 16,-5 4 1-16,0 6 1 0,-11 0-34 0,5 5-12 15,-5 5 0-15,0 11 0 0,5-11 12 0,-5 10 0 16,0 0 0-16,5 5 0 0,-5 0 0 0,5 5 0 16,1 5 0-16,-1 0 0 0,0 1 0 0,1 9 10 15,5-5-10-15,0 5 12 0,6-5-12 0,-1 6 8 16,12-6-8-16,-5 0 8 0,10-5-8 0,1 0 0 15,5 0 0-15,6 1 0 0,6-6 0 0,5 0 0 16,6-10 0-16,11 5 0 0,6-5 0 0,6-5 0 0,-1-5-9 16,12-5-794-1,6 5-158-15</inkml:trace>
        </inkml:traceGroup>
        <inkml:traceGroup>
          <inkml:annotationXML>
            <emma:emma xmlns:emma="http://www.w3.org/2003/04/emma" version="1.0">
              <emma:interpretation id="{5F87C71E-34AE-4158-BDBE-278B30085EB9}" emma:medium="tactile" emma:mode="ink">
                <msink:context xmlns:msink="http://schemas.microsoft.com/ink/2010/main" type="inkWord" rotatedBoundingBox="8532,1352 12954,1183 12999,2364 8577,253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144.9409">7955 508 1094 0,'0'0'97'0,"0"0"-77"0,0 0-20 0,0 0 0 16,-6 15 113-16,1-5 19 0,-1 0 4 0,0 5 1 16,1 10-29-16,-7 0-5 0,1 6-2 0,0-11 0 15,0 5-53-15,-1 5-10 0,1 0-2 0,0-5-1 16,5-5-23-16,0 5-4 0,1-4 0 0,5-1-8 0,0-5 8 15,0 5-8-15,0-5 0 0,0 0 0 0,0-5 0 0,0-10 0 16,0 15-15-16,0-15-605 16,0 10-122-16</inkml:trace>
          <inkml:trace contextRef="#ctx0" brushRef="#br0" timeOffset="3295.3172">8046 126 2055 0,'-23'-30'91'0,"12"20"19"0,-1 5-88 0,1-16-22 16,-6 6 0-16,6 5 0 0,5 0 68 0,0 5 10 15,6 5 2-15,0 0 0 16,0 0-169-16,0 0-34 0,0 0-6 0</inkml:trace>
          <inkml:trace contextRef="#ctx0" brushRef="#br0" timeOffset="2884.4886">7299 256 997 0,'0'0'44'0,"0"0"9"0,0-10-42 0,-6-5-11 0,6 15 0 0,-5-10 0 16,-1 0 83-16,0 0 14 0,-5 5 3 0,0-5 1 15,-1 10-35-15,7-5-7 0,-12 0-2 0,0 0 0 16,6 0-18-16,-12 5-4 0,0-5-1 0,6 5 0 15,0-5 2-15,-5 5 0 0,-7 0 0 0,7 5 0 16,-12-5-26-16,0 5-10 0,-6 5 8 0,-10 10-8 16,-7 0 0-16,0 5 0 0,-5 1 0 0,0-1 0 15,-6 5 0-15,6 0 0 0,-6 5 0 0,11-5 0 16,1 6 0-16,5-6 0 0,6-5 0 0,5 0 0 16,6-5 0-16,12-5 0 0,-1 0 0 0,12 0 0 15,5-5 0-15,6-10 0 0,6 20 0 0,11-9 0 16,0-1 0-16,11-5 0 0,6 0 0 0,5 5 0 0,12-10 0 15,0 5 0-15,0 0 0 0,11 0 0 0,1 5 0 16,-1 0 0-16,-11 5 0 0,0 0 0 0,-1 0 9 16,-10 5-9-16,-6 0 10 0,-11 0-10 0,-1 1 34 0,-5 4 1 15,-11 0 0-15,0 0 0 0,-12 0 16 0,0 0 3 16,-5 0 1-16,-6 6 0 0,-6-11-16 0,1 5-3 16,-7 0-1-16,1 0 0 0,-6-5-20 0,6-5-4 15,0 10-1-15,-1-10 0 0,7-4-10 0,-12 4 0 16,6 0 0-16,-6-5 0 15,0 0-39-15,-6-5-3 0,0 0-1 0,7-5 0 16,4 5-52-16,7 0-10 0,-1 0-3 0</inkml:trace>
          <inkml:trace contextRef="#ctx0" brushRef="#br0" timeOffset="3790.5233">8594 267 1450 0,'0'0'64'0,"0"0"14"0,11-16-62 0,6 1-16 16,0 5 0-16,0-5 0 0,0 5 89 0,6 0 15 15,0 0 4-15,-1-5 0 0,1 5-45 0,5 0-9 16,-5-5-2-16,5 5 0 0,0 0-44 0,1 5-8 16,-7-10 0-16,6 10 0 0,6 0 0 0,0-11 12 15,0 11 0-15,0 0-1 0,0 0-11 0,-6 5 8 16,1 0-8-16,5 5 8 0,-6 0 0 0,6 0 0 15,-6 11 0-15,6-11 0 0,-11 5 7 0,-1 0 1 16,1-5 0-16,-6 10 0 0,0-5-8 0,-12 10 0 16,1-5-8-16,-6 5 12 0,-11 0 7 0,-6 5 1 15,-11 6 0-15,-6-1 0 0,-12 5-9 0,-5 0-2 16,1 10 0-16,-1 1 0 0,-17 4-9 0,0 5 0 16,6-5 0-16,0 6 0 0,-1-6 14 0,1 0-2 15,6-5-1-15,5-4 0 0,5-1 10 0,7-5 3 0,5 0 0 16,11-5 0-16,6-9 3 0,6 4 1 0,5 0 0 0,6-10 0 15,6 0-28-15,11 0 0 0,6-5 0 16,11 0 0-16,5-10 0 0,6-5 8 0,12-5-8 0,5 5 12 16,-5-5-12-16,5-5-17 0,11 5 4 0,-5-5-730 15,-11-5-145-15</inkml:trace>
          <inkml:trace contextRef="#ctx0" brushRef="#br0" timeOffset="4046.3367">8730 593 1450 0,'-6'5'32'0,"-5"0"6"0,-6-5 2 0,0 5 1 0,6 10-33 0,-1 1-8 15,-5-11 0-15,0 10 0 0,6-10 37 0,5 5 6 16,6-10 1-16,-5 10 0 0,10 5-36 0,7-10-8 16,-1 0 0-16,12 0 0 0,-6-5 0 0,11 0 0 15,0-5 0-15,6 0 0 16,6 0-38-16,5 0-10 0,0-10-1 0</inkml:trace>
          <inkml:trace contextRef="#ctx0" brushRef="#br0" timeOffset="4453.9866">9963 639 864 0,'0'0'38'0,"-12"10"8"0,7 0-37 0,5-10-9 0,0 0 0 0,0 0 0 15,0 20 216-15,5-5 40 0,1 0 9 0,5 0 2 16,6-5-179-16,6-5-35 0,-6 0-7 0,11 0-2 15,1-5-16-15,4-5-3 0,1-5-1 0,0 0 0 16,6 0-8-16,-6-5-1 0,-6-5-1 0,6 0 0 0,0-11-6 16,-11 6 0-16,-1-5-8 0,6 5 12 0,-11-5 4 0,0 0 1 15,-5-5 0-15,5-1 0 0,-6 11 3 0,-5 0 1 16,-1 0 0-16,1 5 0 0,-6 0-9 0,-6 0-1 16,-5 5-1-16,0 4 0 0,-1-9-10 0,1 10 0 15,-6 0 0-15,-6 5 8 0,-5 5-8 0,6 10 0 16,-12-5 0-16,0 10 0 0,-12 0 16 0,7 6 0 15,-6-1 1-15,5 10 0 0,0 5 9 0,-5 5 2 16,11 0 0-16,0 1 0 0,6-1-4 0,0 0 0 16,11 5 0-16,0-4 0 0,6-6-12 0,5 0-4 15,6 0 0-15,11-5 0 0,1 11 18 0,16-16 3 16,0 5 1-16,17 0 0 16,1-5-48-16,10-5-10 0,12 0-1 0,0 0-1 15,5-4-134-15,-22-11-28 0</inkml:trace>
        </inkml:traceGroup>
        <inkml:traceGroup>
          <inkml:annotationXML>
            <emma:emma xmlns:emma="http://www.w3.org/2003/04/emma" version="1.0">
              <emma:interpretation id="{E4998DEC-2B25-446B-A891-3DE82C221524}" emma:medium="tactile" emma:mode="ink">
                <msink:context xmlns:msink="http://schemas.microsoft.com/ink/2010/main" type="inkWord" rotatedBoundingBox="15687,423 17593,350 17670,2340 15763,241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03.3468">14250 463 1609 0,'0'0'35'0,"-6"-5"7"0,0 0 2 0,6 5 2 0,0 0-37 0,12-11-9 16,-1 1 0-16,0 0 0 0,1 10 76 0,4 0 12 15,7-5 4-15,0 0 0 0,-6 0-23 0,5 0-4 16,12 0-1-16,0 0 0 0,-6 5-19 0,6-5-4 15,12 0-1-15,-1 0 0 0,0 5-25 0,12-5-6 16,-6 5-1-16,11-5 0 16,6-5-118-16,-17 0-24 0,84-25-5 0,-22 15-1 0</inkml:trace>
          <inkml:trace contextRef="#ctx0" brushRef="#br0" timeOffset="5689.6515">14917 20 1947 0,'0'0'43'0,"0"0"9"0,6-15 1 0,-6 0 2 0,0 0-44 0,11 0-11 0,-11 0 0 0,6-5 0 0,-1 0 29 0,1-6 4 16,5 1 1-16,0-5 0 0,1-5-21 0,-1 0-4 16,6 0-1-16,-6-6 0 15,1 1-37-15,-1 0-8 0,0 0-2 0,1-6 0 0,-1 1 83 0,-5 0 16 16,-1 0 3-16,-5 5 1 0,0-1-52 0,0 1-12 15,-5 5 0-15,-1 15 0 0,-5-15 0 0,-1 20 0 16,7-16 0-16,-1 21 0 0,-5 0 0 0,-1 5 11 16,1 5-11-16,0 0 10 0,-1 5-10 0,-5 0 0 15,6 0-10-15,0 10 10 0,0 0 0 0,-6-4 0 16,5 4 11-16,1 5-3 0,-6-5-8 0,11 10-10 16,-11 0 10-16,12 5-13 0,-12 10 13 0,5 1 0 15,-5 9 9-15,6 10-9 0,0 1 14 0,0 9-3 16,-1 5-1-16,7 11 0 0,-7-6 31 0,-5 1 7 15,6 4 0-15,0 11 1 0,-6-11-21 0,5 6-4 16,-5-1 0-16,0 1-1 0,1-6-3 0,-7-10 0 0,6 1 0 16,-6-6 0-16,-5-9-10 0,5-6-2 0,1-5-8 15,-1-5 12-15,1-9-12 0,5-1-15 0,0-10 3 0,5-5 1 32,1-5-161-32,11-15-33 0,11-30-7 0,-5 5 0 0</inkml:trace>
          <inkml:trace contextRef="#ctx0" brushRef="#br0" timeOffset="5251.5087">14001 146 1094 0,'11'-20'97'0,"-5"15"-77"0,-1-10-20 0,1 5 0 15,-6-5 107-15,0-1 17 0,6 6 4 0,-6-5 1 16,0 5-18-16,0-5-4 0,0 0-1 0,-6 5 0 16,0 5-56-16,1-5-11 0,-7 5-3 0,1 0 0 15,-6 5-19-15,0 0-4 0,-11 0-1 0,5 10 0 16,-11 5 8-16,0 0 0 0,0 5 1 0,-5 10 0 0,-1 6-21 0,-5 4 0 16,0 10 0-16,0 5 0 0,-1-4 42 0,1 4 4 15,0 5 1-15,5 6 0 0,6-1-35 16,6 0-12-16,5-9 9 0,6-1-9 0,6-15 0 0,5-5 0 15,6 6 0-15,6-21 0 0,5 5-14 0,6-15 5 16,0 0 1-16,6-10 0 0,5 0 8 0,1-5-12 16,4-10 12-16,1 0-12 0,0-10 12 0,12-11-13 15,-1-4 5-15,-6-15 8 0,-5 0 0 0,0-6 0 16,0-9 0-16,-5 10 8 0,-1-16-8 0,-6 11 0 16,1-6 9-16,0 6-9 0,-6 5 12 0,0-1-3 15,0 6 0-15,0 5 0 0,-12 5-9 0,6 9 0 16,-11 16 0-16,0 0 0 0,-5 5 0 0,-6 15 0 15,-1 0 0-15,-10 15 0 16,-1-5-80-16,-5 15-22 0,-6 6-4 0</inkml:trace>
        </inkml:traceGroup>
        <inkml:traceGroup>
          <inkml:annotationXML>
            <emma:emma xmlns:emma="http://www.w3.org/2003/04/emma" version="1.0">
              <emma:interpretation id="{66A3CDF2-6B6A-498D-B324-9CC69F07E1D6}" emma:medium="tactile" emma:mode="ink">
                <msink:context xmlns:msink="http://schemas.microsoft.com/ink/2010/main" type="inkWord" rotatedBoundingBox="19971,869 23514,733 23556,1828 20013,196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697.6963">17716 221 990 0,'0'0'44'0,"17"5"8"0,-17-5-41 0,0 0-11 0,0 5 0 0,0-5 0 16,0 0 79-16,0 0 13 0,0 0 4 0,0 0 0 16,0 0-21-16,12 5-4 15,5-5-1-15,0-5 0 0,-17 5-11 0,11-10-3 0,12 0 0 0,-1 0 0 16,-5-5-17-16,0 5-4 0,11-5-1 0,6 0 0 15,-5-5-17-15,-1 0-3 0,-6-5-1 0,7 4 0 16,-1 1 16-16,-5-5 3 0,-12 0 1 0,0-5 0 16,-5 5-22-16,5-5-11 0,-16-11 10 0,-1 6-10 15,-5-5 8-15,-1 5-8 0,7 0 0 0,-12 4 0 16,-12 6-26-16,7 0-11 16,10 10-3-16,-4 0 0 0,-7 5 84 0,0 5 16 0,-5 5 3 0,5 10 1 0,12-5-52 15,-12 10-12-15,-5 5 0 0,0 10 0 0,5 6 8 16,1-6 0-16,-12 10-8 0,0 5 12 0,0 0-12 15,6 6-8-15,5-1 8 0,6 5-13 0,-6 6 39 0,12-6 8 16,5 5 2-16,6 6 0 0,-5-11-24 0,10 5-4 16,1-5 0-16,11 1-8 0,0-6 13 0,0-10-4 15,6-5-1-15,11-4 0 16,5-11-28-16,1-5-5 0,-6-5-2 0,5-10 0 16,12-5-158-16,0-10-32 0,-6-5-7 0,-11 5 0 0</inkml:trace>
          <inkml:trace contextRef="#ctx0" brushRef="#br0" timeOffset="7055.8657">18457-116 1497 0,'6'-5'32'0,"-6"5"8"0,0-15 0 0,0 15 4 0,0 0-36 0,0 0-8 0,0 0 0 0,0 0 0 15,0 0 104-15,0 0 20 0,17 5 3 0,-11 5 1 16,-1 6-33-16,1 9-7 0,11-5 0 0,0 15-1 16,-6 0-37-16,6 5-7 0,-17 1-2 0,11 4 0 15,1 5-51-15,-12 0-10 0,-12-9-3 0,1 4 0 16,5-10 23-16,-5 0 0 0,0-5 0 0,-6 1 0 15,0-21 8-15,6 10 0 0,11-5 0 0,-12-5 0 16,1-10 20-16,11 0 3 0,0 0 1 0,6-10 0 16,-12-10 0-16,12-5 0 0,-1-6 0 0,7 1 0 15,10-5-17-15,-5-5-3 0,0-5-1 0,17-1 0 16,6 1-11-16,-1 0 0 0,1-5 0 0,-1 4 8 16,1-4-8-16,0 10 0 0,5 0 0 0,-6 4 0 15,-16 11 0-15,11 5 0 0,-6 5 0 0,-5 5 0 0,-6 10 32 16,-6 0 5-16,6 5 1 0,0 10 0 0,-6 0-10 15,1 10-1-15,-7 6-1 0,1-1 0 0,5 5-26 0,-5-5 0 16,-6 5 0-16,6 5 0 0,-1 1 0 0,1-16 0 16,0 10 0-16,-1 0 0 15,-5 0-55-15,6-4-16 0,11-1-3 0,-6 0-1 16,-5-10-114-16,11-5-23 0,5-5-5 0,-10 0-1 0</inkml:trace>
          <inkml:trace contextRef="#ctx0" brushRef="#br0" timeOffset="7342.821">20035-116 1728 0,'11'-40'76'0,"1"20"16"0,-7-10-73 0,12 0-19 0,0 0 0 0,0-6 0 16,0 6 55-16,-5 5 7 0,-1-5 2 0,0 10 0 15,1 5-8-15,-1 5 0 0,-11 10-1 0,0 0 0 16,0 0-37-16,0 0-7 0,-11-10-2 0,-6 15 0 15,-6 0 27-15,6 10 4 0,-11 5 2 0,-1 5 0 16,7 5-16-16,-12 5-3 0,6 6-1 0,-1-11 0 16,1 15 21-16,5-5 4 0,-5 6 1 0,6-11 0 15,-1 5-27-15,6 0-5 0,6 5 0 0,5 6-1 16,-11-16-15-16,11 5 0 0,6 5 0 0,0-4 0 16,6-1 0-16,0-5 0 0,-1 0 0 0,7 5 0 15,5 1-96-15,0-6-26 0,-6-5-5 16,11 0-922-16</inkml:trace>
          <inkml:trace contextRef="#ctx0" brushRef="#br0" timeOffset="7673.023">20872-5 2127 0,'0'0'47'0,"0"0"9"0,0 0 3 0,0 0 1 0,0 0-48 0,0 0-12 15,0 0 0-15,-11 5 0 0,0 5 47 0,-6 0 7 16,-6 5 2-16,0 5 0 0,-5 6-33 0,0-1-7 15,5-10 0-15,1 15-1 0,-1-5-4 0,6-5-1 16,6 0 0-16,-1 0 0 0,1 11-10 0,11-21-17 16,0 10 4-16,6-5 1 0,5-5 12 0,6 5-11 0,0-10 11 15,0 0-10-15,11-5 10 0,0-5-12 0,1 0 12 0,-1 0-12 16,0-5 28-16,1-5 6 0,-1 0 1 16,0-5 0-16,0-1-23 0,-5-4 0 0,0 0 0 0,-1-5 0 15,-5 0 0-15,0 0 0 0,-6 0 0 0,6-1 0 16,-5 6 23-16,-7 0 0 0,-5 0 0 0,0 10 0 15,-5-5 14-15,-7 5 3 0,-5 0 1 0,-5 5 0 16,-1 5-53 0,-5 5-12-16,0-11-1 0,-6 6-1 0,0 10 26 0,0 6 0 0,-6-1 0 0,6 5-8 15,0 0-75-15,6 0-14 16,0 5-3-16,5 0-934 0</inkml:trace>
        </inkml:traceGroup>
        <inkml:traceGroup>
          <inkml:annotationXML>
            <emma:emma xmlns:emma="http://www.w3.org/2003/04/emma" version="1.0">
              <emma:interpretation id="{080C0BEB-05E1-4679-AC11-5F8ABA47C8F7}" emma:medium="tactile" emma:mode="ink">
                <msink:context xmlns:msink="http://schemas.microsoft.com/ink/2010/main" type="inkWord" rotatedBoundingBox="24065,323 28739,144 28811,2020 24137,219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624.5747">25781-236 1882 0,'0'0'41'0,"0"-10"9"0,0-5 2 0,0 10 1 0,6-10-42 0,-1 5-11 0,-5-11 0 0,6 6 0 15,0 0 48-15,-1 0 8 0,-5 5 2 0,0-5 0 16,0 0-33-16,0 0-6 0,-5 5-2 0,-1 0 0 0,-5 5-5 0,-1 0-2 15,12 5 0-15,-17 0 0 16,1-5-10-16,-13 10 0 0,1-5 0 0,0 10 0 0,-6 0 0 0,0 10 0 16,0 5 0-16,-6 5 0 0,6 10 0 0,6 1 0 15,-6-6 0-15,12 10 0 0,-1-10 0 16,6 11 0-16,11-16 0 0,-5 10 0 0,11-15 10 0,6 5 0 16,5-10 0-16,0 0 0 0,6 1-10 0,11-21-14 15,6 5 3-15,6-5 1 0,5-5 25 0,1 5 5 16,-1-21 0-16,0 6 1 0,12-5 14 0,-1-5 2 15,-16 0 1-15,5-5 0 0,0-5-26 0,-5-1-12 16,-6-9 10-16,0-5-10 0,0 5 38 0,-1-1 2 16,1 1 0-16,-5 10 0 0,-1 5-13 0,0 5-3 15,1 5 0-15,-7 10 0 0,-5 10-24 0,-6 0 0 16,1 0 0-16,5 15 0 0,-17 10-15 0,0 10-8 16,0 10-1-16,-6 0-1 0,-5 11 25 0,-6-1 0 15,0 0 0-15,-11 11-8 0,5-6 8 0,-5 0 9 16,-6 6-1-16,-6-1-8 0,1 0 22 0,5-4-2 0,-6 4-1 15,-5-5 0-15,-6-4-7 0,0-1-2 0,-6-10 0 0,1 0 0 16,-1-9 14-16,1-1 4 0,-1-5 0 0,12-5 0 16,-6-10-6-16,6 0-1 0,5-5 0 0,6-5 0 15,6 0-5-15,5-5 0 0,1-5-1 0,10 5 0 16,7-5 2-16,-1-5 1 0,6 0 0 0,6-5 0 16,5-5 14-16,12-5 4 0,11-5 0 0,11-5 0 15,6-6-46-15,11 1-9 0,6 5-1 0,11-10-1 16,6 15-18-16,0-16-3 15,5 1-1-15,18 5 0 0,-7 5-119 0,-4 4-24 0,-1 1-5 16</inkml:trace>
          <inkml:trace contextRef="#ctx0" brushRef="#br0" timeOffset="8220.7885">22048-90 979 0,'34'-15'87'0,"-11"4"-70"16,5 1-17-16,1-5 0 0,-7 5 104 0,-5 0 16 15,6 0 4-15,-6 0 1 0,5 0 18 0,-10 0 3 16,-12 0 1-16,0 10 0 0,0 0-87 0,0 0-18 15,-12-10-3-15,1-5-1 0,-6 5-10 0,0 5-1 16,-5-5-1-16,-1 10 0 0,-5-5 13 0,5 5 2 16,-5 0 1-16,-1 0 0 0,7 5-30 0,-6-5-12 15,-1 10 11-15,7 0-11 0,-12 0 0 0,5 5 0 16,1 0 0-16,6 5 0 0,-7 5 0 0,1 5 0 16,5 1 0-16,6 4 0 0,-5 0 20 0,5 5-3 0,-6 0 0 0,12-4 0 15,0 4-17-15,5-10 0 0,6 0 0 0,-6 5 0 0,12-10-11 0,0 1-5 0,-1-6-2 0,1-5 0 31,5-5 29-31,1 0 5 0,4-5 2 0,1-5 0 16,0-10-18-16,6-5-12 0,5 0 1 0,1 0 1 16,5-11 10-16,5 1 14 0,1-5-3 0,11-5-1 15,-1-5-10-15,7-5 0 0,-6-11 0 0,5-4 0 16,-5-10 12-16,0 4 1 0,0-4 0 0,0-11 0 16,-6 6-13-16,-5 0-18 0,0-1 4 0,-1 1 1 0,-5 9 22 15,-6 11 5-15,-5 0 1 0,0 5 0 0,-6 9-6 16,-6 6-1-16,-6 10 0 0,7 5 0 0,-12 10-8 0,0 10 0 15,0 0 0-15,0 0 8 0,-12 10-8 0,7 10 0 16,-12 0 0-16,0 5 0 0,6 0 8 0,-6 6-8 16,0-1 0-16,0 5 8 0,0 5 22 0,0 0 4 15,5 6 1-15,-5 4 0 0,6 5-35 0,-6 0 0 16,6 6 0-16,-6 4 0 0,6-5 0 0,-1 6 0 16,-5-6 0-16,12 5 0 0,-1-4-8 0,0-6-9 15,1 5-2-15,10 1-754 16,1-6-151-16</inkml:trace>
          <inkml:trace contextRef="#ctx0" brushRef="#br0" timeOffset="8455.8048">23112-151 2188 0,'0'0'48'0,"5"-10"11"0,1 0 1 0,0 5 1 0,-1-5-49 0,1 5-12 0,0-5 0 0,-6 10 0 16,0 0 105-16,0 0 19 0,0 0 3 0,5 15 1 15,1 0-108-15,0 0-20 0,-6 5 0 0,-6 11-13 16,6-6 13-16,-11 0 8 0,5 0 0 0,-5 0-8 16,5 5 0-16,0 0 0 0,-5-4 0 0,11-1 0 15,-6 0-44-15,6-5-16 0,6-10-4 0,5 5-1049 16</inkml:trace>
          <inkml:trace contextRef="#ctx0" brushRef="#br0" timeOffset="8596.7469">23711-653 2325 0,'-17'-26'51'0,"17"16"10"0,0-5 3 0,6 5 2 0,-6 10-53 0,11-5-13 16,-5 0 0-16,-6 5 0 0,0 0 0 0,17 5 0 15,-6-5 0-15,0 5 0 16,1 10-130-16,-7 0-29 0</inkml:trace>
          <inkml:trace contextRef="#ctx0" brushRef="#br0" timeOffset="8996.6617">24254-312 1728 0,'0'0'38'0,"0"0"8"0,11 5 2 0,-11-5 0 0,0 0-39 0,0 0-9 0,0 16 0 0,0-1 0 16,0 5 91-16,-5 0 16 0,-1-5 3 0,0 10 1 15,1-5-24-15,5 5-5 0,-6 0-1 0,6 1 0 16,-5-6-65-16,10 0-16 0,-5 0 0 0,6 0 0 16,-6-5 27-16,5-5 1 0,-5-10 1 0,12 10 0 15,-12-10-16-15,0 0-3 0,0 0-1 0,11 0 0 16,6 0 5-16,-6-10 1 0,1-5 0 0,-7 0 0 15,12-5-3-15,-5-5-1 0,-1-5 0 0,12-6 0 0,-6 1-11 0,11 0 12 16,6-5-12-16,0 0 12 0,5 4-12 16,6 11 0-16,1-5 0 0,-1 5 8 0,-5 5-8 15,-1 10 0-15,-5 5 0 0,0 5 0 0,-6 0 0 16,-5 0-11-16,-6 10 3 0,0 5 0 0,-6 0 8 0,-5 10 11 16,-6 0-3-16,0 5 0 0,-6 1-8 0,1 4-11 15,-7 0 3-15,7 0 0 0,-7 0 8 0,12-5 0 16,0 6 0-16,-5-6 0 15,5 5-153-15,0-5-32 0,22 15-7 0,6-14 0 0</inkml:trace>
        </inkml:traceGroup>
        <inkml:traceGroup>
          <inkml:annotationXML>
            <emma:emma xmlns:emma="http://www.w3.org/2003/04/emma" version="1.0">
              <emma:interpretation id="{94B160C5-E7AB-42E6-B0B0-4F90DE042A54}" emma:medium="tactile" emma:mode="ink">
                <msink:context xmlns:msink="http://schemas.microsoft.com/ink/2010/main" type="inkWord" rotatedBoundingBox="30708,499 31618,464 31658,1524 30749,155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721.0272">28292-241 345 0,'-11'-25'31'0,"5"10"-31"0,6-6 0 0,0 1 0 0,0 0 164 0,0 5 28 16,0 0 4-16,6 0 2 0,-6 5-52 15,0 10-10-15,0 0-3 0,0 0 0 16,5-5-13-16,-5 5-2 0,12 10-1 0,-1 5 0 16,0 10-145-16,-5 10-28 0,0 6-7 0,-1 9-1 0,-5 5 103 0,0-5 20 15,0 11 4-15,-5-11 1 0,-1 0-40 0,0 1-8 16,6-11-2-16,-5 0 0 0,5-5 8 0,0-5 2 15,-6 1 0-15,6-16 0 0,6 0 18 0,-6-15 4 16,0 0 1-16,0 0 0 0,0 0-3 0,11 0-1 16,0-10 0-16,6 0 0 0,0-11-7 0,6 1 0 15,5-10-1-15,6-5 0 0,0 0-5 0,0 5-1 16,0-21 0-16,6 1 0 0,-1 0-38 0,1 0-8 16,5-11-2-16,-5 6 0 0,5 10 31 0,0-1 5 15,-5 6 2-15,5 10 0 0,-6 5-34 0,-5 10-6 16,-5-5-2-16,-1 15 0 0,-5 0 37 0,-1 15 7 15,-5 0 2-15,6 10 0 16,-12 0-42-16,-5 10-8 0,5 0-1 0,-5 11-1 0,-12-6 29 0,6 0 0 16,-11-10-8-16,5 5 8 0,-5 0 0 0,-1-4 0 0,-5-6 0 15,1-5 0-15,-1 0 21 0,-6 0 7 0,0-10 2 0,-5 0 0 16,-6 0-30-16,0 0-20 0,0 0 4 0,-5-5 0 16,-1-5 25-16,0 0 6 0,1 0 1 0,-6-5 0 31,5 0-148-31,-5 5-28 0,5-5-7 0</inkml:trace>
          <inkml:trace contextRef="#ctx0" brushRef="#br0" timeOffset="10859.67">28767-729 1728 0,'0'0'76'0,"-5"-15"16"0,-1 5-73 0,0 0-19 15,1 0 0-15,-7 5 0 0,12 5 33 0,0 0 3 16,-11 0 1-16,5 10-842 15</inkml:trace>
        </inkml:traceGroup>
      </inkml:traceGroup>
    </inkml:traceGroup>
    <inkml:traceGroup>
      <inkml:annotationXML>
        <emma:emma xmlns:emma="http://www.w3.org/2003/04/emma" version="1.0">
          <emma:interpretation id="{8C8A5A5A-D205-4A5F-8009-9B7C71166AE6}" emma:medium="tactile" emma:mode="ink">
            <msink:context xmlns:msink="http://schemas.microsoft.com/ink/2010/main" type="paragraph" rotatedBoundingBox="2082,3552 26713,2088 26861,4580 2230,60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CBF8E5-3FA3-4E3E-80AE-CCC4788CDB41}" emma:medium="tactile" emma:mode="ink">
              <msink:context xmlns:msink="http://schemas.microsoft.com/ink/2010/main" type="inkBullet" rotatedBoundingBox="2122,4219 3273,4150 3369,5768 2218,5836"/>
            </emma:interpretation>
            <emma:one-of disjunction-type="recognition" id="oneOf6">
              <emma:interpretation id="interp6" emma:lang="" emma:confidence="1">
                <emma:literal>x</emma:literal>
              </emma:interpretation>
              <emma:interpretation id="interp7" emma:lang="" emma:confidence="0">
                <emma:literal>+</emma:literal>
              </emma:interpretation>
              <emma:interpretation id="interp8" emma:lang="" emma:confidence="0">
                <emma:literal>t</emma:literal>
              </emma:interpretation>
              <emma:interpretation id="interp9" emma:lang="" emma:confidence="0">
                <emma:literal>X</emma:literal>
              </emma:interpretation>
              <emma:interpretation id="interp10" emma:lang="" emma:confidence="0">
                <emma:literal>*</emma:literal>
              </emma:interpretation>
            </emma:one-of>
          </emma:emma>
        </inkml:annotationXML>
        <inkml:trace contextRef="#ctx0" brushRef="#br0" timeOffset="11923.4382">-149 3630 864 0,'-34'-5'38'0,"23"5"8"0,-1 0-37 0,1-5-9 0,0 5 0 0,-1 0 0 16,-5 0 136-16,6 0 24 0,5-5 6 0,1 5 1 16,-7-5-77-16,12 5-15 0,0 0-3 0,0 0-1 15,0 0-23-15,0 0-5 0,17 0-1 0,0 5 0 16,6 0-3-16,5-5-1 0,0 5 0 0,6 5 0 15,12 0-2-15,5 0-1 0,-1-5 0 0,13 5 0 16,5-10-18-16,-1 0-3 0,1 5-1 0,11-10 0 16,1 0-13-16,4-5 0 0,1-5 8 0,-6 0-8 15,-5 5-34-15,-12-11-10 16,-11 11-1-16</inkml:trace>
        <inkml:trace contextRef="#ctx0" brushRef="#br0" timeOffset="12223.9614">529 2936 691 0,'-17'-5'30'0,"12"5"7"0,-1-5-29 0,6 0-8 16,-11 0 0-16,5 0 0 0,-5 5 194 0,5 0 38 15,6 0 7-15,0 0 1 0,6 15-132 0,0 5-28 16,-6 5-4-16,5 10-2 0,-5 11-8 0,6 4-2 0,-12 5 0 0,-5 10 0 16,-12 11-25-16,1-1-6 0,-1 6-1 0,-5 4 0 15,-1 6-16-15,-4-1-3 0,-13 6-1 16,7-6 0-16,5-4-12 0,0-1 11 0,-6-10-11 16,6-4 10-16,6-11-10 0,0 1-9 0,-1-6 9 15,13-10-13 1,-1 0-95-16,5-4-18 0,1-6-4 0</inkml:trace>
      </inkml:traceGroup>
      <inkml:traceGroup>
        <inkml:annotationXML>
          <emma:emma xmlns:emma="http://www.w3.org/2003/04/emma" version="1.0">
            <emma:interpretation id="{CFF0864F-7535-444B-B7AD-2439782AEA5A}" emma:medium="tactile" emma:mode="ink">
              <msink:context xmlns:msink="http://schemas.microsoft.com/ink/2010/main" type="line" rotatedBoundingBox="3085,3492 26713,2088 26861,4580 3233,5984"/>
            </emma:interpretation>
          </emma:emma>
        </inkml:annotationXML>
        <inkml:traceGroup>
          <inkml:annotationXML>
            <emma:emma xmlns:emma="http://www.w3.org/2003/04/emma" version="1.0">
              <emma:interpretation id="{702837B2-80E1-4664-8ADE-E895723AF2F9}" emma:medium="tactile" emma:mode="ink">
                <msink:context xmlns:msink="http://schemas.microsoft.com/ink/2010/main" type="inkWord" rotatedBoundingBox="3085,3492 4594,3402 4739,5853 3231,594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897.8222">2028 2182 1209 0,'0'0'108'0,"-6"-10"-87"15,6 10-21-15,-5-10 0 0,-6 5 68 0,-1 0 8 16,1 5 3-16,0 0 0 0,-1 5 17 0,-5 5 4 16,0 5 1-16,0 10 0 0,-5 5-37 0,-1 5-7 15,-5 11-1-15,5 4-1 0,-5 5-23 0,5 5-4 16,-5 6 0-16,5 4-1 0,-11 11 1 0,12 4 0 15,-6 6 0-15,-1 9 0 0,-5 1-28 0,-5 4 0 16,5 1 8-16,0 4-8 0,0-4 10 0,0 5 0 16,-6 4 0-16,1-4 0 0,5-11-2 0,0-4 0 15,-6-6 0-15,6-4 0 0,-5-11-8 0,5-9 0 0,0-1 0 16,0-10 8-16,0-5-8 0,0-9 0 0,6-1 9 16,0-10-9-16,-1-15 8 0,7 0-8 0,-1-5 10 15,6-5-10-15,6-5 0 0,-6-5 0 0,11-10 0 0,6-5 0 16,12-5 0-16,-7 0 0 0,12 0 0 0,0-10 0 15,17-6 0-15,-6-4 0 0,1 5 0 0,5 5 0 16,5 4 0-16,1 1 0 0,-6 5 0 0,0 5 0 16,0 15 0-16,-1 0 0 0,7 5 0 0,-6 0-10 15,0 5 10-15,0 0 0 0,0 5 0 0,0 0 0 16,11-5 0-16,0-5 0 0,6 0 0 0,-6 0-12 16,6-5 2-16,0-5 0 0,0 0 0 0,0-10 0 15,0 0 10-15,0-5 0 0,0 0 0 0,-6-6-8 0,-5-4 8 16,5 0 0-16,-6 0 0 0,-10-5 0 0,5 4 0 0,-12 6 0 15,-5 0 8-15,-6 0-8 0,1 5 29 0,-7-5 2 16,1 5 0-16,0-1 0 0,-1 11-8 0,-5 0-2 16,-5 0 0-16,-7 5 0 0,1 0-21 0,-12 10 0 15,7 5 0-15,-13 0 0 0,1 10 0 0,0 0 0 16,-6 5 0-16,5 6 0 0,-4 9 0 0,-1 0 0 16,5 5 0-16,1 0 0 0,0 1 0 0,11 4 0 15,-6-5 0-15,18 0 0 0,-1-5 11 0,6 1-3 16,6-6 0-16,-1 0 0 0,6-5-8 0,6 0 0 15,6 0 0-15,0 0 0 0,16-4 0 0,-5-1 0 16,6 5 0-16,-1-5 0 16,12-10-75-16,0 5-17 0,0-5-3 0,6 0-1 0</inkml:trace>
        </inkml:traceGroup>
        <inkml:traceGroup>
          <inkml:annotationXML>
            <emma:emma xmlns:emma="http://www.w3.org/2003/04/emma" version="1.0">
              <emma:interpretation id="{D4F39641-552C-4DA1-8210-B6713F0DA599}" emma:medium="tactile" emma:mode="ink">
                <msink:context xmlns:msink="http://schemas.microsoft.com/ink/2010/main" type="inkWord" rotatedBoundingBox="7689,4693 10302,4538 10357,5463 7744,561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4469.2399">6462 3760 1324 0,'0'0'59'0,"0"-15"12"0,0 0-57 0,0 0-14 16,11-5 0-16,1-5 0 0,5-5 104 0,0 0 17 15,5-1 4-15,6 1 1 0,6 5-36 0,0 0-7 16,0 0-2-16,0 5 0 0,-6 0-33 0,1 10-6 16,-1 5-2-16,0 5 0 0,-5 0-23 0,-6 5-5 0,6 10 0 15,-12 5-1-15,0 5-11 0,0 10 0 0,-11 0-12 0,0 5 12 16,0 1 0-16,-5-1 0 0,-1-5 0 0,-5 10 0 15,5-4 0-15,-5-1 0 0,5-5 10 0,-5 0-10 16,0-10 0-16,5 0 0 0,0-4 0 0,6-6 0 16,0-15 13-16,0 0-4 0,0 0-1 0,0 0 0 15,0 0 6-15,6-15 1 0,5-6 0 16,1 1 0-16,-1-10 1 0,6 0 0 0,-6-10 0 0,0 0 0 16,6-1-16-16,6 1 8 0,-6-5-8 0,11 5 0 15,-5-6 8-15,0 6-8 0,-1 5 0 0,12 0 0 16,-11 0 0-16,11 4 0 0,-6 6 0 0,0 5 0 15,0 5 0-15,1 15 0 0,5 0 0 0,-6 10 0 16,-5 5-12-16,-1 5 2 0,1 1 0 0,-6 9 0 0,-6 5 10 16,6 5 0-16,-11 0 0 0,-1 11 0 0,1-6 0 15,-6-5 0-15,-6 5 0 0,1-5 0 0,-1-4 0 0,6-6 0 16,-11 0 0-16,5-5 0 0,-5-10 11 0,5 0 4 16,0-5 1-16,6-10 0 0,-5 15-4 0,5-15-1 15,0 0 0-15,0 0 0 0,-6-15 2 0,12 0 1 16,5-10 0-16,0 5 0 0,1-5-14 0,5 0 0 15,0-5-12-15,5-1 12 0,7-9 0 0,-1 5 0 16,0 5 8-16,6-5-8 0,0-1 0 0,0 6 0 16,0 5 0-16,-6 0 0 0,-5 10 0 0,-1 0 0 15,1 15-13-15,-12 0 4 0,-11 0 9 0,17 10 0 16,-5 0 0-16,-7 10 0 0,1 0 0 0,0 5 0 0,-1 6 0 0,-5 4-8 0,0 0-13 0,-5 5-3 16,-1-5 0-1,6 11 0 1,-6-6-155-16,1 0-31 0</inkml:trace>
          <inkml:trace contextRef="#ctx0" brushRef="#br0" timeOffset="13796.499">5930 3730 1105 0,'0'0'48'0,"12"-15"12"0,-7 0-48 0,-5 0-12 16,6-5 0-16,5 0 0 0,-5 5 104 0,-6 0 20 15,6 0 3-15,-6-1 1 0,0 1-67 0,0 0-13 16,-6-5-2-16,0 10-1 0,-5-5-5 0,0 5-2 16,-6 0 0-16,0 5 0 0,-6-5-19 0,1 5-4 15,-7 5-1-15,1 0 0 0,0 0-14 0,-1 5 0 16,1 5 0-16,-6 5 0 0,-5 5 0 0,5 0 16 16,-6 10-4-16,1 11 0 0,5 9-1 0,0 0-1 15,0 5 0-15,0 6 0 0,6 4 2 0,5 0 1 16,0-4 0-16,6-1 0 0,6-10-13 0,5-4 0 15,1-6 8-15,5 0-8 0,5-10 0 0,7-5 0 16,-1 0 0-16,0-9-10 0,1-11 10 0,5-5-10 16,0-5 10-16,5-6-10 0,6-9 10 0,1-5 0 15,5-5 0-15,5-10 0 0,1-5 11 0,-1-11 1 16,-5-9 0-16,6 0 0 0,-1 4 3 0,-5 1 1 16,0-10 0-16,0-1 0 0,-5 1 19 0,-1 4 4 0,0 16 1 15,0 5 0-15,-11 5-17 0,0 10-3 0,-5 9-1 16,-7 11 0-16,1 0 11 0,-6 10 2 0,0 0 1 0,0 20 0 15,0 11-23-15,-6 4-10 0,1 0 8 0,-1 15-8 16,0 1 0-16,6 4 0 0,0 0 0 0,0 5 0 16,6 1-20-1,5-6-7-15,1-10-1 0,-1 1 0 0,6-11-113 0,0-5-23 16,-6-5-5-16</inkml:trace>
        </inkml:traceGroup>
        <inkml:traceGroup>
          <inkml:annotationXML>
            <emma:emma xmlns:emma="http://www.w3.org/2003/04/emma" version="1.0">
              <emma:interpretation id="{48887801-6822-4486-B937-5CE26A183E7C}" emma:medium="tactile" emma:mode="ink">
                <msink:context xmlns:msink="http://schemas.microsoft.com/ink/2010/main" type="inkWord" rotatedBoundingBox="10981,3929 14915,3695 14995,5029 11061,526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5475.5748">10065 3454 1818 0,'17'-5'80'0,"-12"0"17"0,6 5-77 0,6 0-20 0,0-5 0 0,6 15 0 16,0-5 101-16,-1 5 17 0,1 0 3 0,0 5 1 16,-1 5-64-16,1 0-13 0,-6 0-2 0,0 5-1 15,-6-5-18-15,0 6-3 0,1-1-1 0,-7 0 0 16,1 0-20-16,0 0 0 0,-6 0 0 0,0-5 0 16,0-5 11-16,0-4-3 0,-6-1 0 0,6 0 0 15,0-10-8-15,0 0 12 0,0 0-12 0,0 0 12 16,0 0 8-16,0-15 1 0,0-6 1 0,6-4 0 15,-1-5-11-15,12-5-3 0,0 0 0 0,0 0 0 16,6-6-8-16,5 11 0 0,0-5 0 0,6 0 8 0,-5 5-8 16,-1 0 0-16,0 9 0 0,0 1 0 0,-5 10 16 15,-6 5 0-15,6 0 1 0,-12 10 0 0,0 5-17 0,1 5 0 16,-7 0 0-16,-5 11 0 0,0 4 0 0,0 5 0 16,0 0 0-16,0 0 0 0,-5 6 0 0,10-1 0 15,-5 5 0-15,0-5 0 16,0 0-173-16,6-9-39 0</inkml:trace>
          <inkml:trace contextRef="#ctx0" brushRef="#br0" timeOffset="15684.3408">11433 3092 2084 0,'17'-5'46'0,"6"-5"10"0,11-5 1 0,5 5 1 0,7-6-46 0,4 1-12 0,7 5 0 0,5-5 0 16,6 0 64-16,0 0 12 0,5 10 1 0,1-5 1 16,-12 0-29-16,-5 0-5 0,5 5-2 0,-11 0 0 15,-6 0-34-15,-5-5-8 0,-1 10 0 0,-5-5 0 16,-11 0-126 0,-6 5-27-16,0-5-6 0</inkml:trace>
          <inkml:trace contextRef="#ctx0" brushRef="#br0" timeOffset="15900.6173">12231 2504 1728 0,'0'-21'153'0,"0"16"-122"0,5-5-31 0,-5-5 0 16,6 10 97-16,-6 5 14 0,0 0 2 0,0 0 1 0,0 0-15 0,0 0-3 16,0 15-1-16,0 5 0 0,0 16-50 0,-6 4-9 15,-5 5-3-15,0 5 0 0,-6 16-3 0,0-1-1 16,0 11 0-16,-6 4 0 0,0-5-12 0,1 6-2 15,5-6-1-15,-6 1 0 0,1-1-14 0,-1 0 0 16,0 1 0-16,6-6 0 16,-5 1-52-16,11-6-14 0,-6 0-2 0,5-4-1088 0</inkml:trace>
          <inkml:trace contextRef="#ctx0" brushRef="#br0" timeOffset="14817.896">8752 3439 1832 0,'0'0'81'0,"0"0"17"16,6-5-78-16,-6 5-20 0,0 0 0 0,0 0 0 0,6 10 58 0,-6 5 8 15,0 5 2-15,-6 10 0 0,0 0-47 0,-10 0-9 16,-1 11-1-16,-6-1-1 0,6 0-10 0,0 0 0 16,0-5 0-16,6 1 8 0,-1-6-8 0,1 0 0 15,5-5 0-15,6 0 0 0,0-5 0 0,6-5 0 16,5-5 0-16,1 0 0 0,5 1 0 0,5-11 0 16,1-5 0-16,5-6 0 0,0-4 0 0,12 0 0 15,-12-5 10-15,6 0-10 0,-5-10 19 0,-1 5-3 16,-6 0-1-16,1 0 0 0,-6-6 5 0,0-4 0 15,-6 5 1-15,1 0 0 0,-7-5 8 0,1-6 2 16,-6 1 0-16,0 0 0 0,0 5-7 0,0 0-2 16,-11-1 0-16,5 6 0 0,0 5-13 0,-5 5-9 15,-6 10 12-15,0 0-12 0,-6 10 0 0,1 5 0 16,-1 5-15-16,-11 10 5 16,0 0-131-16,6 10-27 0,-6 1-4 0</inkml:trace>
          <inkml:trace contextRef="#ctx0" brushRef="#br0" timeOffset="15149.1651">9510 3489 1209 0,'0'0'53'0,"0"0"12"15,0 0-52-15,0 0-13 0,6 15 0 0,5-5 0 0,-5 0 151 0,-6 5 27 16,6 0 6-16,-6 10 0 0,0 1-87 0,0 4-17 16,-6-5-4-16,6 0-1 0,0 5-34 0,0-5-6 15,0-5-2-15,0 6 0 0,0-11-17 0,0 0-3 16,0-15-1-16,0 0 0 0,0 0 4 0,0 0 0 16,17 5 0-16,-6-5 0 0,1-10 4 0,-1 0 2 15,0 0 0-15,6-6 0 0,0-4-10 0,0 5-3 16,0 0 0-16,0 0 0 0,0-5-9 0,0 0 0 15,-6 5 0-15,6 0 0 0,-5 5 0 0,-1 0 0 16,0 0 0-16,0 0 0 16,-5-1-102-16,-6 11-22 0,6-5-5 0</inkml:trace>
        </inkml:traceGroup>
        <inkml:traceGroup>
          <inkml:annotationXML>
            <emma:emma xmlns:emma="http://www.w3.org/2003/04/emma" version="1.0">
              <emma:interpretation id="{A1433C6D-3359-4ACB-9C55-566786A11A88}" emma:medium="tactile" emma:mode="ink">
                <msink:context xmlns:msink="http://schemas.microsoft.com/ink/2010/main" type="inkWord" rotatedBoundingBox="16960,3306 18967,3187 19078,5042 17070,516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7168.1492">15748 3348 1929 0,'0'0'85'0,"-5"-10"19"0,-7 0-84 0,7 0-20 16,-7 0 0-16,12 10 0 0,0-15 124 0,0 15 20 15,0-10 4-15,12 0 0 0,5 0-88 0,0 0-19 0,11 5-3 0,11-5-1 16,1-1-37-16,17 6 0 16,-1 0-9-16,6 0 9 15,6 5-184-15,-6-5-28 0,74 0-7 0,-40 0-1 0</inkml:trace>
          <inkml:trace contextRef="#ctx0" brushRef="#br0" timeOffset="16992.5866">16099 2946 1785 0,'40'-30'159'0,"-24"15"-127"15,1-5-32-15,6 0 0 0,0-6 37 0,-1 1 2 16,7 0 0-16,5-5 0 0,-6-5 27 0,0 5 6 16,0-6 0-16,1 6 1 0,-7-5-58 0,1 0-15 0,-6-5 0 0,0-1 0 15,-6-9 0-15,0 5 0 0,-5-10 0 16,0 4 0-16,-6 6 0 0,0 0 0 0,0 10 0 0,-6-6 0 16,0 6 0-16,-5 5 0 0,0 5 0 15,-6 5 0-15,0 0 54 0,6 5 8 0,-6 0 2 0,5 5 0 16,1 10-64-16,-6 0-16 0,0 0-2 0,0 0 0 15,0 10 18-15,0 0 0 0,-11 0 0 0,5 10 0 16,6 10 11-16,0 0 2 0,0 10 1 0,0 6 0 16,0 4-14-16,6 10 8 0,5 6-8 0,-5 4 0 15,0-5 47-15,-6 6 3 0,11 4 1 0,-5 0 0 16,-6 1-31-16,6 4-5 0,-6 1-2 0,-6 4 0 16,12-9 21-16,-6 4 4 0,-6-10 1 0,6 6 0 15,-5-6-11-15,5-4-3 0,-6-1 0 0,6 0 0 16,0-4-49-16,-6-11-11 0,6 0-1 15,0-5-1-15,1-9-182 0,4-1-36 0</inkml:trace>
          <inkml:trace contextRef="#ctx0" brushRef="#br0" timeOffset="16593.7879">15070 2991 1609 0,'-12'-25'71'0,"12"15"15"0,-5 0-69 0,-1 0-17 15,0 0 0-15,6 10 0 0,0 0 88 0,-11 0 13 0,0 0 3 0,-6 15 1 16,0 0-60-16,-6 15-12 0,-5 0-2 16,-6 6-1-16,0 4-13 0,0 5-2 0,0 0-1 0,-5 0 0 15,5 1-2-15,5-1 0 0,1-10 0 0,5 0 0 16,1 1-12-16,11-1-12 0,-1-15 3 0,7 0 0 16,10-5 9-16,1 0 0 0,5-10 0 0,1 0 0 15,4-5 0-15,1-5 0 0,12-5-9 0,-1-5 9 0,6-5 0 0,0 0 15 16,5 0-3-16,7-10 0 15,-12-6-12-15,5 1-16 0,1-10 3 0,-1 0 1 16,-5-6 12-16,0 1 8 0,-5 0 0 0,-7-5-8 16,1-6 28-16,-6 6-2 0,-6 5 0 0,0 4 0 15,-11 11 14-15,-5 0 2 0,-1 10 1 0,-11 10 0 0,0 5-35 0,-5 5-8 16,-12 15 0-16,-6 0 0 0,-5 10 0 16,-1 0 0-16,-4 10 0 0,4 5 0 15,7 6-100-15,-1-1-23 16,1 5-4-16</inkml:trace>
        </inkml:traceGroup>
        <inkml:traceGroup>
          <inkml:annotationXML>
            <emma:emma xmlns:emma="http://www.w3.org/2003/04/emma" version="1.0">
              <emma:interpretation id="{2A684D99-8DF3-40B1-B824-3ECEE9302372}" emma:medium="tactile" emma:mode="ink">
                <msink:context xmlns:msink="http://schemas.microsoft.com/ink/2010/main" type="inkWord" rotatedBoundingBox="21733,3561 26783,3261 26859,4541 21809,4841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8346.7123">20629 2494 1670 0,'11'-16'148'0,"-11"16"-118"0,12-10-30 0,-12 10 0 16,0 0 61-16,0 0 7 0,0 0 0 0,0 0 1 15,0 0 5-15,0 0 1 0,0 0 0 0,-6 15 0 16,0 6-39-16,1-1-7 0,-7 5-1 0,1 5-1 16,-6 0 8-16,6 10 1 0,-6 1 1 0,0 4 0 15,0 5-37-15,0 5 0 0,0-4-9 0,6 4 9 0,-6 0 9 0,0-4 10 16,-6-6 1-16,12 0 1 0,-12 0 4 0,12-10 1 15,-6 1 0-15,6-6 0 0,5-5-2 16,-5-10 0-16,-1 0 0 0,7-5 0 0,5-10-24 0,0 0 0 16,-17 5 0-16,5-5 0 0,1-5 28 0,0 0 1 15,5-5 0-15,-5-5 0 0,-6 0-10 0,11-10-3 16,-5-5 0-16,5-6 0 0,0 1-16 0,1-5 0 16,10 0 0-16,1-10 0 0,5-6 0 0,1 1 0 15,10-5 0-15,7-6 0 0,5 1 19 0,11 0 0 16,0-1 0-16,12-4 0 15,-1 4-53-15,12 6-10 0,-6 5-3 0,6 5 0 0,-6 14 22 0,-5 11 4 16,-1 0 1-16,-10 5 0 0,-1 10 20 0,-11 5-9 16,-6 10 9-16,-5 10 0 0,-12 0 0 0,0 5-8 15,-11 10 8-15,-5-4 0 0,-12 4 0 0,0 0 8 16,0 0-8-16,-6 5 12 0,1-5-12 0,-7 1-8 0,1-6 8 16,-6 5-13-16,6 0 13 0,-6 0 0 0,6-5 0 0,-6 0-9 31,5 1-103-31,-5-6-21 0,1 0-4 0,-1 0-888 0</inkml:trace>
          <inkml:trace contextRef="#ctx0" brushRef="#br0" timeOffset="18766.9666">21658 2569 1958 0,'0'0'43'0,"17"-10"9"0,6 0 1 0,-6-5 3 0,0 5-45 0,0 0-11 15,0-5 0-15,0 10 0 0,-6 0 53 0,-5-1 9 16,-6 6 2-16,0 0 0 0,0 0-52 0,0 0-12 16,0 0 0-16,-12 0 0 0,-5 0 0 0,-5 11 0 15,-7-1 0-15,-10 0 0 0,-6 5 30 0,-1 0 3 16,-5 10 1-16,1 0 0 0,4 0-3 0,-5 10-1 16,12-4 0-16,5 4 0 0,-6 0-30 0,6-5-13 15,6 0 1-15,6 0 0 0,5 1 12 0,0-1 0 16,11-10-10-16,-5 5 10 0,11-10-11 0,0 5 3 15,0-10 0-15,11 0 0 16,6-5-27-16,0 0-5 0,11-10 0 0,-5 0-1 0,5-5 53 0,0 5 10 16,12-10 2-16,-1-5 1 0,1-10-25 0,5-5 0 15,1 5 8-15,4-11-8 0,-4 1 32 0,5-5 5 16,0 5 1-16,-1-6 0 0,1 6-38 0,0 0 0 0,0 10 0 16,-6 0 0-16,-11 10 30 0,-5 9 8 0,-7 1 2 15,-22 10 0-15,0 0-11 0,-11 26-1 0,-6-1-1 0,-6 10 0 16,1 0-27-16,-12 5 0 0,5 0 0 0,1 6 0 15,6 9-12-15,-1-5-7 0,6 1-1 0,11-1-1 16,1 0-176 0,10-5-35-16</inkml:trace>
          <inkml:trace contextRef="#ctx0" brushRef="#br0" timeOffset="17870.5113">20239 2373 1609 0,'0'0'35'0,"0"0"7"0,0-10 2 0,-6-5 2 0,-5 10-37 0,-1-5-9 0,-5 0 0 0,-5 5 0 16,-1 0 64-16,-5 0 12 0,0 5 1 0,-12 0 1 15,6 10-36-15,-5 0-7 0,-7 0-2 0,-5 5 0 16,1 0-13-16,4 5-2 0,-5 0-1 0,6 5 0 16,-11-5-1-16,10 5 0 0,12-4 0 0,0 4 0 15,6-5-16-15,6 5 0 0,5 5 0 0,11-5 0 0,6-5 0 16,0 0-11-16,0 11 2 0,11-6 0 15,18-5-23-15,-7 5-5 0,-11 0-1 0,18 0 0 0,5-5 50 16,0 6 9-16,0-6 3 0,-6 0 0 0,0 5-16 16,0 0-8-16,6-5 8 0,0 0-8 0,-11 0 18 0,-6 5-1 15,5-9 0-15,-5 4 0 0,-5-5 6 0,-7 0 1 16,-5-15 0-16,0 10 0 0,-5 10 0 0,-7-5 1 16,-10-5 0-16,-1 0 0 0,1 5-11 0,-7 0-2 15,-22-5-1-15,1 5 0 0,4-4-27 0,-5-1-6 16,0-5-1-16,-5 10 0 15,-1-10-131-15,6 5-26 0,18-5-6 0</inkml:trace>
          <inkml:trace contextRef="#ctx0" brushRef="#br0" timeOffset="19011.7118">22874 2388 1436 0,'17'-45'64'0,"0"25"12"0,0-6-60 16,6 1-16-16,-6 5 0 0,0 0 0 0,-6-5 119 0,-5 15 21 16,5-5 4-16,-11 10 0 0,-6-5-22 0,-5 10-5 15,0 0-1-15,-12 15 0 0,-5 5-53 0,-1 10-11 16,-10-5-3-16,-1 15 0 0,1-4-14 0,-7 4-3 16,7 5-1-16,-1-5 0 0,1 1-10 0,-1-1-1 15,6 0-1-15,6 0 0 0,-6 0-34 0,11 6-6 16,1-6-2-16,5 0 0 0,0-5 34 0,5 0 6 15,7 1 2-15,-1-1 0 16,6-5-64-16,6 0-13 0,11-5-2 0,5-5-709 16,7 1-142-16</inkml:trace>
          <inkml:trace contextRef="#ctx0" brushRef="#br0" timeOffset="19369.1138">23361 2790 1728 0,'0'0'38'0,"5"10"8"0,-5-10 2 0,0 5 0 0,0-5-39 0,12 10-9 0,-1 0 0 0,0-5 0 16,6 0 117-16,0 0 22 0,11-5 4 0,6-5 1 15,0-5-77-15,11 0-15 16,6 0-4-16,6-5 0 0,5 0-38 0,0 0-10 0,1-5 0 0,-1-5 0 16,-6 0 53-16,1-1 9 0,-6 1 2 0,-6-5 0 15,-5-5-52-15,-1 0-12 0,-11-10 0 0,1 4 0 0,-7 6 0 0,-5-5 0 16,0 0 0-16,-11-1 0 0,0 6 0 15,-6 5 0-15,-6 5 0 0,-5 5 0 0,-1 5 0 16,-10 5 0-16,-12 5 0 0,0 5 0 0,-11 10 0 16,-1 5 0-16,-10 5 0 0,-1 10 0 0,1 10 21 0,5 1 2 15,-6-1 0-15,6 10 0 0,6 0 14 0,6 1 3 16,5 4 1-16,5 0 0 0,7 0-33 0,5 1-8 16,5-1 0-16,7 0 0 0,5-4 0 0,11-1 0 15,0-5 0-15,18 0 0 16,-1-4 0-16,12 4-12 0,5-5 2 0,11-5 1 15,7 0-106-15,4-4-21 0,1-11-4 0,17 5 0 0</inkml:trace>
        </inkml:traceGroup>
      </inkml:traceGroup>
    </inkml:traceGroup>
    <inkml:traceGroup>
      <inkml:annotationXML>
        <emma:emma xmlns:emma="http://www.w3.org/2003/04/emma" version="1.0">
          <emma:interpretation id="{C94B3C1C-8044-44E2-B002-80136B7E0637}" emma:medium="tactile" emma:mode="ink">
            <msink:context xmlns:msink="http://schemas.microsoft.com/ink/2010/main" type="paragraph" rotatedBoundingBox="3400,6580 29489,5146 29634,7781 3545,9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816F64-C269-49CC-8FD1-F0A63A83EFB6}" emma:medium="tactile" emma:mode="ink">
              <msink:context xmlns:msink="http://schemas.microsoft.com/ink/2010/main" type="line" rotatedBoundingBox="3400,6580 29489,5146 29634,7781 3545,9215"/>
            </emma:interpretation>
          </emma:emma>
        </inkml:annotationXML>
        <inkml:traceGroup>
          <inkml:annotationXML>
            <emma:emma xmlns:emma="http://www.w3.org/2003/04/emma" version="1.0">
              <emma:interpretation id="{394992E7-6970-4710-9BBD-3AD79D993120}" emma:medium="tactile" emma:mode="ink">
                <msink:context xmlns:msink="http://schemas.microsoft.com/ink/2010/main" type="inkWord" rotatedBoundingBox="3428,7099 9768,6750 9870,8615 3531,896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2594.2711">2464 7355 1152 0,'0'0'102'0,"0"0"-82"16,0 0-20-16,5-5 0 0,1-5 96 0,5 5 16 16,1 0 2-16,-1-5 1 0,0 5-47 0,12-6-8 15,-1-4-3-15,7-5 0 0,-1 0-35 0,0-5-7 16,6-5-2-16,0 0 0 0,0-11-13 0,0 6 9 16,-6-5-9-16,1 5 8 0,-1 0-8 0,-11 0 0 15,5-1 9-15,-10 1-9 0,5-5 45 0,-6 5 5 16,0 0 1-16,-11 4 0 0,-5-4-17 0,-1 10-3 15,6-5-1-15,-6 5 0 0,-5 0 1 0,0 10 0 16,-6-1 0-16,5 11 0 0,-5 0-14 0,0 15-2 0,-11 6-1 0,0 4 0 16,-6 10-4-16,0 5-1 0,0 5 0 0,-5 5 0 15,-1 6-9-15,6-6 0 0,-6 10 0 0,12 1 8 16,6-6-8-16,5-5 0 0,0 0 0 0,17-4 0 16,0-11 0-16,5 5 0 0,7-10 0 0,5 5 0 31,5-5-34-31,1-5-2 0,5-4-1 0</inkml:trace>
          <inkml:trace contextRef="#ctx0" brushRef="#br0" timeOffset="22265.6942">1118 6963 288 0,'-6'-20'25'0,"0"9"-25"0,1-4 0 0,-7 0 0 16,7-5 187-16,-1 0 32 0,0 0 6 0,-5 0 2 15,0-5-73-15,5 0-14 0,0 4-4 0,1-4 0 16,-1-5-41-16,6 5-9 0,-6-5-2 0,12 0 0 0,0-5-35 0,-1 4-7 16,7 6-2-16,5-5 0 0,5 0-19 0,1 0-4 15,5 5-1-15,0 5 0 0,6-6-6 0,0 1-2 16,-5 0 0-16,5 10 0 0,-6 5-8 0,6 5 0 15,0 0 0-15,0 10 0 0,-6 5 0 16,0 5 0-16,0 5 0 0,1 15-11 0,-12 6 11 0,0 4 0 16,-12 5 0-16,-5 15 0 0,0-4 8 0,-11 9 3 15,-6 6 1-15,-6-1 0 0,1 0 12 0,-12-4 2 16,0-1 1-16,-6-5 0 0,6 1-27 0,6-1 8 16,0-10-8-16,0-4 0 0,-6-6 9 0,11-10-9 15,6 0 10-15,0-9-10 0,6-6 10 0,-1-10-10 16,-4-5 10-16,16-5-10 0,0 0 12 0,0-15-3 15,-6-5-1-15,12-11 0 0,10-9-8 0,7-5 12 16,0-10-12-16,-1-11 12 0,18 1-12 0,0-5 0 0,5-6 0 16,6 1 0-16,0-1 0 0,5 6 0 0,-5-5 0 15,0 14 0-15,0 1 0 0,-6 10 0 0,0 9 0 0,-11 6 0 16,0 20 0-16,-6 0 16 0,-5 10-2 0,0 10-1 16,-1 10-13-16,1 10 0 0,-6 0 0 0,0 11-10 15,0 4 18-15,-6 10 4 0,0-5 1 0,1 6 0 16,-7-1-13-16,1 0 9 0,5 5-9 0,-11 1 8 15,6-6-8-15,0 0-11 0,-6 1 3 0,0-11 0 16,0 5-131 0,0-5-25-16</inkml:trace>
          <inkml:trace contextRef="#ctx0" brushRef="#br0" timeOffset="22910.8184">3272 7269 1825 0,'0'0'80'0,"0"0"18"0,17-10-78 15,0 0-20-15,0 5 0 0,0-5 0 0,6 0 60 0,-1 0 8 16,7 0 1-16,-7 0 1 0,1 5-50 0,0-5-11 15,5 0-1-15,0-5-8 0,-11 5 8 0,6-5-8 16,-1 4 0-16,-5-4 0 0,-5 0 9 0,5-5-9 16,-6-5 0-16,-5 0 9 0,5 0 5 0,-5 0 1 15,-6 0 0-15,0-6 0 0,0 6 15 0,0-5 3 16,-6 5 1-16,0 5 0 0,-5 0-8 0,5 5-2 16,-5 0 0-16,0 4 0 0,-1 1 9 0,-5 5 2 15,0 5 0-15,0 5 0 0,-5 5-23 0,-6 6-4 16,-1 9 0-16,1 0-8 0,0 10 8 0,-6 5-8 15,5 0 0-15,1 6 0 0,0 9 0 0,5 0 0 16,1-4 0-16,5-1 0 0,0 0 0 0,11 0 0 16,0 1 0-16,6-11 0 15,6-5-92-15,5-5-16 0,18-5-4 0</inkml:trace>
          <inkml:trace contextRef="#ctx0" brushRef="#br0" timeOffset="23352.8394">4822 6666 2091 0,'6'-10'46'0,"-6"-5"10"16,0-5 1-16,-6 0 2 0,6 5-47 0,0-6-12 0,0 1 0 0,-6 10 0 15,1-5 48-15,-1 5 7 0,-11 5 1 0,0 5 1 0,-6 0-39 0,-5 5-8 16,0 0-2-16,-6 10 0 0,0 5-8 0,-6 1 8 16,-5 9-8-16,6 5 8 0,-12 5 11 0,5 5 1 15,-4 6 1-15,4-1 0 0,-5 10-1 0,0-5 0 16,6 1 0-16,6 4 0 0,5-5-20 0,5 6 0 15,7-11 0-15,5-5 0 0,6-5 0 0,5-4 0 16,6-6 0-16,6-10 0 0,5 0 0 0,-5-15 0 16,10 0 0-16,7-10 0 0,0 0 0 0,5-15 0 15,6-5 0-15,0-5 0 0,0-6 0 0,0-9 0 16,5-5 0-16,1-5 0 0,5-6 0 0,-5-4 0 16,5 0 0-16,0-11 0 0,6-9 0 0,0-6 0 15,-6-4 0-15,12-6 0 0,5 1 0 0,6-1 0 16,-6 6 0-16,-5 9 0 0,-1 1 0 0,-11 4 0 15,-5 11 0-15,-6 4 0 0,-6 16 0 0,-11 15 0 16,0 5 0-16,-5 5 0 0,-7 10 28 0,-5 15 0 16,0 0 1-16,-11 20 0 0,-6 5-11 0,0 5-2 15,-11 10-1-15,-1 11 0 0,1-1-15 0,-6 10 0 0,-5 0 0 16,5 6 0-16,-6 9 0 0,6 1 0 0,11-1 0 16,1 5 0-16,-6 6 0 0,-1-1 0 0,7 1 0 0,-1-1 0 31,6-4-27-31,0-1-8 0,6-4-1 0,0-1-726 0,5 0-145 0</inkml:trace>
          <inkml:trace contextRef="#ctx0" brushRef="#br0" timeOffset="23820.0943">5116 7164 1897 0,'0'0'41'0,"0"0"9"0,0 0 2 0,11-5 2 0,1 0-43 0,5 0-11 15,0 0 0-15,5 0 0 0,1-5 52 0,-1 10 8 16,1-11 1-16,5 1 1 0,1-5-43 0,-1-5-9 16,0 0-2-16,0 0 0 0,1-5-8 0,-1 5 0 15,-5-10 0-15,-1 4 0 0,-5-4 11 0,6 0 3 16,-6 0 1-16,5 0 0 0,-5 0 19 0,-5-1 4 16,5 1 1-16,-6 0 0 0,0-5-1 0,-5 0 0 15,11 0 0-15,-6 4 0 0,6 1-29 0,-6 5-9 16,6 0 0-16,-5 0 0 0,-1 10 8 0,-5-5-8 15,-6 10 0-15,0 0 0 0,0 10 0 0,0 0-9 16,-6-10 1-16,-5 4 0 0,-1 6 8 0,1 0 11 16,11 0-3-16,-11 6 0 0,-6-6-8 0,6 0 0 15,-1 5 0-15,1-5 0 0,0 0 0 0,-1 0 0 0,1 5-12 16,11-5 12-16,-11 5 0 0,-1 0 0 0,-5 0 0 16,6 5 0-16,11-10 0 0,-11 10 0 0,-6 0 0 0,6 0 0 15,-1 5 0-15,-5 5 0 0,0 0 0 0,6 10 0 16,-12-5 16-16,6 11-1 0,0-1-1 0,-11 5 0 15,6 0 2-15,-1 6 0 0,0 4 0 0,1 0 0 16,5 0 3-16,-6-4 1 0,0 4 0 0,6-5 0 16,6 0-11-16,0-4-1 0,5-6-8 0,1 5 12 15,5-10-12-15,5 0 0 0,-5 0 0 0,12 1 0 16,-1-11-16-16,6 5-7 0,5-10-1 0,1 5-757 16,5-10-152-16</inkml:trace>
          <inkml:trace contextRef="#ctx0" brushRef="#br0" timeOffset="24395.6525">6875 6867 1645 0,'0'0'72'0,"0"-10"16"0,6-5-70 0,-12 0-18 16,6 0 0-16,0-5 0 0,0 0 109 0,-6-6 19 0,1 1 3 0,-1 5 1 16,0-5-64-16,1 5-13 0,-7-5-3 0,7 0 0 15,-7 5-31-15,1-1-6 0,0 1-2 0,-1 10 0 16,1-5 6-16,0 10 1 0,-6 0 0 0,5 5 0 16,-10-5-3-16,5 5 0 0,0 5 0 0,-6-5 0 15,-5 10-17-15,5 0 0 0,1 5 0 0,-6 11 0 16,-1-1 0-16,-5 10-9 0,6 0 1 0,-6 5 0 15,6 0 20-15,0 6 4 0,5 4 0 0,0 0 1 16,1 6-5-16,5-1-2 0,5 0 0 0,-5 0 0 16,12-9-10-16,-1-1 0 0,0-5 0 0,6 0 8 15,0-4-8-15,12-6 0 0,-7-5 0 0,12-5 0 16,-5-10 0-16,10-5-11 0,-5 0 11 0,12-15-8 16,-1 0 8-16,6-15 0 0,0-5 0 0,5-6 0 15,12 6 0-15,-6-15 0 0,1-5 10 0,-1 0-10 16,0-11 0-16,-5 1 0 0,-1-5 0 0,-5-11 0 0,0-4 0 15,0-11 0-15,0 1 0 0,-6-6 0 0,6-9 0 0,-5-1 0 16,-1 6 0-16,6-6 0 0,0 0 0 0,-6 11 0 16,0 4 0-16,-5 16 0 0,11 10 0 0,-12 9 0 15,1 11 0-15,-12 10 0 0,6 10 11 0,-11 15 2 16,-6 10 1-16,0 0 0 0,-6 20-1 0,-5 15 0 16,-6 10 0-16,-6 16 0 0,-5 9-2 0,-6 5-1 15,0 11 0-15,0 4 0 0,0 6 8 0,-5-1 2 16,5 6 0-16,0-6 0 0,11 1-9 0,-5-6-2 15,11-4 0-15,0-6 0 0,6 6-9 0,5-16 0 16,1 6 0-16,5-6 0 16,5-5-99-16,1-4-18 0,5-6-4 0</inkml:trace>
        </inkml:traceGroup>
        <inkml:traceGroup>
          <inkml:annotationXML>
            <emma:emma xmlns:emma="http://www.w3.org/2003/04/emma" version="1.0">
              <emma:interpretation id="{D1097D7C-9DA2-49CD-9B6E-674F53AA8C50}" emma:medium="tactile" emma:mode="ink">
                <msink:context xmlns:msink="http://schemas.microsoft.com/ink/2010/main" type="inkWord" rotatedBoundingBox="12343,6299 14457,6183 14575,8321 12461,843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5346.4957">10019 6133 874 0,'0'0'39'0,"0"0"8"0,-11-10-38 0,5-5-9 0,-5 5 0 15,0-5 0-15,5 5 109 0,-5 0 20 0,5 0 4 0,0 0 1 16,1-5-36-16,5 5-7 0,0 10-2 0,0 0 0 15,0 0 3-15,0 0 1 0,0 0 0 0,11-5 0 16,12 5-41-16,5 0-8 0,12 5-1 0,16 0-1 16,1 0-13-16,5 0-2 0,11 0-1 0,7 5 0 15,-1-10-26-15,0 5 0 0,11-10-9 0,1 5 9 16,-6 0 0-16,-6-5 0 0,0 0 10 0,0-5-2 16,-5 5-8-16,-6-5-12 0,-6-6 4 0,-6 6 0 15,-10-5-47-15,-1 0-9 16,-5 0-1-16</inkml:trace>
          <inkml:trace contextRef="#ctx0" brushRef="#br0" timeOffset="25639.9903">11286 5208 748 0,'0'-15'67'0,"0"-5"-54"16,0 0-13-16,0-5 0 0,0 0 101 0,0-1 18 15,0 1 3-15,0 5 1 0,0 5-1 0,0-5 0 16,0 5 0-16,0 0 0 0,0 10-35 0,0 5-7 16,0 0-2-16,0 0 0 0,0 0-11 0,-6 20-3 15,-5 10 0-15,-6 10 0 0,-5 11-16 0,-7 9-3 16,-5 10-1-16,-11 16 0 0,0 4 5 0,0 6 1 16,-1 4 0-16,-10 11 0 0,-1-6-21 0,1 1-4 15,-1-5-1-15,6 9 0 0,0 1-14 0,0-11-10 16,6-4 12-16,11-11-12 0,0-9 0 0,6-6 0 0,5-5-10 15,1-9 10 1,5-1-103-16,6-10-13 0,-1 1-2 0,7-11-570 0,-1-5-113 0</inkml:trace>
          <inkml:trace contextRef="#ctx0" brushRef="#br0" timeOffset="26077.6407">11682 6596 288 0,'0'0'25'0,"0"0"-25"0,0 0 0 0,0 0 0 0,0 0 297 0,-6-5 55 15,1-5 10-15,-1 0 2 0,0 4-176 0,6 6-35 16,-11-5-7-16,0 5-2 0,-1 0-84 0,7 11-16 16,-12 4-4-16,0 10-1 0,0 5-23 0,0 0-5 15,-6 10-1-15,6 6 0 0,0-6 1 0,6 0 0 16,0 5 0-16,-1-10 0 0,7 1-11 0,5-6 0 15,0 0 9-15,0-5-9 0,5-5 0 0,1-5 9 16,5 0-9-16,1-10 0 0,5-5 12 0,0 0-4 16,11-5 0-16,0-5-8 0,6-5 10 0,6-5-10 15,-1-5 8-15,7-5-8 0,-7 0 9 0,6-6-9 16,-5 6 10-16,5-5-10 0,-16 0 22 0,4 0-2 16,-4-1 0-16,-1-9 0 0,-11 5-20 0,0-5 9 15,-6-5-9-15,1 4 0 0,-7 1 32 0,-5 0 0 16,-5 5 0-16,-7-1 0 0,1 11-2 0,-6 5-1 0,-6 5 0 15,-5 10 0-15,-6 0-29 0,-5 5 0 0,-7 5 0 0,1 10 0 16,-6 10-40-16,0 5-8 0,6 0-2 0,-6 5 0 31,12 1-176-31,-7 4-35 0</inkml:trace>
        </inkml:traceGroup>
        <inkml:traceGroup>
          <inkml:annotationXML>
            <emma:emma xmlns:emma="http://www.w3.org/2003/04/emma" version="1.0">
              <emma:interpretation id="{B7794DAA-A0B2-421D-9E4D-A5219450DE6B}" emma:medium="tactile" emma:mode="ink">
                <msink:context xmlns:msink="http://schemas.microsoft.com/ink/2010/main" type="inkWord" rotatedBoundingBox="17067,6291 24818,5864 24918,7677 17166,810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0992.3856">16353 6390 1609 0,'0'0'71'0,"0"0"15"0,-5 0-69 0,-1 0-17 16,0 0 0-16,6 0 0 0,0 0 84 0,0 0 12 16,0 0 4-16,0 0 0 0,0 0-44 0,0 0-8 15,0 0-1-15,17 5-1 0,0-5-17 0,0-10-3 16,12-1-1-16,-1-4 0 0,0-5-9 0,-5 0-3 16,5 0 0-16,0-5 0 0,-5 0-4 0,0 0-1 15,-1-6 0-15,-5 1 0 16,0 0-31-16,0 0-6 0,-6 0-2 0,-5 0 0 0,-6 5 76 0,0-1 15 15,-6 6 4-15,1-5 0 0,-1 0-50 0,0 10-14 16,1 0 0-16,-1 10 8 0,-5-5-8 0,0 10 0 16,-1 0 0-16,1 10 0 0,-6 5 24 0,0 5 11 15,-6 5 1-15,6 10 1 0,-5 1-25 0,-6-1-4 16,11 5-8-16,-6 5 11 0,6 5-11 0,0-4 0 16,0-6 0-16,6 5 8 0,-1-5-8 0,7 1 0 15,-1-6 0-15,6 0 0 16,-6-5-40-16,12 0-3 0,0-5-1 0,5-4-692 0,0-1-138 0</inkml:trace>
          <inkml:trace contextRef="#ctx0" brushRef="#br0" timeOffset="31301.5593">17609 5982 1324 0,'6'-20'118'0,"-1"10"-94"0,7-5-24 0,-7-5 0 0,1 5 109 0,-12-5 18 16,6 5 3-16,0 5 1 0,0 10-18 0,0-5-3 15,-17-5-1-15,6 10 0 0,-6 0-45 0,-6 0-10 16,-5 5-2-16,0 0 0 0,0 5-32 0,-6 0-6 16,0-5-2-16,0 10 0 0,0 0-12 0,6 5 0 15,-1 5 0-15,7 0 0 0,-1-5 0 0,6 6 0 16,6-1 0-16,-1 0 0 0,12 0 0 0,0 0 0 16,6 0 0-16,0 0 0 0,5 1 18 0,0-1 1 15,1 0 0-15,5 0 0 0,-6 0 21 0,-5-5 5 16,5-5 1-16,0 0 0 0,-11 5-4 0,0-4-1 15,0-6 0-15,-5 5 0 0,-7 0-18 0,-5 5-4 16,-5-5-1-16,-1 10 0 0,-11-5-10 0,6 0-8 16,-12 0 9-16,6 6-9 0,0-1 0 0,12 0-20 15,-7-5 4-15,1 0 0 16,6 0-141-16,-1 0-28 0,6 0-6 0</inkml:trace>
          <inkml:trace contextRef="#ctx0" brushRef="#br0" timeOffset="30594.6587">15511 6374 921 0,'0'0'82'0,"11"-10"-66"16,-11-5-16-16,0 0 0 0,0 5 80 0,0 0 13 15,0 0 3-15,0 0 0 0,0 0-26 0,0 0-5 16,0 10-1-16,0-10 0 0,-6-5-7 0,6 5-1 16,0 0-1-16,-5 0 0 0,5-5-37 0,-12 10-7 0,12 5-2 0,-5-11 0 15,-7 1 21-15,7 5 4 0,-1-5 1 0,-5 10 0 16,5-5-5-16,-11 0-1 0,0 5 0 0,0 0 0 15,0 0-21-15,-11 5-8 0,-12 0 0 0,1 5 9 16,-1 0-9-16,1 6 0 0,-7-6 0 0,7 5 0 16,-1 5 0-16,1 0 12 0,-1 5 0 0,1 5 0 15,5-5-12-15,0 5 0 0,0 6 0 0,5-1 0 16,1 0 0-16,6 0 0 0,-1 0 0 0,6 1 0 16,6-1 0-16,-1 0 0 0,7 0 0 0,5-5 8 15,5-5-17-15,7-4-4 0,5-1-1 0,0-5 0 16,5-5 45-16,6-5 9 0,6-5 1 0,6 0 1 15,0-5-26-15,10-5-6 0,1-10-1 0,6-5 0 16,-6-1 16-16,11-9 3 0,0-10 1 0,0 0 0 0,1-1-11 0,-7-9-2 16,6-5-1-16,6-11 0 0,-17 1 14 0,6-5 3 15,5-1 1-15,0-14 0 0,-5 4-33 0,-1-9 0 16,7-1 0-16,-13-4 0 0,-4 4 0 0,-1 6 0 16,6-1-10-16,-6 1 10 0,-5 4 0 0,-6 11 0 15,0 10 9-15,-6 9-1 0,-6 11-8 0,-10 15 0 16,-1 10 0-16,-5 10 0 0,-6 10 34 0,-17 5 6 15,-6 10 0-15,-11 15 1 0,-5 10-12 0,-7 15-2 16,-10 6-1-16,-12 14 0 0,6 1-26 0,-1 9 0 16,1 6 0-16,0 9 0 0,6-4 47 0,5-6 13 15,0 1 4-15,5 4 0 0,7-9-64 0,5-6-16 16,6 0-2-16,5-4 0 0,6-11 18 0,0-4-12 16,6-11 12-16,-1 0-10 15,1-10-37-15,6 0-7 0,-1-4-2 0,6-6 0 16,-6-10-177-16,6 0-36 0</inkml:trace>
          <inkml:trace contextRef="#ctx0" brushRef="#br0" timeOffset="31621.8773">18186 5877 1324 0,'0'0'118'0,"0"0"-94"15,0 0-24-15,-6-10 0 0,-5-5 132 0,0 0 21 16,11 15 5-16,-6-11 1 0,-11 1-47 0,6 5-8 16,11 5-3-16,0 0 0 0,0 0-45 0,-17 5-10 15,-6 0-2-15,0 11 0 0,18-1-35 0,-12 0-9 16,-6 10 0-16,-5 0 0 0,5 5 53 0,1 5 9 16,-1 1 2-16,-11 9 0 0,-6 0-52 0,7 0-12 15,16 1 0-15,-6 4 0 0,-5-5 0 0,-1 0 0 16,7 1 0-16,-1-1 0 15,6 0-72-15,6 0-18 0,-6-10-3 0,6 1-991 0</inkml:trace>
          <inkml:trace contextRef="#ctx0" brushRef="#br0" timeOffset="32017.9401">18497 5947 2188 0,'0'0'48'0,"0"0"11"0,0 0 1 0,0 0 1 0,0 0-49 0,0 0-12 0,0 0 0 0,6 10 0 16,-6-10 0-16,-6 15 0 0,6 5 0 0,0 1 0 15,6 4 54-15,-6 5 8 0,-6 5 2 0,0 0 0 16,6 0-52-16,-5-4-12 0,-1 4 0 0,0 0 0 16,-5-10 54-16,5 0 8 0,6 0 2 0,-11-5 0 15,5-4-52-15,-5 4-12 0,11-5 0 0,0-15 0 16,-6 5 0-16,6-5 0 0,0 15 0 0,0-15 0 15,0 0 0-15,0 0 0 0,0 0 0 0,0 0 0 16,12-15 54-16,-7 0 8 0,1 0 2 0,0-1 0 0,5 1-52 16,6-5-12-16,0 0 0 0,0-5 0 0,0 0 0 0,5 0 0 15,7 0 0-15,-7 0 0 0,-5 4 0 0,12 6 0 16,10-5 0-16,-5 0 0 16,-6 5-48-16,1 0-13 0,5 5-3 0,-1-5-751 15,7 0-150-15</inkml:trace>
          <inkml:trace contextRef="#ctx0" brushRef="#br0" timeOffset="32212.79">19226 6173 1832 0,'0'0'81'0,"0"0"17"0,0 10-78 0,-5 6-20 0,-7-1 0 0,12 10 0 16,-5-5 83-16,-1 5 13 0,0 5 2 0,1-5 1 15,-6-5-28-15,5 0-6 0,6 1-1 0,0-1 0 16,-6-5-51-16,6-15-13 0,0 0 0 0,12 15 0 16,-7 0 16-16,6-5 0 0,1-5 0 0,10 0-1108 15</inkml:trace>
          <inkml:trace contextRef="#ctx0" brushRef="#br0" timeOffset="32332.7008">19803 5439 1958 0,'6'-10'174'0,"0"-5"-139"16,-6 15-35-16,5-15 0 0,-5 15-12 0,0 0-10 15</inkml:trace>
          <inkml:trace contextRef="#ctx0" brushRef="#br0" timeOffset="32781.2761">20386 5037 691 0,'5'-10'61'0,"-5"10"-49"16,0 0-12-16,0 0 0 0,0 0 224 0,0 0 43 0,0 0 8 0,0 0 1 15,6 20-160-15,-12 5-33 0,1 11-7 0,-7 4 0 16,1 5-10-16,0 5-2 0,-6 6 0 0,6 9 0 16,-6 0 0-16,0 1 0 0,0 9 0 0,5-5 0 15,1 1 0-15,0-6 0 0,5-4 0 16,0-6 0-16,-5-5-26 0,11 0-6 0,-6-9 0 0,6-1-1 16,-5-5-12-16,-1-5-3 0,0-5 0 0,6 0 0 15,-5-9-3-15,-6-1-1 0,5-10 0 0,0 5 0 16,6-10-2-16,0 0-1 0,-5 5 0 0,5-5 0 15,0 0-9-15,-6-10 12 0,12 0-12 0,-1-10 12 0,1-1-12 0,11 1 0 16,0-5 0-16,11 0-11 0,6 0 11 16,0 0-12-16,11 0 12 0,0-6-12 0,6 6-4 0,-5 5 0 15,4 0-1-15,1 5 0 0,-5 5 3 0,-7 5 1 16,-5 0 0-16,-6 5 0 0,1 0 13 0,-12 0 0 16,0 5 0-16,-6 0-9 0,-11-5 9 0,6 15 0 15,-6 0 0-15,0 5 0 0,-6 0 26 0,-5 0 4 16,-1 6 1-16,1-1 0 0,-6-5-31 0,-6 10 0 15,-5-5 0-15,0 0 0 0,-6 0 9 0,0-4-1 16,-6-1 0-16,-5 0 0 0,6 0-8 0,-1-5-11 16,-5-5 3-16,5 5 0 15,6-10-116-15,0 0-24 0,6-5-4 0</inkml:trace>
          <inkml:trace contextRef="#ctx0" brushRef="#br0" timeOffset="33291.9887">21590 6083 1497 0,'17'5'66'0,"-5"5"14"0,-1 0-64 0,0 0-16 15,6 0 0-15,0-5 0 0,6 0 104 0,-1-10 16 16,12 0 4-16,6 0 1 0,5-5-46 0,0 0-10 15,6-5-1-15,0 0-1 0,0-10-21 0,0 0-4 16,0-1-1-16,0-4 0 0,-12 5-24 0,1-5-5 16,-12 0 0-16,6 0-1 0,-11-6 1 0,0 1 0 15,-12 0 0-15,6 5 0 0,-12-5 8 0,7 10 3 16,-12-1 0-16,0 6 0 0,-12 0 1 0,7 0 0 16,-7 10 0-16,-4 5 0 0,-7 5-4 0,-5 5 0 15,-12 5 0-15,-5 10 0 0,-12 10-8 0,1 6-1 16,-1-1-1-16,1 5 0 0,5 0-10 0,0 5 8 15,6-4-8-15,11 4 8 0,11 0-8 0,0-5 0 16,12 1 0-16,5-1 8 0,6 0-8 0,12-5 0 16,5-5-10-16,11 6 10 15,12-6-48-15,5 0-4 0,11-10-1 0,18 5-1095 0</inkml:trace>
        </inkml:traceGroup>
        <inkml:traceGroup>
          <inkml:annotationXML>
            <emma:emma xmlns:emma="http://www.w3.org/2003/04/emma" version="1.0">
              <emma:interpretation id="{CE77DB38-0A90-476B-9FC2-79BB0E07C0BE}" emma:medium="tactile" emma:mode="ink">
                <msink:context xmlns:msink="http://schemas.microsoft.com/ink/2010/main" type="inkWord" rotatedBoundingBox="26918,5287 29489,5146 29634,7781 27062,7922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4099.6606">26019 4580 1324 0,'0'0'118'0,"0"0"-94"15,0 0-24-15,0 0 0 0,-12 0 94 0,-5 5 14 16,6 10 4-16,-6 5 0 0,-6 0 12 0,1 10 4 15,-1 10 0-15,-5 1 0 0,5 9-103 0,-5 0-25 16,-6 6 0-16,6 4 0 0,-6 5 56 0,0 1 7 0,-6 4 1 16,-11 10 0-16,6 11 0 0,-6-1 0 15,-5 1 0-15,-1 4 0 0,1-9-52 0,-1 4-12 0,-5-9 0 16,0-1 0-16,5 1 0 0,1-11 0 0,5-5 0 0,-6 1 0 16,6-11 0-16,6-5-18 0,-6 1 4 0,6-6 1 31,11 0-118-31,-6-15-23 0,12-5-5 0,0-5-837 0</inkml:trace>
          <inkml:trace contextRef="#ctx0" brushRef="#br0" timeOffset="33796.2936">24955 5434 1267 0,'0'0'28'0,"-11"0"5"0,-6-5 2 0,-11 0 1 0,0 0-36 0,-6 5 0 0,5-5 0 0,-5 5 0 15,0 5 109-15,6-5 15 0,0 0 4 0,0 0 0 16,11 5-74-16,0 0-14 0,5-5-4 0,7 5 0 16,5-5-6-16,0 0-2 0,0 0 0 0,17 5 0 15,5 0 16-15,12-5 2 0,0 5 1 0,11-5 0 16,1-5-24-16,5 0-5 0,11-5-1 0,6-5 0 15,0 0 24-15,-1-5 5 0,7 5 1 0,5-5 0 16,6 5-25-16,-6-5-5 0,0 10-1 0,0-5 0 16,-5-6-16-16,0 6 0 0,-12 5 0 0,0-5 0 15,-11 5-116-15,0-5-29 0,-12 0-7 16,7 5-770-16</inkml:trace>
          <inkml:trace contextRef="#ctx0" brushRef="#br0" timeOffset="35124.6211">26878 3992 1036 0,'0'0'46'0,"12"-15"10"0,-7 4-45 0,1-4-11 16,0 5 0-16,-1-5 0 0,1 0 116 0,0 5 22 15,-6 10 4-15,0 0 1 0,5-10-75 0,-5 10-16 0,0 0-2 0,0 0-1 16,0 0 4-16,0 0 1 0,0 0 0 0,0 0 0 16,0 0-29-16,0 0-5 0,0 0-2 0,6 15 0 15,-6-15-2-15,0 0 0 0,0 10 0 0,0 5 0 16,0-15 20-16,5 10 3 0,-5-10 1 0,6 10 0 15,-6 5-24-15,0-4-5 0,-6 4-1 0,6 0 0 16,0-15-2-16,-5 15 0 0,-1 0 0 0,-5 5 0 16,5-10-20-16,-5 10-5 0,5-5-1 0,-5 10 0 15,-6 6 18-15,0 4 0 0,0 5 0 0,0 5 0 16,-11 10 0-16,-1 1 0 0,-4 4 0 0,-7 15 0 16,0 1 28-16,1 4 8 0,-6 1 3 0,-6 9 0 15,0-9-11-15,6-6-3 0,-6 6 0 0,0-1 0 16,0-5-5-16,11 1 0 0,-5-1-1 0,5-4 0 0,1-11-19 15,5 0 0-15,0-5 0 0,0-4 0 0,0-6 12 0,0-5-12 16,6 5 12-16,0-4-12 0,-6-6 18 0,5 0-3 16,1 5-1-16,5-5 0 0,-5-4 8 0,6-6 2 15,-1 5 0-15,6-5 0 0,0 0-24 0,0-5 0 16,0-5 0-16,0 6 0 0,0-6 0 0,6 0 0 16,0 0 0-16,-1-5 0 0,7-5-8 0,5-5-7 15,0 0-1-15,0 0 0 0,0 0 16 0,0 0 0 16,5-15 0-16,1 5 0 0,0-5 17 0,5 0-3 15,0 4-1-15,0-4 0 0,6-5-13 0,-5 5 0 16,5-5 0-16,-6-5 0 0,6 5 0 0,0-5 0 16,0 0 0-16,6-1-10 0,5 1 10 0,0 0-12 15,0 0 12-15,1 0-12 0,5 10 12 0,-6 0 0 16,0 0-9-16,0 5 9 0,1 5 0 0,-7 0 0 0,1 5 0 16,0 5 0-16,-6 5-10 0,-1 0 10 0,-4 5 0 0,5 0-9 15,-6 5 21-15,-5-5 4 0,5 10 0 0,-5 0 1 16,5 0-29-16,-5 1-7 0,5 4-1 0,-5 0 0 15,5-5 32-15,0 0 7 0,6 0 1 0,0 0 0 16,0-9-32-16,6-6-5 0,5 0-2 0,6 0 0 16,6-5 31-16,-6-5 5 0,5 0 2 0,1-10 0 15,5 0-29-15,-5-5-6 0,5 4 0 0,-6-9-1 16,12 5 17-16,-11-5 9 0,-1 0-1 0,-5 0 0 16,0-5-8-16,6 5-9 0,-6-5 9 0,0-6-13 15,-12-4 23-15,7 5 5 0,5 0 1 0,-12 0 0 16,-5-5-16-16,0 4-18 0,0 6 4 0,-6-5 1 0,-11 5 13 0,0 5 0 15,-5 0 9-15,-7 5-9 0,-5 0 18 0,1 10-2 16,-13 0-1-16,-5 10 0 0,0 0 8 0,-5 10 1 16,-6 0 1-16,-1 5 0 0,1 0-5 0,5 5-2 15,7 0 0-15,-1 0 0 0,0 0-3 0,11 6-1 16,12-6 0-16,-6 5 0 0,0 5-14 0,11 0-16 16,6-4 3-16,0 4 1 0,0-5 12 0,6 5 16 15,5 5-3-15,6 0-1 0,6 1-28 0,-6-6-5 16,5 0-2-16,1 10 0 15,11-4-33-15,-6 4-8 0,12-10 0 0,5 0-726 16,0-5-145-16</inkml:trace>
        </inkml:traceGroup>
      </inkml:traceGroup>
    </inkml:traceGroup>
    <inkml:traceGroup>
      <inkml:annotationXML>
        <emma:emma xmlns:emma="http://www.w3.org/2003/04/emma" version="1.0">
          <emma:interpretation id="{DCFC4396-99B1-4FA7-88B0-D0C2D44DCD5C}" emma:medium="tactile" emma:mode="ink">
            <msink:context xmlns:msink="http://schemas.microsoft.com/ink/2010/main" type="paragraph" rotatedBoundingBox="2866,9959 11617,9416 11749,11541 2998,120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12D71D-E18A-4055-A981-70B842E5DFBB}" emma:medium="tactile" emma:mode="ink">
              <msink:context xmlns:msink="http://schemas.microsoft.com/ink/2010/main" type="line" rotatedBoundingBox="2866,9959 11617,9416 11749,11541 2998,12084"/>
            </emma:interpretation>
          </emma:emma>
        </inkml:annotationXML>
        <inkml:traceGroup>
          <inkml:annotationXML>
            <emma:emma xmlns:emma="http://www.w3.org/2003/04/emma" version="1.0">
              <emma:interpretation id="{E46CF5C8-1D03-447A-B277-1A51F86C91EA}" emma:medium="tactile" emma:mode="ink">
                <msink:context xmlns:msink="http://schemas.microsoft.com/ink/2010/main" type="inkWord" rotatedBoundingBox="2866,9959 7818,9652 7950,11777 2998,12084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8100.6337">3566 8943 1670 0,'12'-30'148'0,"-7"15"-118"15,7-5-30-15,-7 5 0 0,7 5 87 0,-7 0 11 16,1 5 2-16,-6 5 1 0,0 0-26 0,0 0-6 16,6 15-1-16,-1 5 0 0,-5 10-45 0,-5 5-10 15,-1 5-1-15,-5 11-1 0,-6 4 17 0,0 5 4 0,-6 1 1 16,6-1 0-16,-5 5 4 0,-1 1 1 0,0-1 0 15,1 5 0-15,-1 1-7 0,6-1-2 0,-6-4 0 0,12-11 0 16,0 0-9-16,5-5-3 0,-5-14 0 0,0-1 0 16,-1-10-4-16,7 0-1 0,-1-10 0 0,0-5 0 15,6-10-1-15,0 0-1 0,0 0 0 0,0 0 0 16,0 0-10-16,6-15 10 0,0 0-10 0,5-10 10 16,0-10-10-16,1 0 0 0,4-6 0 0,13-4 0 15,-1 0 0-15,0-5-11 0,6-1 11 0,6 6-12 16,5-5 4-16,6 0 0 0,6 4 0 0,5 6 0 15,0 5-4-15,-5 0 0 0,5 10 0 0,-11 9 0 16,0 6 2-16,-1 5 0 0,-10 10 0 0,-6 5 0 16,-11 11 2-16,-1-1 0 0,-11 0 0 0,-5 10 0 0,-12-5 8 0,-5 10 12 15,-11 5-2-15,-7 1-1 0,1 4 2 0,-6 0 0 16,-6 5 0-16,-5 1 0 0,-6-1-11 0,6 5 0 16,-6-4 0-16,6-6 0 15,-6 0-24-15,6-5-4 0,5-10-1 0,-5 1 0 16,0-1-161-16,5-10-32 0,1 0-6 0</inkml:trace>
          <inkml:trace contextRef="#ctx0" brushRef="#br0" timeOffset="38330.962">4731 8431 1324 0,'0'0'118'0,"0"0"-94"0,12 10-24 0,-1 5 0 15,0 10 151-15,-5 0 25 0,-6 10 6 0,-6 5 1 16,-5 6-48-16,-6 9-10 0,-6 10-1 0,-5 1-1 16,-6 9-50-16,0 5-9 0,0 1-3 0,6-1 0 15,-11-4-33-15,5 4-6 0,5-4-2 0,1 4 0 16,5-10-20-16,6 1 8 0,-5 4-8 0,5-4 0 16,6-1-78-1,-6 0-20-15,0-9-4 0,5-6-1006 0</inkml:trace>
          <inkml:trace contextRef="#ctx0" brushRef="#br0" timeOffset="38633.5676">5150 9808 1152 0,'-6'0'102'0,"1"0"-82"16,5 0-20-16,0 0 0 0,0 0 241 0,0 0 44 15,11-15 9-15,6-5 2 0,0 0-196 0,-6 0-38 16,12-11-8-16,-6 1-2 0,5 5-52 0,7-10 0 15,-12 5-11-15,5-5 2 0,-5-1 9 0,6 6 14 16,-6-5-3-16,-6 5-1 0,0-5-10 0,1 4 0 16,-7 1 0-16,-5 5 0 0,0 0 17 0,-5 5 2 15,-1 0 0-15,0 5 0 0,-5 10-10 0,-6 5-1 16,0 0-8-16,-5 5 12 0,-1 5 10 0,0 5 2 16,1 0 0-16,-7 5 0 0,7 10-15 0,-6 0-9 15,5 6 12-15,0-1-12 0,1 5 0 0,5 0 0 16,5-5 0-16,1 6 0 0,5-1 0 0,-5 0-16 15,11 0 5-15,11-5 1 16,-5 1-46-16,11-1-8 0,-6-5-3 0,6 5-1007 0</inkml:trace>
          <inkml:trace contextRef="#ctx0" brushRef="#br0" timeOffset="36932.2371">1033 9451 230 0,'-17'-10'20'0,"17"10"-20"0,5-10 0 0,-5 10 0 15,-5-10 175-15,5-5 30 0,0 5 7 0,0-5 0 0,0 0-59 0,0-1-12 16,0 6-2-16,0 0-1 0,0 0-37 0,0 10-7 16,0-10-2-16,0 10 0 0,0 0-51 0,0 0-10 15,0 0-3-15,0 0 0 0,-12 15 4 0,7 5 0 16,-6 16 0-16,-1 4 0 0,1 15 0 0,0 16 0 15,-6 4 0-15,0 20 0 0,0 1-13 0,0-1-3 16,-12 1 0-16,7 0 0 0,-1-6-6 0,1-5-2 16,-7-4 0-16,12-6 0 0,-5-9 8 0,5-6 2 15,-12-10 0-15,7 1 0 0,5-11 6 0,0-5 0 16,0-10 1-16,6 0 0 0,-6-10-5 0,5 0 0 16,7-5-1-16,5-10 0 0,0 0-7 0,0 0-2 15,-12-5 0-15,12-5 0 0,0 0-2 0,6-10 0 16,-6-5 0-16,0 0 0 0,6-5-8 0,-1 0 0 0,1-11 0 15,5 1 0-15,6-10 11 0,-5 0-3 0,-1-6-8 16,6 1 12-16,0-5-12 0,0-6-10 0,5-4 2 16,1-5 0-16,5 4-4 0,-5-4 0 0,11-1 0 0,-6 6 0 15,6 0 1-15,0 9 0 0,0 1 0 0,6 10 0 16,5-6 11-16,0 11-12 0,-5 0 12 0,5 10-12 16,6 0 12-16,5 9 0 0,-16 1 0 0,11 15-8 15,-12 0 8-15,7 15 0 0,-7 0 0 0,-5 10 0 16,-11 10 0-16,-6 1-10 0,-6-1 10 0,-5 10 0 15,-12 5 0-15,-5 5 0 0,-12-4 0 0,1 9 0 16,-12-5 0-16,-6 5 0 0,-5-4 0 0,0 4 0 0,-1 0 0 16,-5 0 0-16,6-4 0 0,-6-6 0 15,12-5-20-15,-7 0-8 0,7-10 0 0,-1-5-1 16,6 1-113-16,0-6-22 0,6-5-5 0</inkml:trace>
          <inkml:trace contextRef="#ctx0" brushRef="#br0" timeOffset="37308.8024">1757 9803 1497 0,'0'0'66'0,"0"0"14"0,0 0-64 0,0 0-16 0,0 0 0 0,0 0 0 16,11 10 63-16,0 5 9 0,1 0 1 0,-7 10 1 16,1-5-26-16,0 11-6 0,-1 4-1 0,-5-5 0 15,0 5-1-15,0 0-1 0,-5 0 0 0,-1 1 0 16,-11-1-7-16,6-5 0 0,-6 0-1 0,0 0 0 16,5-5 5-16,-5-4 2 0,-5-1 0 0,10-10 0 15,1 0-7-15,0 0-2 0,0-5 0 0,11-5 0 16,0 0 0-16,-6-5 0 0,0-5 0 0,1 0 0 15,5-10-13-15,5 5-2 0,1-11-1 0,0 1 0 16,5-5 6-16,0 0 1 0,6-10 0 0,0 5 0 16,0-11-8-16,0 6-2 0,11-5 0 0,1 5 0 0,-1 4-10 15,6 1 0-15,-6 0 0 0,0 5 0 16,6 0-112-16,0 5-16 0,6 4-2 0,-6 6-918 16</inkml:trace>
          <inkml:trace contextRef="#ctx0" brushRef="#br0" timeOffset="37633.5435">2362 9914 1436 0,'0'0'64'0,"0"0"12"0,0 0-60 0,0 0-16 16,-6 15 0-16,0 0 0 0,1 5 52 0,-6 0 8 16,5 0 2-16,0 5 0 0,-5 0-13 0,0 0-2 0,-1 1-1 0,7-1 0 15,-1 0 8-15,0 0 2 0,1-5 0 0,5 0 0 16,5 0-36-16,1-5-6 0,5 0-2 0,-5-5 0 15,-6-10 0-15,17 6 0 0,6-6 0 0,-7-6 0 16,13 1 4-16,-7-10 1 0,7 0 0 0,5-5 0 16,0 0-1-16,-6-10 0 0,0 0 0 0,0 0 0 15,1-1 3-15,-1 1 0 0,-11-5 0 0,6 0 0 16,-7 5-1-16,-4 0 0 0,-7-1 0 0,1 11 0 16,-6 0 19-16,-6 10 4 0,1 0 1 0,-7 0 0 15,-4 10-10-15,-7 5-1 0,0 5-1 0,1 0 0 16,-12 0-19-16,0 10-11 0,-6 0 12 0,6 6-12 15,6-1-68-15,-6 0-20 16,6 0-4-16,-1 5-636 0,7-5-127 0</inkml:trace>
        </inkml:traceGroup>
        <inkml:traceGroup>
          <inkml:annotationXML>
            <emma:emma xmlns:emma="http://www.w3.org/2003/04/emma" version="1.0">
              <emma:interpretation id="{77A3C8C0-5B84-4CEA-BF6E-479EC80ED112}" emma:medium="tactile" emma:mode="ink">
                <msink:context xmlns:msink="http://schemas.microsoft.com/ink/2010/main" type="inkWord" rotatedBoundingBox="8571,10597 9785,10522 9834,11318 8620,11394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9217.63">6123 9396 1324 0,'0'0'59'0,"0"0"12"15,5-15-57-15,1 5-14 0,-6 10 0 0,0 0 0 16,0 0 183-16,0 0 33 0,17 0 8 0,-17 0 0 16,11 10-130-16,1 0-26 0,-7 5-6 0,7 5-1 15,-7 0-26-15,-5 5-6 0,0 0-1 0,0 0 0 0,0 1-9 16,0-1-3-16,-5 5 0 0,5 0 0 0,-6-5-8 0,0 0-8 16,1 0 12-16,5 1-12 0,-6-11 11 0,0 0-11 15,6-5 10-15,0-10-10 0,0 0 8 0,0 0-8 16,0 0 0-16,0 0 9 0,0 0 2 0,6-10 0 15,0-10 0-15,5-6 0 0,0 1-2 0,6-5 0 16,0 0 0-16,6-5 0 0,-1 5-9 0,12-6 0 16,-5 1 9-16,5 5-9 0,5-5 0 0,-5 0-15 15,6 5 3-15,-1 9 0 0,1 1 12 0,-6 5 0 16,0 10 0-16,0 5 0 0,-12 5 23 0,7 5 7 16,-7 5 2-16,1 0 0 0,-1 11-40 0,1-1-8 15,-6 5-2-15,0 0 0 0,0 5 18 0,6 0 0 16,-12 1 0-16,6-6 0 0,0 5 0 0,0-5 0 15,-12 0 0-15,7-5 0 0,-7-4 9 0,1-1-1 16,-6-5 0-16,0 0 0 0,-6 0 11 0,6-5 1 16,0-10 1-16,-11 10 0 0,5 0-9 0,1 0-1 0,5-10-1 15,-12 0 0-15,7-10-10 0,-7 10 8 0,1-10-8 0,5 5 8 16,1-10-8-16,-1 5 0 0,6-10 0 0,0 0 0 16,0-5 0-16,6-6 0 0,-1 1 0 0,7-5 0 15,-1 0 0-15,6-5 0 0,0 4 0 0,0-4 0 16,11 5 0-16,1 0 0 0,-1-5 0 0,0 14 0 15,0 1 0-15,1 5 0 0,-1 5 0 0,0 5 0 16,1 10 0-16,-1 5 0 0,-6 10 0 0,1 0 0 16,-6 5 0-16,0 11 0 0,-11 4 0 0,-1 5 0 15,-5 0 0-15,-5 0 10 0,5 1-10 0,-12 4 10 0,7 0-10 16,-7 0 10-16,12 6-10 0,-11-1 10 16,5 0-26-16,6 0-6 0,0-4-1 0,-5-1 0 15,5-5-189-15,-6 0-37 0</inkml:trace>
        </inkml:traceGroup>
        <inkml:traceGroup>
          <inkml:annotationXML>
            <emma:emma xmlns:emma="http://www.w3.org/2003/04/emma" version="1.0">
              <emma:interpretation id="{3EBBF80B-8EAE-456F-BDAD-BCB4E753EB72}" emma:medium="tactile" emma:mode="ink">
                <msink:context xmlns:msink="http://schemas.microsoft.com/ink/2010/main" type="inkWord" rotatedBoundingBox="11533,10942 11711,10931 11721,11084 11543,11095"/>
              </emma:interpretation>
              <emma:one-of disjunction-type="recognition" id="oneOf18">
                <emma:interpretation id="interp22" emma:lang="" emma:confidence="1">
                  <emma:literal>.</emma:literal>
                </emma:interpretation>
                <emma:interpretation id="interp23" emma:lang="" emma:confidence="0">
                  <emma:literal>T</emma:literal>
                </emma:interpretation>
                <emma:interpretation id="interp24" emma:lang="" emma:confidence="0">
                  <emma:literal>-</emma:literal>
                </emma:interpretation>
                <emma:interpretation id="interp25" emma:lang="" emma:confidence="0">
                  <emma:literal>x</emma:literal>
                </emma:interpretation>
                <emma:interpretation id="interp26" emma:lang="" emma:confidence="0">
                  <emma:literal>?</emma:literal>
                </emma:interpretation>
              </emma:one-of>
            </emma:emma>
          </inkml:annotationXML>
          <inkml:trace contextRef="#ctx0" brushRef="#br0" timeOffset="49291.3639">9086 9753 1479 0,'0'0'32'0,"6"-5"8"0,-1-5 0 0,1 5 2 0,11-11-34 0,-11 11-8 0,5-5 0 0,0 5 0 15,6-5 81-15,0 5 15 0,0 5 2 0,0-5 1 16,0 0-24-16,-5 5-5 0,-1 5-1 0,-11-5 0 16,0 0-43-16,5 15-9 0,-5-15-1 0,0 15-1 15,-5 6-5-15,-6-6-1 0,11 0 0 0,-6 0 0 16,-5 0 12-16,-1-5 3 0,1 0 0 0,5 0 0 0,6-10-24 16,0 0 0-16,-5 10 0 0,5-10 0 0,0 0 11 0,0 0-3 15,0 0 0-15,-12-10 0 0,12 10 9 0,0-10 2 16,0-5 0-16,-5 0 0 0,5 0-2 0,0 0 0 15,5 0 0-15,1-1 0 0,0 6 3 0,-1-5 0 16,-5 15 0-16,0 0 0 16,0 0-42-16,0 0-8 0,0 0-2 0,0 0 0 15,6 20-70-15,5 1-14 0,-5-1-4 0,0-5 0 0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58:58.5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DDB2917-56B8-4BFB-8DC5-F5B43B9D6E94}" emma:medium="tactile" emma:mode="ink">
          <msink:context xmlns:msink="http://schemas.microsoft.com/ink/2010/main" type="writingRegion" rotatedBoundingBox="2358,1394 32871,596 33249,15068 2736,15866"/>
        </emma:interpretation>
      </emma:emma>
    </inkml:annotationXML>
    <inkml:traceGroup>
      <inkml:annotationXML>
        <emma:emma xmlns:emma="http://www.w3.org/2003/04/emma" version="1.0">
          <emma:interpretation id="{1BFD308F-0F2A-48BB-A879-04FC0E6A61AC}" emma:medium="tactile" emma:mode="ink">
            <msink:context xmlns:msink="http://schemas.microsoft.com/ink/2010/main" type="paragraph" rotatedBoundingBox="2348,1579 32842,555 33210,11501 2715,125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B9D211-B520-4041-9044-3F512FB24EEA}" emma:medium="tactile" emma:mode="ink">
              <msink:context xmlns:msink="http://schemas.microsoft.com/ink/2010/main" type="line" rotatedBoundingBox="2374,1171 29427,705 29477,3600 2423,4065"/>
            </emma:interpretation>
          </emma:emma>
        </inkml:annotationXML>
        <inkml:traceGroup>
          <inkml:annotationXML>
            <emma:emma xmlns:emma="http://www.w3.org/2003/04/emma" version="1.0">
              <emma:interpretation id="{FC523E2E-546D-4F1C-9C6F-C5FE044F6661}" emma:medium="tactile" emma:mode="ink">
                <msink:context xmlns:msink="http://schemas.microsoft.com/ink/2010/main" type="inkWord" rotatedBoundingBox="2386,1913 6252,1846 6283,3654 2418,372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378 703 1267 0,'0'0'112'0,"-6"0"-89"15,-11 0-23-15,11 0 0 0,6 0 44 0,0 0 4 16,0 0 0-16,0 0 1 0,0 0 48 0,0 0 10 16,0 0 1-16,0 0 1 0,0 0-46 0,12-5-10 15,5 5-1-15,0 0-1 0,11 0-19 0,0-5-3 16,12 5-1-16,-1 0 0 0,12 0-12 0,0 0-4 15,0 0 0-15,6 0 0 0,-1 0-4 0,1-5 0 16,-12-5-8-16,6 4 12 0,0-4-12 0,-6 5 0 16,6-5 0-16,-6 5 0 0,-11 0 0 0,0 5-18 15,-6 0 4-15,0 0-627 16,-5 5-126-16</inkml:trace>
          <inkml:trace contextRef="#ctx0" brushRef="#br0" timeOffset="-647.5842">361 295 576 0,'11'-15'25'0,"-11"15"6"16,6-10-31-16,-1 0 0 0,1 0 0 0,0-5 0 0,-1 5 157 0,-5-5 26 16,0 0 5-16,0 0 0 0,0 0-81 0,11 0-17 15,-5 0-3-15,0-6-1 0,-1 11-40 0,1-5-8 16,-6 0-2-16,6 5 0 0,5-5 0 0,-5 5 0 16,-6 0 0-16,0 0 0 0,0 5-8 0,0 5-3 15,0 0 0-15,0-10 0 0,-12 5 11 0,12 5 3 16,0 0 0-16,0 0 0 0,0 0-25 0,0 0-5 15,0 0-1-15,0 0 0 0,0 0 0 0,0 0 0 16,0 0 0-16,0 0 0 0,0 15 9 0,-5 10 2 16,-1 5 0-16,0 10 0 0,1 1 11 0,-7 9 2 15,-4 10 1-15,-7 6 0 0,6 4 13 0,0 10 2 16,-11 6 1-16,-1-1 0 0,-5 1-32 0,12-1-6 16,-1-9-2-16,6 4 0 0,0-10 6 0,0-4 1 15,0-1 0-15,6-10 0 0,5-4-6 0,-5-1-1 16,0-5 0-16,-1-5 0 0,1-4-9 0,6-6 8 0,-7-5-8 15,1-5 8-15,0 0-8 0,5-5-14 0,-5 0 3 0,5-10 1 32,6-5-109-32,0 0-21 0,0 0-5 0,-6-5-531 0,1-10-107 0</inkml:trace>
          <inkml:trace contextRef="#ctx0" brushRef="#br0" timeOffset="-260.9671">327 200 1558 0,'0'0'34'0,"0"0"7"0,-6-10 2 0,6 0 1 0,0 0-35 0,0 0-9 15,-6 5 0-15,6 5 0 0,0 0 28 0,0 0 4 16,0 0 1-16,0 0 0 0,0 0 8 0,0 0 2 15,0 0 0-15,0 0 0 0,0 0-7 0,0 0-2 16,0 0 0-16,0 0 0 0,6-10-2 0,5 5 0 16,-5-5 0-16,11 10 0 0,0-16-14 0,0 1-3 15,5 5-1-15,12 0 0 0,12 0 1 0,-1 0 0 16,6 0 0-16,0 0 0 0,0-5-5 0,5 5-1 16,1 0 0-16,-6 5 0 0,-6 0-9 0,11 0 0 0,-5 0 9 15,0 0-9-15,-6 0 0 0,1 5 8 0,-1 0-8 16,-5-5 0-16,-7 0 0 0,7 5 8 0,-12-5-8 0,1 0 0 15,-1 0 9-15,-5 5-9 0,-1-5 12 0,1 5-12 32,-1 0-17-32,-5 0-11 0,6-11-1 0,-6 6-1 15,-6 5-33-15,-11 0-6 0,17 0-2 0,-17 0-522 0,0 0-105 0</inkml:trace>
          <inkml:trace contextRef="#ctx0" brushRef="#br0" timeOffset="1161.9377">1950 833 633 0,'-6'-20'56'0,"6"20"-44"0,-6-10-12 0,6-5 0 0,0-5 100 0,0 5 19 16,6-5 3-16,0-5 1 0,-1 0-19 15,7-1-3-15,5 1-1 0,0-5 0 0,0 0-21 0,5 0-5 16,1-10-1-16,0 4 0 0,5 6-1 16,0-5-1-16,-5 5 0 0,11 0 0 0,-6 5-16 0,0-6-3 15,-5 6-1-15,-1 10 0 0,1 0-23 0,0 10-5 16,-6-5-1-16,0 5 0 0,-17 5-8 0,17 15-2 15,0 5 0-15,-6 5 0 0,6 5 0 0,-6 6-1 16,-5 14 0-16,5 0 0 0,0 6 12 0,1 4 2 16,-1 10 1-16,0-4 0 0,6-1-6 0,0 0-2 15,0-4 0-15,6-1 0 0,-1-5-2 0,1-5 0 16,-6 1 0-16,11-1 0 0,-11-5-16 0,6 1 0 16,-6-11-8-16,-6 0 8 15,1-5-61-15,-7 0-7 0,1-5 0 0</inkml:trace>
          <inkml:trace contextRef="#ctx0" brushRef="#br0" timeOffset="1464.3305">3002 446 1371 0,'5'-20'30'0,"1"-5"6"0,5-5 2 0,1 5 1 16,-1 0-31-16,0-1-8 0,6 1 0 0,-5 5 0 0,-1-5 96 0,-5 10 17 16,-6 5 4-16,0 5 1 0,-6 0-27 0,-5 5-6 15,-6 5-1-15,0 10 0 0,0 5-25 0,-6 10-6 16,-11 0-1-16,0 16 0 0,-5 9-12 0,-7 5-4 16,7 1 0-16,-7 9 0 0,-4-5-12 0,4 6-4 15,-5-1 0-15,1-5 0 0,-1-4-20 0,0-1 0 16,5-5 0-16,1 1 0 15,6-1-24-15,-1-5-10 0,12 1-2 0,0-6 0 16,16-5-126-16,-5-5-26 0,-22 31-4 0,22-16-2 0</inkml:trace>
          <inkml:trace contextRef="#ctx0" brushRef="#br0" timeOffset="2006.9933">3731 919 1036 0,'0'0'92'0,"0"-15"-73"16,0-5-19-16,0-6 0 15,0 1 105-15,0 0 18 0,0 5 3 0,0 0 1 0,0-5-12 0,-5 0-3 16,-1 0 0-16,6 4 0 0,-6 6-54 0,1 5-11 16,-1-5-3-16,-5 5 0 0,5 0-32 0,-5 5-12 15,-1-5 9-15,-5 5-9 0,0 5 22 0,0 5-1 16,-5 5 0-16,-6 5 0 0,-1 5 7 0,-5 5 2 15,6 11 0-15,-6-1 0 0,-5 5-30 0,5 5 8 16,0 1-8-16,0 4 0 0,6-5 0 0,5-5 0 16,0 6 0-16,6-11 0 0,12 5 0 0,-7-10 0 15,12-5 0-15,6-10 0 0,0 5-16 0,5-10-2 16,6 1-1-16,0-11 0 0,6-11 19 0,-1 1 0 16,6 0 0-16,1-10 0 0,-1 0 12 0,0-5 7 15,6-5 1-15,-11 0 0 0,5 0-12 0,-5-1-8 16,-1-4 9-16,1 5-9 0,-6 0 30 0,6 0 0 15,-12 5 0-15,6 9 0 0,-6 1-1 0,0 5 0 16,1 5 0-16,-12 5 0 0,11 10-17 0,-5 10-3 16,5-4-1-16,-11 14 0 0,0 5-8 0,6 0 0 0,-1 5 0 0,-5 6 0 31,0-1-22-31,6 5-6 0,0-10-2 0,5 0-698 0,0 6-139 0</inkml:trace>
          <inkml:trace contextRef="#ctx0" brushRef="#br0" timeOffset="393.1182">-69 1587 673 0,'0'0'29'0,"0"0"7"0,0 0-28 0,0 0-8 15,0 0 0-15,0 0 0 0,-12 15 78 0,1-4 14 16,11-11 4-16,-11 15 0 0,11-15-28 0,-6 10-6 16,-5 0-1-16,11-10 0 0,0 0-21 0,0 0-5 15,0 0-1-15,0 0 0 0,0 0 7 0,0 0 2 16,0 0 0-16,0 0 0 0,0 0 34 0,0 0 7 15,11 5 2-15,1 5 0 0,-12-10-6 0,16 5 0 16,1 0-1-16,0 5 0 0,6 0-22 0,5-5-4 16,-5 5-1-16,11-5 0 0,5 5-25 0,1-5-6 15,0 0-1-15,11 0 0 0,-1-5-20 0,7 10 0 16,5-10 0-16,0 5 8 16,6-5-156-16,-6 0-32 0</inkml:trace>
        </inkml:traceGroup>
        <inkml:traceGroup>
          <inkml:annotationXML>
            <emma:emma xmlns:emma="http://www.w3.org/2003/04/emma" version="1.0">
              <emma:interpretation id="{4C3B8A1B-B96F-427B-8A1A-5B865464CE47}" emma:medium="tactile" emma:mode="ink">
                <msink:context xmlns:msink="http://schemas.microsoft.com/ink/2010/main" type="inkWord" rotatedBoundingBox="6940,1531 10348,1473 10386,3675 6978,373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070.864">6078 793 1785 0,'0'0'159'0,"0"-10"-127"0,-5 5-32 0,5 5 0 16,0 0 88-16,-6 10 12 0,0 0 3 0,-5 5 0 16,0 10-48-16,-6 1-10 0,0 4-1 0,-6 0-1 15,1 10-22-15,-1 0-4 0,0 6-1 0,-5-1 0 16,0 10 14-16,-6 0 2 0,6 1 1 0,-1-1 0 15,1 0-18-15,0 1-4 0,5-1-1 0,6-5 0 16,0-5 7-16,6-4 2 0,-1-11 0 0,7 0 0 16,-6 0 21-16,5-10 4 0,0-5 0 0,1 0 1 15,5-15-16-15,0 0-3 0,0 0-1 0,0 0 0 16,0 0 3-16,0 0 1 0,-6-20 0 0,12 0 0 16,-6-5-29-16,0-5-15 0,0-10 2 0,11 4 0 0,0-14 21 15,6 0 4-15,17-15 0 0,0-1 1 0,11-4-13 16,6-1 0-16,-6 1 0 0,6 5 0 15,6 4-20-15,-6-4-6 0,0 10-2 16,5 4 0-16,1 6 19 0,-12 10 9 0,6 10-10 0,-6 0 10 0,-5 15-10 0,-6 5 10 16,-6 5-10-16,0 5 10 0,-11 5 0 0,0 5 0 15,-6 5 0-15,1 0 0 0,-7 5 0 0,-5 0-9 16,-5 5 9-16,-1-4-12 0,-11 4 12 0,0 0 11 16,-11 5-3-16,0-5 0 0,-6 5-8 0,-6-4 0 15,1 4 0-15,-1 0 8 0,-5-5-20 0,-1 5-4 16,1-4 0-16,-6-1-1 15,0 5-141-15,1-10-28 0,-7 10-6 0,0-10-847 0</inkml:trace>
          <inkml:trace contextRef="#ctx0" brushRef="#br0" timeOffset="3356.7106">7221-398 1695 0,'22'-25'75'0,"-10"20"16"15,-1-11-73-15,6 1-18 0,-6 5 0 0,1 5 0 16,-12 5 106-16,11 5 18 0,0 5 3 0,-11 5 1 0,0 11-50 0,-6 4-10 16,-5 10-1-16,0 10-1 0,-12 6-14 15,1 4-4-15,-7 10 0 0,1 6 0 0,-6-1-8 0,0 0-3 16,0-4 0-16,0 14 0 0,0 1-16 0,6-1-3 15,-6 1-1-15,0-1 0 0,0-4-17 0,0-1 0 16,0 0 0-16,1 1 0 16,4-1-58-16,1-4-15 0,0-1-3 0,-1 1-1075 15</inkml:trace>
          <inkml:trace contextRef="#ctx0" brushRef="#br0" timeOffset="2596.8577">4500 738 2070 0,'0'0'45'0,"0"-5"10"0,0-10 1 0,-5 5 3 0,5 10-47 0,0-10-12 16,0-5 0-16,0 15 0 0,5-11 52 0,-5 11 9 15,12-5 2-15,5 5 0 0,-6 5-43 0,6 1-9 16,-6 9-2-16,1 5 0 0,-1 5-9 0,-5 0 0 16,-1 10 0-16,-10 0 0 0,-1 6 0 0,-5-6 12 15,5 5-12-15,-11-5 12 0,0 5-12 0,0-4 0 16,6-11 0-16,-6 5 0 0,0-10 17 0,0 0-1 16,11 0-1-16,-5-5 0 0,5-5 10 0,1-5 3 15,5-5 0-15,0 0 0 0,0 0-10 0,0 0-2 16,0 0 0-16,5-15 0 0,1-5-5 0,11 0-2 15,-6-5 0-15,6 0 0 0,0-5-9 0,0-1 10 16,11-4-10-16,-5 5 10 0,5 0-10 0,0 0 0 16,6 0 0-16,0 4-11 0,-5 6 11 0,-7 0 0 15,7 0 8-15,-1 10-8 0,6 0 0 0,-6 10-15 0,0 5 3 0,1 10 0 16,-7 5 12-16,1 0 0 0,-1 0 0 16,-5 11 0-16,-5-1 0 0,-1 5-11 0,-5-5 11 15,-1 0-10-15,-5 0 10 0,-5 1-8 0,5-1 8 0,-6-5-8 0,-5 0 8 16,-1-10 0-16,1 5 0 0,-6-5 0 15,11-5 0-15,-5 0 0 0,0-10 10 0,0 0-10 16,11 0 12-16,0 0-3 0,-6-10-1 0,6-5 0 16,0-5-8-16,6-5 0 0,5-5 0 0,0 0 0 15,6 0 0-15,11-1 0 0,-5 1-12 0,5-5 12 0,1 5-8 0,-1 0 8 16,0 5 0-16,0-1 0 0,1 11 0 16,-12 0 0-16,0 10 0 0,-6 5 0 0,6 0 0 0,-11 15 0 15,-1 0 0-15,-5 11 0 0,-5-1 0 0,-1 5 0 16,0 0 0-16,1 5 0 0,-7 0 0 0,1 1 0 15,5-6 0-15,1 5 0 0,-1 0 0 0,6 0-19 16,-6-4 3-16,12-6-737 16,-6 0-148-16</inkml:trace>
          <inkml:trace contextRef="#ctx0" brushRef="#br0" timeOffset="3722.6867">7119 1251 1890 0,'0'0'41'0,"0"0"9"0,0 0 2 0,0 0 1 0,17-5-42 0,0 0-11 0,5-6 0 0,7 1 0 16,-1 0 57-16,12-5 10 0,-6-5 1 0,5 0 1 16,12-5-29-16,0 0-5 0,-6 0-2 0,6-5 0 15,-6-1-33-15,-5 1 0 0,-1-5 0 0,-5 0 0 16,-5 5 0-16,-1-6 0 0,-11 6 0 0,0 0-12 15,0-5 52-15,-6 10 10 0,-5-10 2 0,-1 9 1 16,-5 1-8-16,0 5-1 0,0 5-1 0,-5 0 0 16,-1 0-4-16,-5 5-1 0,0 5 0 0,-1 0 0 15,-10 5-30-15,5 5-8 0,-6 5 0 0,-5 10 0 16,-1-5 0-16,-4 10 0 0,4 5 0 0,-5 11 0 16,0-1 0-16,0 5 0 0,6 0 0 0,0 6 0 0,5-1 0 15,6 0 0-15,0 0-8 0,6 1 8 0,0-1 0 16,-1 0 0-16,7-4 0 0,5-1 0 0,5 5 0 0,7-5 0 15,-12-5-8-15,17 1 8 16,5-6-67-16,7 0-8 0,-1-5-1 0,11-5-677 0,7-10-135 0</inkml:trace>
        </inkml:traceGroup>
        <inkml:traceGroup>
          <inkml:annotationXML>
            <emma:emma xmlns:emma="http://www.w3.org/2003/04/emma" version="1.0">
              <emma:interpretation id="{268E4F02-067C-473D-8466-1F317E10D86F}" emma:medium="tactile" emma:mode="ink">
                <msink:context xmlns:msink="http://schemas.microsoft.com/ink/2010/main" type="inkWord" rotatedBoundingBox="11399,2981 11531,2979 11534,3191 11403,319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337.7463">8866 1160 518 0,'0'0'46'0,"0"0"-37"16,0 0-9-16,0 0 0 0,12-5 216 0,-12 5 40 15,0 0 9-15,0 0 2 0,11 0-185 0,-11 0-37 16,0 0-7-16,0 0-2 0,0 0-11 0,0 0-2 0,0 0-1 0,0 0 0 15,0 0 13-15,0 0 2 0,0 0 1 16,0 0 0-16,0 0-11 0,0 0-3 0,0 0 0 0,0 0 0 16,0 0 13-16,0 0 3 0,0 0 0 0,0 0 0 15,0-15-13-15,6 5-3 0,-1-5 0 0,-5 0 0 16,6-5 11-16,0 10 1 0,-1 0 1 0,1 0 0 16,0-1-12-16,-1 1-2 0,-5 10-1 0,12-5 0 15,-12 5-6-15,11 0 0 0,-11 0-1 0,11 10 0 16,1-5-15-16,-1 6 0 0,-11-11 8 0,5 20-8 15,-5 0 0-15,0 5-12 0,0 0 3 0,0 0 0 16,-5-5-115-16,-6 5-24 0,-1 1-4 0</inkml:trace>
        </inkml:traceGroup>
        <inkml:traceGroup>
          <inkml:annotationXML>
            <emma:emma xmlns:emma="http://www.w3.org/2003/04/emma" version="1.0">
              <emma:interpretation id="{6AA70F57-D354-4BE1-ABE9-9BD79982FA55}" emma:medium="tactile" emma:mode="ink">
                <msink:context xmlns:msink="http://schemas.microsoft.com/ink/2010/main" type="inkWord" rotatedBoundingBox="14648,1845 18340,1782 18371,3571 14679,3635"/>
              </emma:interpretation>
            </emma:emma>
          </inkml:annotationXML>
          <inkml:trace contextRef="#ctx0" brushRef="#br0" timeOffset="17039.4904">14703 818 1566 0,'0'0'34'0,"0"0"7"0,-6 0 2 0,6 0 1 0,0 0-35 0,-11-5-9 16,11 5 0-16,0 0 0 0,0 0 111 0,0 0 20 15,0 0 4-15,0 0 1 0,11-10-57 0,1 0-11 16,4 5-3-16,13-5 0 0,-1 0-19 0,6 0-4 0,6-5-1 15,-1 5 0-15,6-5-16 0,6 5-3 0,0-5-1 0,0 5 0 16,0-1-8-16,6-4-1 0,-1 5-1 0,1 0 0 16,-6 5-11-16,-1 5 0 0,-4-5-12 15,-1 0 12-15,-5 0-19 0,-1 0 4 0,-5 0 1 0,-6 5 0 32,1 0-29-32,-7 10-5 0,1-5-2 0,-1-5 0 0,-5 5-12 15,0 0-2-15,-5 0-1 0,-1 5-578 0,-5 5-115 0</inkml:trace>
          <inkml:trace contextRef="#ctx0" brushRef="#br0" timeOffset="17248.8747">14895 1145 921 0,'0'0'40'0,"0"0"10"0,0 0-40 0,0 0-10 15,0 0 0-15,0 0 0 0,6 10 223 0,5 0 42 16,0 5 9-16,6-10 2 0,6 5-127 0,5-5-25 15,12-5-4-15,5 0-2 0,0 5-47 0,6-5-10 16,0 0-1-16,17 0-1 0,-11 0-39 0,5-5-7 16,-6 0-1-16,1 0-1 0,5 5-27 0,-5 0-6 15,5 5-1-15,0 0-731 16,0-10-146-16</inkml:trace>
          <inkml:trace contextRef="#ctx0" brushRef="#br0" timeOffset="16713.0787">13747 200 1134 0,'6'-5'24'0,"-1"-5"6"0,1 5 1 0,0 0 1 0,-6-5-32 0,5 5 0 16,-5 5 0-16,6-15 0 0,-6 5 61 0,0 5 6 15,0 5 1-15,0 0 0 0,0 0-13 0,0 0-3 16,0-16 0-16,0 6 0 0,-6 0-16 0,6 5-3 16,0-10-1-16,-5 10 0 0,5-5 7 0,-6 0 1 15,0 0 0-15,6 0 0 0,-5-5-12 0,-1 0-1 0,0 5-1 16,1-5 0-16,-7 5 3 0,7 0 1 15,-12 5 0-15,6 0 0 0,-1-16-30 0,-10 11 0 0,5 0 0 0,0 0 0 16,-6 5 12-16,0 0-3 0,-11 0-1 0,6 0 0 16,0 0 4-16,0 5 0 0,-1 0 0 0,-5 0 0 15,6 0-4-15,-6 5 0 0,0 0 0 0,0 0 0 16,0 0-8-16,1 5 0 0,-1-5 0 0,-6 5 8 16,0 5-8-16,6 1 0 0,-5-1 0 0,-1 0 0 15,1 0 0-15,-7 0 0 0,7 5 0 0,-1 0 0 16,1 0 0-16,5 5 0 0,-6 0 8 0,1-4-8 15,10 4 0-15,1-5 0 0,5 10 0 0,-5-5 0 16,6 5 18-16,-1 5 2 0,0 1 0 0,-5-1 0 0,5 0-6 16,1 0-1-16,-1 10 0 0,-5 1 0 0,5-1-5 0,-5 5-8 15,5 1 11-15,1-1-11 0,-1-5 11 0,0 5-11 16,1-4 10-16,11-1-10 0,-6-5 14 16,5 5-3-16,7-10-1 0,-7 6 0 0,12-1 5 0,0 0 1 15,0 0 0-15,6 1 0 0,0-1-2 0,5-5 0 16,6-5 0-16,0 5 0 0,-6 0 2 0,17 1 0 15,1-6 0-15,5 0 0 0,0 0 0 0,5-5 1 16,-5 0 0-16,11-4 0 0,12-1-1 0,-1-5-1 16,1-5 0-16,5 0 0 0,0-5-6 0,6-5-1 15,-6-10 0-15,12 0 0 0,-6-5 10 0,5-5 2 16,-5-6 0-16,-6 1 0 0,-5-5-20 0,-6 0 0 16,0 5 0-16,0 0 0 0,-6 0 8 0,-11-1 0 15,-6-4 1-15,0 0 0 0,-11 0-9 0,-5 0 0 16,-1 5 0-16,-5-6 0 0,-6 1 0 0,0 5 0 15,-6 0 0-15,-5 5 0 0,5 0 0 0,0 5 8 16,-5 0-8-16,0 0 8 0,-1-1-8 0,-4 6 0 0,4 0 0 0,-5 5 0 16,-5-5 0-16,5 5 0 0,0 0 0 15,5 0 0-15,-5 5 0 0,0 0 0 0,0 0 0 0,6 0 0 16,-6 5 0-16,0 0 0 0,0 5-10 0,6-5 10 16,11-5 0-16,-6 10 0 0,-5 0 0 0,11-10 0 15,0 0 0-15,6 16 0 0,-1-6 0 0,7 0-9 16,-7 0 9-16,18-5 8 0,-6 0-8 0,17-5 11 15,0 0-11-15,5 0 0 0,1 0 0 0,11 0-11 16,-6-5-125-16,6 5-24 16,0-5-6-16</inkml:trace>
        </inkml:traceGroup>
        <inkml:traceGroup>
          <inkml:annotationXML>
            <emma:emma xmlns:emma="http://www.w3.org/2003/04/emma" version="1.0">
              <emma:interpretation id="{1B5D1343-3260-4B15-B914-FA87C84C4B0F}" emma:medium="tactile" emma:mode="ink">
                <msink:context xmlns:msink="http://schemas.microsoft.com/ink/2010/main" type="inkWord" rotatedBoundingBox="19421,1489 22618,1434 22655,3591 19458,364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7902.7847">17729-273 1105 0,'-12'-25'48'0,"1"15"12"0,5-5-48 0,6-5-12 0,0 0 0 0,-5 5 0 16,-7-5 104-16,1 5 20 0,17 0 3 0,-12 4 1 15,-11-4-45-15,6 5-9 0,0 0-2 0,-1 5 0 16,1 10-28-16,-6-5-7 0,-5 5-1 0,-1 0 0 16,-5 15 4-16,0 1 1 0,-6-1 0 0,0 10 0 15,0 0-13-15,0 10-4 0,-5 5 0 0,-1 6 0 16,1 4 32-16,-1 0 7 0,1 11 1 0,-6 4 0 15,5 5-52-15,12-4-12 0,-6 9 0 0,11 6 0 16,1-1 28-16,-1 1 2 0,12 4 1 0,-6 1 0 16,11-6-17-16,6 1-3 0,0-6-1 0,6 5 0 15,0-4-10-15,5-1 0 0,0-4 0 0,12-1 0 16,-6-10-16-16,5-4-4 0,7-1-2 0,-1-10 0 16,-6-4-171-16,12-11-35 15</inkml:trace>
          <inkml:trace contextRef="#ctx0" brushRef="#br0" timeOffset="18363.8304">18170 34 1450 0,'22'-35'64'0,"-16"20"14"0,-12-5-62 0,6 5-16 16,6-1 0-16,-6 6 0 0,0 10 130 0,0 0 23 0,0 0 5 0,0 0 1 16,11 21-69-16,1-6-14 15,-12 5-2-15,5 10-1 0,7 0-39 0,-1 5-8 0,-5 5-2 0,-1-4 0 16,1 4 13-16,5 5 3 0,6 5 0 0,-6-4 0 16,-5-1-23-16,5 5-4 0,12 5-1 0,0 6 0 15,-1-1-12-15,1 0 9 0,-1-4-9 0,7 9 8 16,-1-5-8-16,-5-4 0 0,-12-1 0 0,6 0 0 15,0 1 0-15,-6-6 15 0,-11-5-3 0,6-5 0 16,-6-4-12-16,6-6 0 0,-1-5-9 0,-5-5 9 16,-5 0 21-16,-1-10 11 0,6-10 1 0,0 0 1 15,0 0-4-15,0 0-1 0,11-5 0 0,0-5 0 16,1-10 5-16,-1-5 1 0,6-5 0 0,6-1 0 0,5 1-27 16,6 0-8-16,-6-5 0 0,0-10 0 0,6-1 12 15,0-9 0-15,-5 0-1 0,5-5 0 0,-6-6-11 16,6 1 0-16,0-11 0 0,5 1 0 0,-10 5 8 0,4-1-8 15,13 1 0-15,-7-1 8 0,-5 11-8 0,6 5-11 16,-1 0 3-16,12-1 0 16,-5 11-88-16,-7 5-16 0,-5 5-4 0,0 9-695 15,6 6-138-15</inkml:trace>
          <inkml:trace contextRef="#ctx0" brushRef="#br0" timeOffset="18657.1011">20104 728 2188 0,'0'15'48'0,"0"0"11"0,-6 10 1 0,-5 5 1 0,0 5-49 0,-1 6-12 0,-5-1 0 0,-5 5 0 16,-7 0 105-16,7 1 19 0,-12 4 3 0,0 0 1 15,0 0-73-15,-6 1-15 0,1-1-2 0,-6 0-1 0,5-10-29 16,0 6-8-16,-5-11 0 0,0 10 0 16,-6-15-89-16,11 5-19 0,1-9-4 0,-6-1-1012 15</inkml:trace>
        </inkml:traceGroup>
        <inkml:traceGroup>
          <inkml:annotationXML>
            <emma:emma xmlns:emma="http://www.w3.org/2003/04/emma" version="1.0">
              <emma:interpretation id="{C130782B-8D7B-43DE-9AC8-47D38EAEEB50}" emma:medium="tactile" emma:mode="ink">
                <msink:context xmlns:msink="http://schemas.microsoft.com/ink/2010/main" type="inkWord" rotatedBoundingBox="23790,802 27562,737 27612,3632 23839,369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9661.0899">21467 49 288 0,'0'0'25'0,"-6"-10"-25"16,0-5 0-16,6 5 0 0,0-5 274 0,0 5 50 16,6 0 9-16,0 0 3 0,-1 0-167 0,7 0-33 15,-1 5-6-15,12-11-2 0,-1 6-30 0,12 5-6 16,0-10-2-16,11 5 0 0,12-10-42 0,5 5-8 15,12-10-1-15,5 5-1 0,6 0-8 0,5 0-2 16,1-1 0-16,5 1 0 0,0 5-16 0,0 0-4 16,0 0-8-16,6 0 12 0,-11 10 14 0,-12 0 2 15,0 5 1-15,-6 0 0 16,-10 5-57-16,-12-5-11 0,-6 5-2 0,0 5-1 16,-5-5-10-16,-6 5-3 0,-6 0 0 0,-6 5 0 15,1-5-25-15,0 5-6 0,-12 1-1 0,0-6-849 0</inkml:trace>
          <inkml:trace contextRef="#ctx0" brushRef="#br0" timeOffset="19348.8612">21569 114 1389 0,'-6'-20'61'0,"12"10"14"0,5 0-60 0,0 0-15 15,1-5 0-15,-1 5 0 0,-11 0 120 0,6 0 22 16,-1 5 4-16,1-5 1 0,-6 10-52 0,0 0-11 16,0 0-1-16,0 0-1 0,0 0-26 0,0 0-4 15,0 0-2-15,0 20 0 0,0 5-14 0,-6 5-4 0,-5 10 0 16,0 16 0-16,-1-1 6 0,-5 10 1 16,-5 6 0-16,5 9 0 0,-6 6-39 0,0-6 0 0,1 1 0 15,-1-1 0-15,12-10 11 0,-6-4-3 0,6-6 0 0,5 0 0 16,0-4-8-16,1-6-9 0,-1 0 9 0,6-5-13 15,6-9 5-15,-6-11 8 0,0-10-13 0,0 0 5 16,5 0-170 0,-5-5-34-16,0-10-6 0,0 0-728 0</inkml:trace>
          <inkml:trace contextRef="#ctx0" brushRef="#br0" timeOffset="20137.6534">21342 1341 1479 0,'-22'0'65'0,"10"0"15"0,7 0-64 0,-1 5-16 0,6-5 0 0,0 0 0 16,0 0 112-16,0 0 19 0,6 10 4 0,11 0 1 15,0-10-9-15,11 0-2 0,12 0 0 0,-1-5 0 16,12 0-70-16,11-5-15 0,6-5-2 0,6 5-1 16,5-10-13-16,11 10-4 0,6-10 0 0,18 0 0 15,-18 10-10-15,6-6-2 0,-1 11-8 0,1 0 12 16,6-5-214-16,-12 5-43 16</inkml:trace>
          <inkml:trace contextRef="#ctx0" brushRef="#br0" timeOffset="19904.3823">21919 537 932 0,'-17'10'41'0,"12"0"9"0,-1 0-40 0,0 5-10 0,1-5 0 0,-1 5 0 0,0-5 104 0,6-10 18 15,0 10 4-15,0-10 1 0,0 0-27 0,12 15-4 16,-7-10-2-16,18 5 0 0,0-5 14 0,5 0 2 15,0 0 1-15,6-5 0 0,6-5-42 0,5-5-8 16,0 10-1-16,6-5-1 0,0-5-30 0,0-5-5 16,5 5-2-16,1 0 0 0,-12 0-22 0,6 0 0 15,6 0 0-15,-1 5-12 16,-11 5-12-16,1-5-4 0,-1 0 0 0,-6 5 0 16,-5 5-101-16,0 5-21 0,-5-5-4 0,-7 10-434 15,1-5-88-15</inkml:trace>
          <inkml:trace contextRef="#ctx0" brushRef="#br0" timeOffset="20503.5578">24543-1072 1681 0,'57'-55'74'0,"-40"35"16"0,-11 10-72 0,11-5-18 15,5 4 0-15,1-4 0 0,-1 5 14 0,-5 5-1 16,12 15 0-16,-1 5 0 0,12 6 59 0,-12 19 12 0,6 10 3 0,0 20 0 16,0 6-37-16,0 9-7 15,-12 16-2-15,-5 19 0 0,-6 1 19 0,-5 10 3 0,-6 0 1 0,-11 14 0 16,-6-9 0-16,-11 0 0 0,-1-5 0 0,-10 9 0 15,-7-19-21-15,1-5-4 0,-17-6-1 0,-6 1 0 16,0-21-10-16,-5-4-1 0,5-1-1 0,-6 1 0 16,1-11-26-16,5-10 0 0,-11 1 0 0,5-6 0 15,-5-5-105 1,6-9-17-16,-7-1-3 0,-4-10-1024 0</inkml:trace>
        </inkml:traceGroup>
        <inkml:traceGroup>
          <inkml:annotationXML>
            <emma:emma xmlns:emma="http://www.w3.org/2003/04/emma" version="1.0">
              <emma:interpretation id="{8C414B6F-66C1-496D-90FF-EFF3E6C13ADE}" emma:medium="tactile" emma:mode="ink">
                <msink:context xmlns:msink="http://schemas.microsoft.com/ink/2010/main" type="inkWord" rotatedBoundingBox="29346,2589 29460,2587 29461,2653 29347,2655"/>
              </emma:interpretation>
              <emma:one-of disjunction-type="recognition" id="oneOf5">
                <emma:interpretation id="interp5" emma:lang="" emma:confidence="0">
                  <emma:literal>u</emma:literal>
                </emma:interpretation>
                <emma:interpretation id="interp6" emma:lang="" emma:confidence="0">
                  <emma:literal>.</emma:literal>
                </emma:interpretation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n</emma:literal>
                </emma:interpretation>
                <emma:interpretation id="interp9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23103.7507">26811 657 864 0,'0'0'76'0,"0"0"-60"0,0 0-16 0,0 0 0 16,0 0 107-16,0 0 18 0,0 0 4 0,6 15 1 15,-6-15-8-15,0 0-2 0,0 0 0 0,0 0 0 16,0 0-18-16,0 0-4 0,0 0-1 0,0 0 0 16,0 0-12-16,0 0-2 0,0 0-1 0,0 0 0 15,0 0-27-15,0 0-6 0,17-5-1 0,-17 5 0 16,0 0-23-16,0 0-5 0,17 5 0 0,-17-5-1 15,0 0-19-15,0 0 0 0,0 0 0 0,0 0 0 16,0 0 0-16,0 0 0 0,0 0 0 0,11 11 0 16,-5-1 0-16,-6-10 0 0,0 0 0 0,0 0 0 15,0 0 0-15,0 0 0 0,0 0 0 0,0 0 0 0,0 0 14 16,0 0-1-16,0 0 0 0,0 0 0 0,0 0-13 0,0 0 0 16,0 0 8-16,0 0-8 0,0 0-9 0,0 0-5 15,11-5-1-15,0 0 0 0,-11 5 15 0,0 0 0 16,0 0 0-16,0 0 0 0,12-11 0 0,-12 11 13 15,0 0-2-15,0 0-1 0,0 0-10 0,0 0-14 16,0 0 3-16,0 0 1 0,0 0 10 0,0 0 11 16,0 0-3-16,0 0 0 0,0 0-8 0,0-5-11 15,5-5 3-15,-5 10 0 0,0 0 8 0,0 0 14 16,0 0-3-16,0 0-1 0,6-5-10 0,-6 5 0 16,11-10 0-16,-11 10 0 0,0 0 0 0,0 0 0 15,0 0 0-15,0 0 0 0,0-10 0 0,0 10-14 16,0 0 3-16,0 0 1 0,0 0 10 0,0 0 11 15,0 0-3-15,0 0 0 0,0 0-8 0,0 0-11 0,0 0 3 16,0 0 0 0,0 15-74-16,0-5-14 0,-5 11-4 0,-7-1-977 0</inkml:trace>
        </inkml:traceGroup>
      </inkml:traceGroup>
      <inkml:traceGroup>
        <inkml:annotationXML>
          <emma:emma xmlns:emma="http://www.w3.org/2003/04/emma" version="1.0">
            <emma:interpretation id="{71FCE150-7713-4677-8DAD-28B2B7BB46A5}" emma:medium="tactile" emma:mode="ink">
              <msink:context xmlns:msink="http://schemas.microsoft.com/ink/2010/main" type="line" rotatedBoundingBox="2812,4275 32933,3264 33031,6189 2910,7200"/>
            </emma:interpretation>
          </emma:emma>
        </inkml:annotationXML>
        <inkml:traceGroup>
          <inkml:annotationXML>
            <emma:emma xmlns:emma="http://www.w3.org/2003/04/emma" version="1.0">
              <emma:interpretation id="{B287E32E-5DD4-4B86-836A-2F2027180C47}" emma:medium="tactile" emma:mode="ink">
                <msink:context xmlns:msink="http://schemas.microsoft.com/ink/2010/main" type="inkWord" rotatedBoundingBox="2824,4636 6289,4520 6348,6279 2883,639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76695.5221">2973 3905 1105 0,'0'0'48'0,"12"-15"12"15,-1 0-48-15,0 0-12 0,-5 0 0 0,0-1 0 16,5 1 71-16,-5 0 12 0,-6 5 2 0,0 10 1 0,5-15 21 0,-5 5 4 15,0 0 1-15,-5 0 0 0,-7 0-15 0,7 5-2 16,5 5-1-16,-6-5 0 0,-5 0-43 0,-1 5-9 16,1 0-2-16,0 5 0 0,-1 0-26 0,-5 0-6 15,-5-5 0-15,5 10-8 0,0 0 8 0,-6 10-8 16,1 5 0-16,-1 5 0 0,0 6 0 0,1 4 0 16,-1 5 0-16,1 0 0 0,5 1 0 0,0-1 0 15,5-5 8-15,-5-5-8 0,6-5 0 0,5-4 0 16,6-1 0-16,6-10 0 0,-6-15 0 0,0 0 0 15,17-5 0-15,0 0 0 0,6-10 0 0,5-5 0 16,-5-11 0-16,10 1 0 0,1-10 15 0,-5 0-4 16,-1 5-1-16,6-6 0 0,-6 1 6 0,-5 0 0 15,-1 5 1-15,-5 0 0 0,0 14 7 0,-5 1 2 16,-1 10 0-16,-11 10 0 0,0 0-15 0,0 0-3 16,6 10-8-16,-1 15 12 0,-5-4-12 0,6 9 0 15,0 5 0-15,-6 5 0 0,5-5 0 0,1 6 0 0,0-6 0 16,-1 0-10-16,7-10-6 0,-1-5 0 0,-6-5-1 15,-5-15 0-15,0 0 0 0,17 10 0 0,0-5 0 0,6-10 0 16,-6-10 17-16,0 0 0 0,6-5 0 0,-1 0 9 16,-5-5 3-16,6 0 1 0,-12-5 0 0,6-1 0 15,-6 1 4-15,1-5 1 0,-1 0 0 0,0-5 0 16,1-1-5-16,-1-4-1 0,-5 0 0 0,5-10 0 16,0-1-4-16,-5-4-8 0,5-10 11 0,-5-11-11 15,5 1 8-15,6-11-8 0,0-4 0 0,6-1 0 16,-6 11 0-16,0 4 0 0,5 6 0 0,-5 10 0 15,0 9 0-15,-6 11 0 0,1 10 0 0,-7 15 0 0,1 15 0 16,-6 5 0-16,0 0 0 0,0 25 10 0,-6 10-2 16,-5 15-8-16,0 6 12 0,-6 4-4 0,6 0 0 15,-6 6-8-15,0 4 12 0,5 0-4 0,-5 1-8 0,0-1 8 16,6 0-8-16,0-4 8 0,5-1-8 0,-5 1 0 16,5-6 9-16,-5 0-9 0,11-5 0 0,-6 1 0 15,6-6 0-15,0 0 8 0,0 1-8 0,6-6-8 16,-6-10 8-16,11-5-12 15,-5-5-96-15,5-5-20 0,6-10-4 0,-6-10-926 0</inkml:trace>
          <inkml:trace contextRef="#ctx0" brushRef="#br0" timeOffset="75309.2036">321 3513 403 0,'0'0'36'0,"0"0"-36"16,0 0 0-16,0-10 0 0,0 0 121 0,-6-5 18 15,6 5 3-15,0-6 1 0,0 6-23 0,6-5-5 16,-6-5-1-16,6 0 0 0,-1 5-24 0,1 5-5 16,0-5-1-16,5 5 0 0,-5-5-4 0,5 0-2 15,-5 0 0-15,-1 10 0 0,-5 5-30 0,0 0-7 16,0 0-1-16,0 0 0 0,0 0-20 0,0 0-5 0,0 0-1 0,6 10 0 16,-12 10-6-16,6 0-8 0,6 5 11 15,0-5-11-15,-1 5 8 0,-5 0-8 0,6 6 0 0,-1-1 0 16,7 5 9-16,-7 0-9 0,7 5 0 0,-1 0 9 15,0 11 1-15,1-6 0 0,-1 10 0 0,0-4 0 16,6 9 4-16,-11-5 1 0,0 6 0 0,-1-1 0 16,7-5-4-16,-7-5-1 0,-5 1 0 0,6-6 0 15,-6-10-2-15,-6 0-8 0,12-10 12 0,-6 1-4 16,6-11-8-16,-6 0 12 0,0-15-12 0,0 0 12 16,0 0 7-16,0 0 1 0,0 0 1 0,0-15 0 15,5 0 4-15,1-6 1 0,-6-4 0 0,6-10 0 16,-1 0-14-16,-5-10-2 0,11-1-1 0,1-4 0 15,-7-5-9-15,7-5 0 0,-1-1 9 0,12 6-9 0,-1 5 0 16,1 4 0-16,-6 11 0 0,0 5 0 0,5 10 0 16,-5 5 0-16,-5 5-9 0,5 10 9 0,0 10 0 0,0 5-11 15,-6 5 11-15,0 10-8 0,1 5 8 0,-1 11 0 16,0-1 0-16,-5 5-8 0,-6 5 8 0,6-4 8 16,-1-6-8-16,1 0 11 0,-6-5-11 0,0-4 0 15,-6-1 0-15,6-5-11 0,6-10 11 0,-6-5 0 16,-6 0 0-16,6-15 8 0,0 0-8 0,0 0 11 15,0 0-11-15,0 0 12 0,0 0 10 0,0 0 2 16,6-10 1-16,-1-5 0 0,1-5-3 0,0-5-1 16,11 0 0-16,0-10 0 0,0-1-7 0,5-4-2 15,1-5 0-15,5-10 0 0,6-1 7 0,-6 1 1 16,-5-5 0-16,5-6 0 0,6-4-10 0,0 5-2 0,-6-6 0 16,1 6 0-16,-1 0-8 0,-5 4 0 0,-6 1-12 15,0 10 12 1,0 19-34-16,-6 1 1 0,0 5 0 0,0 5 0 15,-11 5-114-15,0 15-22 0</inkml:trace>
          <inkml:trace contextRef="#ctx0" brushRef="#br0" timeOffset="76030.3556">2283 2899 1220 0,'0'-20'27'0,"0"5"5"0,0 0 2 0,-5-5 0 0,-1-5-34 0,0 0 0 0,12 0 0 0,0 0 0 15,-12 9 98-15,6-4 13 0,-6 5 2 0,6 5 1 16,6 0-46-16,-6 10-8 0,0 0-3 0,0 0 0 16,0 0-21-16,-6 15-5 0,6 0-1 0,-5 10 0 15,-1 6-9-15,6 4-1 0,-5 10-1 0,-1 10 0 16,0 11-1-16,-5 4 0 0,5 11 0 0,-11 4 0 15,-5 5-7-15,5 6-2 0,0 0 0 0,0-1 0 16,-12 6-1-16,1-6-8 0,0 1 12 0,-6-16-4 16,11-5-8-16,-5-14 10 0,0-6-10 0,5-5 10 0,1-9-2 0,5-6 0 15,0-15 0-15,5 0 0 0,-5-5 23 0,6-10 4 16,0-5 1-16,5-5 0 0,0-5-6 0,1-5-1 16,5-10 0-16,0 0 0 0,5-16-5 0,7 1 0 15,-1-5-1-15,6-5 0 0,11-6-7 0,-5 1 0 16,11 0-1-16,0 10 0 0,0-1-6 0,0 11-1 15,-6 10 0-15,0 5 0 0,-11 0-8 0,6 15 0 16,-6 5 0-16,-6 10 8 0,0 5-8 0,-5 15 0 16,0 0 0-16,-1 5-11 0,7 11 11 0,-7-6 0 15,7 5 0-15,-12-5 0 0,11 1 0 0,0-6-12 16,1 0 12-16,5 0-12 16,-1-5-40-16,7 0-8 0,-6-15-1 0,0 1-1 15,6-6-187-15,-1 0-38 0</inkml:trace>
          <inkml:trace contextRef="#ctx0" brushRef="#br0" timeOffset="76947.4723">2843 3136 2113 0,'0'0'93'0,"0"0"20"0,-11 0-90 0,0 0-23 0,11 0 0 0,0 0 0 16,11 10 88-16,0-5 12 0,12-5 4 0,11 0 0 15,0 0-68-15,17-5-14 0,5-10-2 0,12 0-1 16,11-10-6-16,6-1-1 0,6-4 0 0,5 0 0 15,6-5-85-15,-1 0-18 0,1-1-3 0</inkml:trace>
        </inkml:traceGroup>
        <inkml:traceGroup>
          <inkml:annotationXML>
            <emma:emma xmlns:emma="http://www.w3.org/2003/04/emma" version="1.0">
              <emma:interpretation id="{2D392FD2-5590-434D-A37B-419359F31692}" emma:medium="tactile" emma:mode="ink">
                <msink:context xmlns:msink="http://schemas.microsoft.com/ink/2010/main" type="inkWord" rotatedBoundingBox="7818,4816 8603,4789 8642,5961 7857,598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7829.6189">5473 3422 1094 0,'0'0'97'0,"0"-10"-77"16,6-5-20-16,-6 0 0 0,0-5 108 0,0 5 19 15,0 5 3-15,-6-5 1 0,-5 0-26 0,5 0-5 16,1 10 0-16,5 5-1 0,0 0-45 0,-6 10-9 15,-5 0-1-15,-1 15-1 0,1 10-31 0,0 5-12 0,-1 5 8 16,1 6-8-16,0 4 0 0,5 0 0 0,-11 6 0 16,11-1 0-16,-5-10 0 0,11 1 0 0,-6-6 0 0,6-5 0 15,0-5 8-15,0 0-8 0,6-10 0 0,5-9 8 16,-11-16 6-16,0 0 1 0,0 0 0 0,17 0 0 16,6-10 17-16,0-6 4 0,-1-9 1 0,12 0 0 15,-6-15-13-15,1 5-4 0,-7-10 0 0,7 4 0 16,-1-4 12-16,11 5 3 0,-5-5 0 0,6 4 0 15,0 1-35-15,-1 5 0 0,1 5 0 0,-6-5 0 16,-6 9 12-16,6 1 1 0,-11 10 1 0,5 5 0 16,-11 0-6-16,5 10 0 0,-5 5-8 0,0 0 12 0,-5 10-12 15,-1 0 0-15,0 5 0 0,-5 1 0 0,0 9 0 0,-6 0 0 16,-6-5 0-16,0 5 0 0,-11 10 0 0,6-4 0 16,-12-6 9-16,1 5-9 0,-7-10 11 0,-4 0-3 15,-1 0-8-15,-6-5 12 0,-5 1-4 0,-6-1-8 16,6 0 11-16,-1-10-11 0,7-5 0 0,5-5-14 15,-11 0 1-15,11-10 0 16,0 0-153-16,0-10-30 0</inkml:trace>
          <inkml:trace contextRef="#ctx0" brushRef="#br0" timeOffset="77950.0613">5762 2844 2016 0,'-23'10'89'0,"17"-10"19"0,-5 0-87 0,0 0-21 0,5 0 0 0,-11 0 0 15,6 5 64-15,5 0 9 0,6-5 2 0</inkml:trace>
        </inkml:traceGroup>
        <inkml:traceGroup>
          <inkml:annotationXML>
            <emma:emma xmlns:emma="http://www.w3.org/2003/04/emma" version="1.0">
              <emma:interpretation id="{2B70D26D-0066-4367-A297-688952CD8249}" emma:medium="tactile" emma:mode="ink">
                <msink:context xmlns:msink="http://schemas.microsoft.com/ink/2010/main" type="inkWord" rotatedBoundingBox="10407,4020 12858,3938 12928,6019 10477,6101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8727.2725">7945 3236 986 0,'-17'0'44'0,"17"0"8"0,0 0-41 0,0 0-11 16,-12 0 0-16,7 0 0 0,5 0 105 0,0 0 19 15,0 0 4-15,0 0 1 0,0 0-49 0,0 0-9 16,17 0-3-16,5 5 0 0,12 0-11 0,0-5-2 16,0-5-1-16,17 0 0 0,11 0 10 0,6-5 1 15,0-5 1-15,5 0 0 0,1 5-30 0,-1-5-5 16,1 0-2-16,-1 0 0 0,-5 5-18 0,0-5-11 15,-6 0 12-15,1-6-12 0,10 6 0 0,-11 5 0 16,6-5 0-16,-11 5 0 16,-1 0-74-16,-10 5-15 0,-7-10-3 0,1 5-814 0</inkml:trace>
          <inkml:trace contextRef="#ctx0" brushRef="#br0" timeOffset="78995.0037">9121 2427 1324 0,'0'0'118'0,"0"-10"-94"0,0 10-24 0,0-10 0 15,6-10 92-15,-6 5 15 0,0 15 2 0,0 0 1 16,-6-5-37-16,0 0-7 0,1 10-2 0,-7 10 0 0,7 20-35 0,-12 5-7 16,-12 10-2-16,-5 11 0 0,-5 9-11 0,-6 10-9 15,-6 16 12-15,0 5-12 0,-6 4 35 0,1 1 0 16,-1-11 0-16,1 6 0 0,-1-11-11 0,1-4-3 15,-1-1 0-15,6-4 0 0,-6-6-8 0,18-5-1 16,5-9-1-16,0-6 0 16,6-5-33-16,-1-4-6 0,1-11-2 0,11-10 0 15,6 5-106-15,0-15-20 0,-1 0-5 0</inkml:trace>
          <inkml:trace contextRef="#ctx0" brushRef="#br0" timeOffset="79559.3965">9935 2010 1324 0,'0'0'59'0,"6"-5"12"0,-6-5-57 0,0 10-14 0,0 0 0 0,0 0 0 16,0 0 210-16,0 10 39 0,-6 20 8 0,1 0 2 16,-12 10-198-16,-6 10-39 0,-5 1-8 0,-6 14-2 15,0 10-12-15,-6 6 0 0,1-6 8 0,-1 11-8 16,-5-1 0-16,0 11 8 0,-1 4-8 0,-4 6 0 15,-1-1 0-15,0 1 0 0,-11-10 0 0,5-6 0 16,0-5 8-16,12-4-8 0,11-6 0 0,6 1 0 16,-6-11 12-16,0-10-3 0,0 1-1 0,6-11 0 15,11-10-8-15,-6-5 0 0,6-5 9 0,0-10-9 16,12-4 27-16,5-11 1 0,-12-5 0 0,12-6 0 0,0-4-10 0,6-15-2 16,5-5 0-16,6 0 0 15,0-10-8-15,12-1-8 0,-1 1 9 0,0 5-9 0,-11 0 0 16,11 4 8-16,1 1-8 0,5 15 0 0,-6 10 0 15,0 5 0-15,0 5 0 0,1 5-10 0,-1 10 2 16,6 0 0-16,-6 10 0 0,-5 6 0 0,5-6 8 16,0 5 0-16,6 5 0 0,-5-10 0 0,4 5-19 0,1-10 2 15,6 1 0-15,-6-1 0 0,6-15-3 0,5-5 0 16,6-5 0-16,0-5 0 0,-1-5 20 0,7-6 0 16,-6-9 0-16,5 0 0 0,-5 0 19 0,0-10 7 15,-5 5 2-15,-7-6 0 0,-5-4-6 0,0 0-1 16,-11 0 0-16,-1-6 0 0,-5 6-12 0,0-5-9 15,-6 5 12-15,-5 9-12 0,-12 1 11 0,1 15-11 16,-7 5 10-16,-4 5-10 0,-13 5 20 0,-5 10-1 16,-5 10-1-16,-7 10 0 0,-10 5-8 0,-1 16-2 0,-5-1 0 15,0 10 0-15,0 5-8 0,5 1 0 0,1-6 0 0,5 5-11 16,6-4 11-16,11-6 0 0,11-5-9 16,6 5 9-16,0-4-17 0,17-6 1 0,0-5 0 0,17-5 0 15,0-5-8 1,17-4-2-16,17-6 0 0,5-5 0 15,18 0-88-15,5-5-18 0,12 0-3 0</inkml:trace>
        </inkml:traceGroup>
        <inkml:traceGroup>
          <inkml:annotationXML>
            <emma:emma xmlns:emma="http://www.w3.org/2003/04/emma" version="1.0">
              <emma:interpretation id="{DD643C5F-7137-4240-8D33-4237EAD003E4}" emma:medium="tactile" emma:mode="ink">
                <msink:context xmlns:msink="http://schemas.microsoft.com/ink/2010/main" type="inkWord" rotatedBoundingBox="15157,4564 18264,4459 18305,5664 15197,576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0412.8898">13396 2789 576 0,'17'-25'25'0,"-17"25"6"0,0-10-31 0,0 10 0 16,-11-5 0-16,5-5 0 0,1 0 256 0,-7-1 44 15,-4 6 10-15,-1 5 2 0,-6-5-203 0,-5 10-40 16,-1 0-8-16,-5 6-1 0,-5-1-24 0,-1 0-5 15,1 5-1-15,-1 0 0 0,1 0-30 0,-1 5 0 16,0-5 0-16,6 5 0 0,0-5 0 0,6 0 14 16,0 0-4-16,11 6-1 0,0-11-9 0,11 5 0 15,1 5 0-15,-1-5 8 0,6 0-8 0,6 0 0 16,-1 5 0-16,7-5 0 0,-1 0-18 0,6 5 4 0,0-4 1 16,5 4 0-16,1-5 13 0,5 5 0 0,1 0-10 15,-1 5 10-15,0 0 0 0,-5 0 0 0,5 0 0 0,-5 6 0 16,-6-1 8-16,-6 0 2 0,0 0 1 0,1-5 0 15,-7 0 6-15,-5-5 2 0,0 1 0 0,-11-1 0 16,5 5 18-16,-5 0 4 0,0-5 1 0,-6 0 0 16,5 5-9-16,-5-10-1 0,1 0-1 0,-1 1 0 15,0 4-17-15,0-5-3 0,-6-5-1 0,0 5 0 16,-5-5-10-16,0 0-9 0,0 0 9 0,-6 0-13 16,5 0-102-16,-5 0-20 0,0-10-4 0,6 5-478 15,-6-5-96-15</inkml:trace>
          <inkml:trace contextRef="#ctx0" brushRef="#br0" timeOffset="80632.9663">13708 3176 2340 0,'0'0'52'0,"0"0"10"0,-6 10 2 0,-5 5 1 0,-1-5-52 0,1 5-13 15,-6 5 0-15,0 5 0 0,0 1 45 0,0-1 7 16,0 5 0-16,0 0 1 0,6-5-36 0,-1 0-7 16,-4 0-2-16,10 1 0 0,6-1-22 0,0 0-5 15,0 0-1-15,0-5 0 16,6-5-188-16,5 5-39 0,11 5-7 0,1-20-595 0</inkml:trace>
          <inkml:trace contextRef="#ctx0" brushRef="#br0" timeOffset="80765.5937">13928 2583 1670 0,'-11'0'148'16,"-6"-5"-118"-16,0 0-30 0,0 0 0 15,6 5 100-15,-6 0 13 0,0 0 3 0,5 5 1 16,-5 0-201-16,6 5-40 0,-6 5-8 16,6 0-1-16</inkml:trace>
          <inkml:trace contextRef="#ctx0" brushRef="#br0" timeOffset="81485.8293">14426 2839 1450 0,'0'0'64'0,"0"0"14"0,0 0-62 0,17-5-16 16,5-5 0-16,1 0 0 0,5 5 131 0,1-5 23 15,-1 0 5-15,6 5 1 0,0 0-77 0,0-5-15 16,5 0-4-16,-5 5 0 0,6 5-36 0,-6 0-8 16,5-5-2-16,-5 5 0 0,0 0-3 0,0 5-1 15,-11 5 0-15,-1-5 0 0,-5 5-3 0,0 0-1 16,-17 5 0-16,0-5 0 0,-5 5 8 0,-1 0 2 0,-11 5 0 16,-6 5 0-16,1-9-10 0,-12 4-2 0,5 0 0 0,1 0 0 15,-6 0-8-15,6 0 0 0,5-5-10 16,1 0 10-16,5-5-16 0,0 5 2 0,5-10 1 0,1 5 0 15,11 0-1-15,0-10 0 0,0 0 0 0,0 0 0 16,0 0 3-16,6 16 1 0,-1-1 0 0,7 5 0 16,-7-5 10-16,1 10 0 0,0 0-9 0,-1 0 9 15,-5 5-13-15,-5 1 1 0,5-6 1 0,-12 10 0 16,7-10 11-16,-7 5 0 0,1-5-9 0,0 0 9 16,5 1 0-16,-5-6 15 0,-6 5-3 0,6-10 0 15,-6 5 0-15,0-10 0 0,0 5 0 0,-6 0 0 16,0 0-12-16,1-5 9 0,-1 0-9 0,-5 0 8 15,-6 6-8-15,6-6-12 0,-6 0 2 0,6 0 1 0,-1-5 0 16,1 5 0-16,17-5 0 0,-6 0 0 16,5 0-15-16,1 5-2 0,5-5-1 0,6-5 0 15,0 0-1-15,0 0 0 0,0 10 0 0,6-5 0 0,0 0 12 16,5 0 1-16,6-10 1 0,11 5 0 0,1-10 14 0,10 5 0 16,1-10 0-16,5 0 0 0,0-5 26 0,6 0-2 15,0-6 0-15,11-4 0 0,-5-5 2 0,11 0 0 16,0-5 0-16,5-6 0 0,-5 1-26 0,5 0 0 15,1 0 8-15,5 0-8 0,-11 4 0 0,0 1 0 16,-12 0 0-16,1 5 0 0,-6 5 0 0,-6-1 0 16,-5 6 0-16,-6 5 0 0,-12 5 0 0,1 0 10 15,-6-5-10-15,0 5 10 0,-12 5 1 0,-5-5 0 16,-5 10 0-16,-1-5 0 0,-11-1-2 0,0 1 0 0,-5 5 0 16,-12-5 0-16,0 5-9 0,-6 10 0 15,1 0 0-15,-1 5 8 0,0-5-8 0,-5 11 10 0,0-1-10 0,5 10 10 16,-5 0 11-16,11 5 3 0,12 0 0 0,-7 5 0 15,7 1-24-15,10 9 8 0,1-5-8 0,5 5 0 16,1-10 0-16,10 6 0 0,12-1 0 0,12 0 0 16,10 0-37-1,6-9-12-15,6-1-3 0,6 0-1001 0</inkml:trace>
        </inkml:traceGroup>
        <inkml:traceGroup>
          <inkml:annotationXML>
            <emma:emma xmlns:emma="http://www.w3.org/2003/04/emma" version="1.0">
              <emma:interpretation id="{9CC3D1AC-935F-4230-B8E1-9FF41E16E067}" emma:medium="tactile" emma:mode="ink">
                <msink:context xmlns:msink="http://schemas.microsoft.com/ink/2010/main" type="inkWord" rotatedBoundingBox="20540,4137 21979,4088 22034,5734 20595,578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2620.8562">18950 3271 2358 0,'0'0'52'0,"6"-10"10"0,11-5 2 0,-6 5 3 0,0 0-54 0,12 0-13 0,5 0 0 0,6 0 0 16,0 0 59-16,0 0 9 0,6-5 1 0,5 5 1 16,6 0-60-16,0 0-10 0,-12 0 0 0,7 5-776 15,10 0-148-15</inkml:trace>
          <inkml:trace contextRef="#ctx0" brushRef="#br0" timeOffset="82460.9884">19318 2889 1587 0,'0'0'70'0,"0"0"15"16,0 0-68-16,0 0-17 0,0 0 0 0,0-10 0 15,5-5 101-15,1 5 17 0,-12-5 3 0,6 5 1 16,0-5-46-16,0 0-10 0,12-5-2 0,-12 0 0 16,-6 0-29-16,6-1-7 0,6-4 0 0,-1 0-1 15,1 0 1-15,-6-10 1 0,6 5 0 0,-1-5 0 16,1-1 1-16,-6 1 0 0,-6 0 0 0,12-5 0 16,5 5-14-16,-5-6-2 0,-6 6-1 0,0 0 0 15,11 10-13-15,-5 0 0 0,-6 0 8 0,0 4-8 16,-6 11 9-16,6 10-1 0,0 0 0 0,0 0 0 15,-11-10-8-15,11 10 0 0,0 0 0 0,0 0 0 16,-6 10-12-16,-5 5-4 0,5 6 0 0,1-1-1 16,-1 0 27-16,-5 0 6 0,-1 5 0 0,1 0 1 0,5 5-29 15,-5 1-5-15,0 9-2 0,-6 0 0 0,11 10 19 16,-5 6 0-16,0-1 0 0,-6 5 0 0,0 0 0 0,5 11 11 16,7 9-2-16,-1 1 0 0,-5-11 1 0,5-5 0 15,0 6 0-15,1-1 0 0,5-4 1 0,-6-6 0 16,0-5 0-16,1 6 0 0,10-11-11 0,-10 0 12 15,-7-5-12-15,1-4 12 16,5-6-162-16,1-5-32 0,-29 25-6 0,0-30-2 0</inkml:trace>
          <inkml:trace contextRef="#ctx0" brushRef="#br0" timeOffset="82031.1563">18334 3060 1497 0,'45'-35'66'0,"-22"25"14"0,-6-10-64 0,5 0-16 0,-11 0 0 0,6 0 0 16,6 0 106-16,-6-1 18 0,-6-4 3 0,-5 5 1 15,-17 10-52-15,5 0-9 0,12-5-3 0,-6 10 0 16,-6-5-41-16,0 5-9 0,6 5-2 0,-17 5 0 15,-11 0-4-15,0 5-8 0,0 0 11 0,-1 10-11 16,-5 10 0-16,-5 11-22 0,-1-6 3 0,6 15 1 16,6-10 33-16,0 5 6 0,-6-4 2 0,5 4 0 15,18 0-37-15,0-5-7 0,-6 1-2 0,6-6 0 16,-1 0 37-16,12-5 7 0,6-5 2 0,-6 0 0 16,0-15-37-16,0-10-7 0,17 16-2 0,0-11 0 15,-17-5 43-15,17 0 9 0,5-10 2 0,1-1 0 16,11-4-15-16,-6-5-4 0,1-5 0 0,-1-5 0 15,0 0-4-15,0-5-8 0,-5-6 11 0,5-4-11 16,-5 0 34-16,0 0 0 0,-1-6 0 0,-11 1 0 0,-16 0-34 16,10 10 0-16,-5-6 0 0,-5 6 0 0,-12 10 0 0,0 5 0 15,0 10 0-15,-11 0 0 0,-1 15 0 0,-10 0 0 16,-1 15 0-16,1 0-9 16,-1 5-31-16,-5 5-7 0,-12 10-1 0,12 6-1001 15</inkml:trace>
        </inkml:traceGroup>
        <inkml:traceGroup>
          <inkml:annotationXML>
            <emma:emma xmlns:emma="http://www.w3.org/2003/04/emma" version="1.0">
              <emma:interpretation id="{448A0740-A35E-4ABA-A9B3-9BC7A94620DC}" emma:medium="tactile" emma:mode="ink">
                <msink:context xmlns:msink="http://schemas.microsoft.com/ink/2010/main" type="inkWord" rotatedBoundingBox="24673,4021 31856,3780 31922,5737 24739,5978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84475.1624">25363 2507 2012 0,'-11'-10'89'0,"5"5"19"0,-5 5-87 0,0-5-21 16,0 0 0-16,-1 5 0 0,-5 5 44 0,0 0 4 15,-5 5 0-15,-1-5 1 0,-5 5 18 0,5 0 3 16,-11 1 1-16,6 4 0 0,-12 5-63 0,1 0-8 16,-6 5-9-16,-1 0 9 0,7 5 22 0,-1 5 12 15,-5 6 2-15,0-1 1 0,5 5-24 0,12-10-5 16,-1 1 0-16,-4 4-8 0,4 5 0 0,7 0 0 15,5-5 0-15,0 6 0 0,5-1-12 0,12 5-8 0,0-5-3 0,6-4 0 32,5-1-164-32,1-10-33 0,22 30-6 0,11-29-2 0</inkml:trace>
          <inkml:trace contextRef="#ctx0" brushRef="#br0" timeOffset="84778.651">25652 2764 1612 0,'0'0'144'0,"0"0"-116"0,-6 10-28 0,-5 0 0 16,5 0 87-16,-11 10 11 0,0 5 2 0,-11 5 1 16,-6 6-41-16,-5-1-8 0,-1 5-1 0,0 0-1 15,1 0-27-15,-1 1-6 0,6-6-1 0,6 0 0 16,5-5-16-16,1-5 0 0,10-5 0 0,7 5 0 16,-1-9 0-16,12-6 0 0,-6-10 0 0,0 0-9 0,17 0 9 15,5 0 0-15,1 0 0 0,11-10-8 0,0-6 16 0,-6-4 3 16,12-5 1-16,-1 0 0 15,-5-5-20-15,0 0-4 0,0 0-1 0,-6-6 0 0,-11-4 50 16,0 0 11-16,6 0 1 0,-6 5 1 0,-6 4-29 16,-5 1-5-16,-6 0-2 0,0 10 0 0,0 0 2 0,-6 5 0 15,1 5 0-15,-12 5 0 0,-6 0-16 0,-5 10 0 16,-1 0 0-16,-10 10 0 16,-6-5-108-16,-1 15-17 0,1 0-4 0</inkml:trace>
          <inkml:trace contextRef="#ctx0" brushRef="#br0" timeOffset="85270.605">26625 2779 460 0,'11'-15'41'0,"0"0"-33"0,-5-5-8 0,-12 4 0 16,1-4 325-16,5 10 63 0,-6 0 13 0,-5 0 3 15,-12 0-255-15,6 5-50 0,-6 0-11 0,-5 5-1 16,-6 5-49-16,0 0-10 0,-5 10-1 0,-7 0-1 16,7 5 2-16,-6 1 0 0,-6 4 0 0,11 5 0 15,-5 0-41-15,11 5-8 0,6 5-2 0,-6 1 0 16,11-1 23-16,0-5 0 0,12 0-9 0,0 0 9 16,5-9-35-16,1-6-3 15,10 5-1-15,6-5 0 0,-11-10 64 0,17 0 13 0,0 0 2 0,6-5 1 16,0-10-28-16,5 0-5 0,6-5-8 0,5-5 11 0,1 0-11 15,5-5 0-15,-5-10 9 0,-6-6-9 0,5 11 8 0,7-10-8 16,-1 0 8-16,0-10-8 0,-5-6 0 16,5-4 9-16,6 0-9 0,0-6 0 0,-6 1 8 0,-5-5-8 15,11-11 0-15,-1 1 0 0,-4-6 0 0,-1 11 0 16,-6 0 8-16,7-1-8 16,-12 21 0-16,0 5 10 0,-6 5-10 0,6 4 8 0,-12 11-8 0,-5 5 0 15,-5 5 0-15,-12 10 0 16,0 5 32-16,0 0 4 0,-6 0 0 0,-11 5 1 0,-6 5-8 0,-5 15-1 15,6 0-1-15,-7 11 0 0,1-1-35 0,0 5-8 16,-1 0 0-16,7 10-1 0,-1 11 17 0,1-1 0 16,10 0 0-16,1 6 0 0,0-1 0 0,5 1-8 15,-5-1 8-15,5-5 0 16,6 6-36-16,-6-1-1 0,1 0 0 0,-1 1 0 16,6-1-79-16,-6-10-15 0,6 1-3 0</inkml:trace>
          <inkml:trace contextRef="#ctx0" brushRef="#br0" timeOffset="85491.7152">27535 2854 2149 0,'0'0'47'0,"0"0"9"0,-11 5 3 0,-6-5 2 0,0-5-49 15,0 10-12-15,6 0 0 0,-6 10 0 16,5 0 36-16,1 6 5 0,0-1 1 0,-6 5 0 0,0 0-29 0,5 5-5 15,12-5-8-15,0 0 11 0,-11 6-11 0,11-6 0 16,0-5 0-16,6 5 0 16,-1-5-28-16,1 0-7 0,-6-10-1 0,6 5-630 15,5 0-126-15</inkml:trace>
          <inkml:trace contextRef="#ctx0" brushRef="#br0" timeOffset="85629.6947">27914 2201 1152 0,'-6'-35'102'0,"6"19"-82"0,0 1-20 0,0 15 0 16,6-15 149-16,-6 15 26 15,0 0 5-15,0 0 0 0,0 0-114 0,0 0-23 0,0 0-5 0</inkml:trace>
          <inkml:trace contextRef="#ctx0" brushRef="#br0" timeOffset="83853.1628">22174 3156 1630 0,'0'0'72'0,"0"0"16"0,0 0-71 0,0 0-17 16,0 0 0-16,22 0 0 0,1-5 22 0,0-5 1 15,5 0 0-15,0 0 0 0,6 0 5 0,0 0 0 16,6-6 1-16,-1 1 0 0,1-5-43 0,-1-5-9 16,1 10-1-16,5-5-1 0,-5-5 44 0,-1 5 9 15,-5-5 1-15,6-1 1 0,-12 6 3 0,0-5 1 16,1 5 0-16,5 0 0 0,-6 0-34 0,-11 0 0 15,-6 0 0-15,-5 5 0 0,5-6 0 0,-5 6 0 16,-6-5 0-16,0 5 0 0,0 0 18 0,0 0-3 16,-6 5-1-16,1 0 0 0,-7 0 29 0,-5 5 5 15,0 0 2-15,6 0 0 0,-6 10-32 0,0-5-6 0,0 5-2 16,-6 5 0-16,1 0 9 0,-1 0 1 0,1 5 1 16,-1 0 0-16,0 10-13 0,1 0-8 0,-1 1 8 0,0 9-8 15,7 10 8-15,-1 0-8 0,0-5 8 16,0 11-8-16,5-6 8 0,7 0-8 0,-1 0 8 0,0 6-8 15,1-1 0-15,5-5 0 0,5 1 0 0,1-6 8 16,5 0-94 0,1-10-18-16,5 0-4 0,0-10-522 0,5-5-104 0</inkml:trace>
          <inkml:trace contextRef="#ctx0" brushRef="#br0" timeOffset="84192.5184">23288 2925 1551 0,'6'-10'34'0,"5"-11"7"0,0-4 2 0,6-5 1 0,0-5-36 0,0 10-8 16,0-5 0-16,6 5 0 0,-6 4 95 0,5 6 17 15,-5 5 3-15,0 10 1 0,0 0-42 0,0 10-8 16,6 0-2-16,-1 10 0 0,-5 1-37 0,0 4-8 16,-5 5-2-16,-1 5 0 0,-5 10-5 0,-1-4 0 15,-5-1-1-15,0 5 0 0,-11-5 17 0,5 5 4 16,-5-9 1-16,5-1 0 0,1-10-45 0,-1-5-8 16,0 0-3-16,1-5 0 0,-1-5 23 0,6-10 16 15,0 0-2-15,0 0-1 0,0 0-2 0,0 0-1 16,6-10 0-16,-1-10 0 0,7 5 43 0,-1-10 9 15,6-5 2-15,0-5 0 16,5-1-77-16,7-4-15 0,10 5-4 0,-5 0 0 16,-5-5 0-16,10-1 0 0,-5 6 0 0,6 10 0 0,-1 0 49 0,-10 5 10 15,-1 5 1-15,-6 10 1 0,1 0-13 0,-6 10-4 16,0 0 0-16,-11 10 0 0,5 0-12 0,-5 5 0 0,5 0 8 16,-11 5-8-16,0 5 20 0,0 1 0 0,6-1 1 15,-1 0 0 1,-5 0-40-16,12-5-8 0,-7 5-1 0,1-4-1 0,0-1-140 15,5 0-28-15,0 0-6 0</inkml:trace>
          <inkml:trace contextRef="#ctx0" brushRef="#br0" timeOffset="85968.4376">28072 2598 1130 0,'0'0'50'0,"0"0"10"0,0 0-48 0,12 10-12 16,-1-5 0-16,6 5 0 0,-11 0 56 0,11 0 8 0,-6 5 1 0,0 5 1 16,1 5-10-16,-7 1-3 0,-5 4 0 0,-5 0 0 15,-1 10-5-15,-5-5 0 0,-6 6-1 0,0-1 0 0,0-10 13 16,0 0 4-16,0-5 0 0,0-5 0 0,-6-5 14 15,12 0 3-15,-6-4 1 0,6-1 0 0,5-5-29 16,6-5-5-16,0 0-2 0,0 0 0 0,0 0-6 0,0 0-2 16,0 0 0-16,6-21 0 15,5 1-14-15,0-10-4 0,6 0 0 0,6 0 0 0,5-5-11 16,0 5-9-16,-5-6 12 0,0 6-12 0,5 0 0 0,6 0 0 16,0 5 0-16,-6 5 0 0,0-1 0 0,1 11 0 15,-7 5 0-15,6 5 0 0,-16-5 16 0,5 10-4 16,-6 0-1-16,0 5 0 0,1 1-11 0,-7 4 0 15,-5-5 0-15,0 5 0 16,6 10-33-16,-6 0 1 0,0 0 0 0,0 5-743 16,0 1-148-16</inkml:trace>
          <inkml:trace contextRef="#ctx0" brushRef="#br0" timeOffset="86442.2697">29220 2889 1670 0,'0'0'148'0,"-11"-15"-118"0,0 0-30 0,-12 0 0 15,1 10 108-15,5-5 15 0,-6-5 3 0,6 5 1 16,0 0-88-16,-6 5-18 0,-5 5-3 0,0-5-1 16,0 5 13-16,5 5 2 0,-5 5 1 0,5 0 0 15,-5-5-53-15,5 10-10 0,1-5-2 0,-1 10-1 16,0 0 33-16,12 0 0 0,-6 6 0 0,6-1 0 15,5-10 20-15,6 5 10 0,6-5 2 0,-1 0 1 0,1-5-22 0,5 0-11 16,6-10 10-16,6 0-10 0,0 0 15 0,5 0-3 16,0-10-1-16,6-5 0 0,-6-5 1 0,12 5 0 15,-6 5 0-15,5-10 0 0,1-5-4 0,0 4 0 0,-1 6 0 16,1 0 0-16,-6 5-8 0,-6 5 0 16,-5 0 0-16,-1 10 0 0,-5 0 0 0,-5 5 0 15,-7 5-10-15,-5 16 10 0,0 4-9 0,-5 5 9 16,-12 0-8-16,0 10 8 0,-12 6 0 0,-5 4 0 15,-5-5 0-15,-6 11 0 0,5-11 0 0,-5 5 0 16,5-4 0-16,-5-1 8 0,0-5 44 0,5-10 10 16,6-4 2-16,0-1 0 0,6-5-54 0,0-5-10 15,11-5 0-15,-6-5 0 0,6-10 28 0,6 0 10 16,-1-10 2-16,1 0 1 0,5-5-12 0,-5-5-2 0,6 0-1 16,5-5 0-16,-6-5 16 0,12 0 3 0,-1 0 1 0,6-1 0 31,6 1-59-31,6-5-12 0,0-5-3 0,11 0 0 15,0 5-164-15,5-6-34 0,1-4-6 0</inkml:trace>
        </inkml:traceGroup>
        <inkml:traceGroup>
          <inkml:annotationXML>
            <emma:emma xmlns:emma="http://www.w3.org/2003/04/emma" version="1.0">
              <emma:interpretation id="{3F3B461D-E5FF-4459-A751-2BFFDC50A5D4}" emma:medium="tactile" emma:mode="ink">
                <msink:context xmlns:msink="http://schemas.microsoft.com/ink/2010/main" type="inkWord" rotatedBoundingBox="32491,4173 32963,4157 33031,6189 32560,6205"/>
              </emma:interpretation>
              <emma:one-of disjunction-type="recognition" id="oneOf12">
                <emma:interpretation id="interp16" emma:lang="" emma:confidence="1">
                  <emma:literal>?</emma:literal>
                </emma:interpretation>
                <emma:interpretation id="interp17" emma:lang="" emma:confidence="0">
                  <emma:literal>!</emma:literal>
                </emma:interpretation>
                <emma:interpretation id="interp18" emma:lang="" emma:confidence="0">
                  <emma:literal>: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86962.2301">29967 2548 1094 0,'6'-26'48'0,"-6"16"11"0,0 0-47 0,-6-5-12 16,6-5 0-16,0 5 0 0,0-5 149 0,0-5 28 16,6 5 6-16,-1 0 1 0,7-1-69 0,-1 1-14 15,0 0-2-15,12-5-1 0,-1 10-41 0,1-5-8 16,5 5-1-16,6 5-1 0,0 5-58 0,0 0-11 16,0 5-2-16,-6 0-1 0,6-5 49 0,-5 5 9 15,-7 0 3-15,1 10 0 0,-6 5-23 0,0 0-4 16,-6 10-1-16,-5 5 0 0,-6 5 5 0,0 6 1 0,0-6 0 15,-12 10 0-15,1-5-6 0,0 1-8 0,-6-1 11 0,0 10-11 16,-6 0 58-16,1 1 5 0,-1 4 1 0,0 5 0 16,1-5-56-16,-7 1-8 0,1-1-8 15,6 5 8-15,-1-4-19 0,0-1 3 0,1 0 1 0,5 6 0 16,-6-1-176 0,12-5-35-16</inkml:trace>
          <inkml:trace contextRef="#ctx0" brushRef="#br0" timeOffset="87018.4701">30250 4227 1728 0,'0'0'76'0,"0"0"16"0,0 0-73 0,0 0-19 16,0 0 0-16,0 0 0 0,0 0 47 0,-6 10 5 16,0-5 2-16</inkml:trace>
        </inkml:traceGroup>
      </inkml:traceGroup>
      <inkml:traceGroup>
        <inkml:annotationXML>
          <emma:emma xmlns:emma="http://www.w3.org/2003/04/emma" version="1.0">
            <emma:interpretation id="{B895892C-5CB6-456D-AF63-029EFEB62D4B}" emma:medium="tactile" emma:mode="ink">
              <msink:context xmlns:msink="http://schemas.microsoft.com/ink/2010/main" type="line" rotatedBoundingBox="3260,7642 32114,6198 32223,8384 3369,9829"/>
            </emma:interpretation>
          </emma:emma>
        </inkml:annotationXML>
        <inkml:traceGroup>
          <inkml:annotationXML>
            <emma:emma xmlns:emma="http://www.w3.org/2003/04/emma" version="1.0">
              <emma:interpretation id="{2BA8AFE7-4F86-4961-8292-ED377F77D059}" emma:medium="tactile" emma:mode="ink">
                <msink:context xmlns:msink="http://schemas.microsoft.com/ink/2010/main" type="inkWord" rotatedBoundingBox="3308,8611 5038,8524 5095,9658 3365,9745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7745.8707">796 6800 345 0,'0'0'31'0,"0"0"-31"0,0 0 0 0,0 0 0 15,0-5 124-15,0 5 18 0,0 0 4 0,0-15 1 16,0 5-77-16,0-5-15 0,-6 5-3 0,6-5-1 16,-5 0 13-16,5 0 2 0,-6 0 1 0,6 10 0 15,-6-10 1-15,6 15 0 0,0 0 0 0,0 0 0 16,0 0-39-16,0 0-7 0,0 0-2 0,0 0 0 16,0-10 0-16,0 10 0 0,0 0 0 0,0 0 0 15,0 0-4-15,0 0 0 0,0 0-1 0,0 0 0 16,0 0-15-16,0 0 9 0,0 0-9 0,0 0 8 15,0 0-8-15,0 0 8 0,6 10-8 0,5 0 8 0,-5-5 6 16,0 10 1-16,-1-5 0 0,1 5 0 0,0-5-7 0,-1 10 0 16,1 0-8-16,5 0 12 0,1 11-2 0,-1-1-1 15,6 5 0-15,-6 0 0 0,6 5 3 0,-6 6 0 16,6 4 0-16,0 5 0 0,-5 0-4 0,5 6-8 16,0-6 12-16,-6 0-4 0,0 6-8 0,1-1 10 15,-1-5-10-15,-5-9 10 0,-1 4-10 0,1-10 8 16,0-10-8-16,-6 0 8 0,5-4 0 0,1-11-8 15,-6 0 12-15,5-5-4 0,-5-10 7 0,0 0 1 16,0 0 0-16,0 0 0 0,12 0-4 0,-12 0 0 16,0 0 0-16,11-15 0 0,-5 0-2 0,-1-6-1 15,1-4 0-15,0-5 0 0,5-5-9 0,0 0 8 16,-16-5-8-16,10-6 8 0,1 6-8 0,5-5 8 16,-11-5-8-16,12-1 8 0,-7 11-8 0,7-5 0 15,-7 10 0-15,1 5 8 0,5-1-8 0,1 11-9 0,-1 5 9 16,-5 5-13-16,-6 10 5 0,11 5 8 0,11 5-13 0,-5 10 5 15,6 10 8-15,-6 6-8 0,0-1 8 0,0 5-8 16,0 5 8-16,6 6 0 0,-7-1 0 0,-4 0 0 16,-1-5 0-16,0-4 0 0,1-1 0 0,-7-10 0 15,1 0 8-15,0-10-8 0,-6-5 8 0,0-15-8 16,0 0 13-16,0 0-1 0,0 0-1 0,0 0 0 16,0 0 19-16,0 0 4 0,0-20 1 0,5 5 0 15,1-10-7-15,0-5-2 0,-6-5 0 0,5-6 0 16,12 1 0-16,0-5 0 0,-11-5 0 0,11-6 0 15,5 1-15-15,7 0-3 0,-12 5-8 0,11-6 12 0,-5 6-3 16,5 5-1-16,0 4 0 0,0 1 0 0,-5 5-8 16,0 5-11-16,5 5 3 0,-5 0 0 15,-1 10-93-15,-5-1-19 0,0 6-3 0,0 0-869 16</inkml:trace>
          <inkml:trace contextRef="#ctx0" brushRef="#br0" timeOffset="98452.1802">2142 7399 403 0,'0'0'36'0,"0"0"-36"0,0 0 0 0,0 0 0 16,0 0 128-16,0 0 18 0,0 0 4 0,0 0 1 16,0 0-33-16,0 0-6 0,0 0-2 0,0 0 0 15,0 0-11-15,0 0-3 0,0 0 0 0,0 0 0 16,0 0-33-16,0 0-7 0,0 0-2 0,0 0 0 15,6 0-34-15,-6 0-6 0,11 0-2 0,-11 0 0 16,0 0-12-16,0 0 9 0,17 0-9 0,-17 0 8 0,0 0 13 16,11-5 3-16,6 0 0 0,0-5 0 0,-5 5-24 0,-1 0 0 15,0 0 0-15,0-6 0 0,6-4 23 0,-5 5 0 16,-7 5 0-16,12-5 0 0,-5 5-7 0,-1-5 0 16,0 0-1-16,1 0 0 0,5 5-7 0,-6-5-8 15,0 0 11-15,1 0-11 0,-7-5 0 0,6 5 0 16,1 0 0-16,-1-5 0 0,-5 0 0 0,5 4 10 15,-5-4-10-15,-1-5 8 0,1 5-8 0,0-5 0 16,-1 5 9-16,1-5-9 0,0 5 10 0,-1-5-2 16,-5 5-8-16,0-5 12 0,0 4-12 0,0-4 8 15,6 5-8-15,-12 5 0 0,6-5 8 0,0 0-8 16,0 5 0-16,-5-5 9 0,5 5-9 0,0 0 0 16,-6 0 0-16,0 5 8 0,1-5-8 0,-1 5 0 15,0 0 0-15,6 5 0 0,-11 0 10 0,0-5-10 0,5 0 12 16,-5 5-12-16,-1-5 0 0,1 5 0 0,-6 0 0 0,6 0 0 15,0 5 0-15,-1 0 0 0,-5 0 0 0,0 0 0 16,0 5 0-16,0 0 0 0,0 0 10 0,6 5-10 16,-6 5 12-16,0 5-2 0,0-5-1 0,6 10 0 15,-6 11 1-15,6-6 0 0,-1 15 0 0,1-5 0 16,0 6 19-16,5-1 4 0,-5-5 1 0,-1 0 0 16,12 1-34-16,0-6 0 0,6-5 0 0,0-5 0 15,-6 0 8-15,5-5-8 0,7-4 0 0,-7-1 0 16,12-10-14-16,12 0-6 0,5-5-2 0,-1-5 0 15,7-5-35-15,11-5-7 16,0-5-2-16,5-5-938 0</inkml:trace>
        </inkml:traceGroup>
        <inkml:traceGroup>
          <inkml:annotationXML>
            <emma:emma xmlns:emma="http://www.w3.org/2003/04/emma" version="1.0">
              <emma:interpretation id="{D0EEC356-118B-449F-A8CA-72506AEBA2C2}" emma:medium="tactile" emma:mode="ink">
                <msink:context xmlns:msink="http://schemas.microsoft.com/ink/2010/main" type="inkWord" rotatedBoundingBox="6914,8180 10395,8005 10468,9464 6987,9638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99773.2411">4455 7178 1090 0,'0'0'48'0,"0"0"11"0,-11-11-47 0,11-4-12 15,-6 5 0-15,1-5 0 0,-1 0 100 0,6 0 17 16,-6-5 4-16,6 0 1 0,6 5-38 0,0-10-8 0,-1 5-2 15,12-1 0-15,-6-4-43 0,6-5-9 16,0 5-2-16,0-5 0 0,0 5-11 0,6 5-9 0,0-6 12 0,-1 1-12 16,6 10 10-16,-5-5-10 0,-6 5 8 15,6 5-8-15,-6 5 9 0,-6 5-9 0,-11 0 10 0,6 5-10 16,11 10 29-16,-6 10 0 0,-5 5 0 0,-6 6 0 16,0 4-13-16,0 10-4 0,-6 5 0 0,0 1 0 15,1 9 10-15,-7 0 2 0,7-9 0 0,-12 4 0 16,5-5 2-16,-5-4 1 0,12-6 0 0,-7-5 0 15,1-5-27-15,0-5-16 0,5-5 3 0,0-4 0 16,1-1 25-16,-6-5 6 0,11-15 1 0,0 0 0 16,0 0-3-16,0 0 0 0,0 0 0 0,-6-10 0 15,6 0 4-15,-6-5 1 0,12-6 0 0,-6-4 0 16,6-5-1-16,-1-5-1 0,6-5 0 0,6-10 0 16,0-1-39-16,0-4-7 0,0-5-1 15,6 4-1-15,5-4 29 0,6 5 0 0,6-1-8 0,-1 6 8 0,1 10 0 0,0 10 0 16,-7 5-10-16,1 10 10 0,-5 10-8 15,-1 15 8-15,-5 0-10 0,-1 10 10 0,-5 10 0 0,-6 0 0 16,1 5 11-16,-12 5-3 0,5 6 4 0,-5-1 2 16,0 0 0-16,0 0 0 0,0 1-5 0,0-1-1 15,0-5 0-15,0-5 0 0,0 1-8 0,0-1-9 16,6-5 9-16,0 0-13 16,-1-5-171-16,1-5-35 0</inkml:trace>
          <inkml:trace contextRef="#ctx0" brushRef="#br0" timeOffset="100131.5871">5615 7303 230 0,'0'0'10'0,"0"0"2"0,0 0-12 0,0 0 0 0,0 0 0 0,0 0 0 16,11 0 327-16,-6-5 62 0,7 5 13 0,-1-5 2 15,6-5-270-15,6 5-54 0,-1-5-12 0,1-5-1 16,5 0-33-16,1 5-6 0,-1-10-2 0,6 0 0 16,-12-1-13-16,7 1-2 0,-1 0-1 0,-5-5 0 15,-1 0-10-15,1 0 0 0,-6 5 0 0,-6-5 0 16,6 4 0-16,-11 1 0 0,-1-5 8 0,1 10-8 0,-12-5 17 16,6 10-1-16,-5 0-1 0,-1 0 0 0,-5 5 9 0,-6 0 3 15,0 10 0-15,-6 5 0 0,1 0-4 0,-12 10-1 16,-6 0 0-16,6 5 0 0,0 0-9 0,-11 11-1 15,5-6-1-15,12 5 0 0,0 0-11 0,5 0 0 16,0 1 0-16,18 4 0 0,-6-15 8 0,5 5-8 16,0 0 8-16,12-10-8 0,-6 5 0 0,11-9 0 15,0 9 0-15,6-5 0 16,6-5-96-16,0-5-16 0,16 5-2 0</inkml:trace>
          <inkml:trace contextRef="#ctx0" brushRef="#br0" timeOffset="100473.6192">6412 7328 1382 0,'-34'15'61'0,"17"-10"13"0,6 0-59 0,-1-5-15 0,-5 5 0 0,6 1 0 16,11-6 108-16,0 0 20 0,0 0 3 0,0 0 1 15,0 0-68-15,0 0-14 0,0 0-2 0,0 0-1 16,0 0-33-16,17-11-6 0,6 1-8 0,5-5 11 15,0 0-11-15,1 0 0 0,-1-10 0 0,-6 0 8 16,12 0 0-16,-5-5 0 0,-1 4 0 0,0 1 0 16,-5 0 5-16,-1 0 1 0,-5 0 0 0,0 0 0 0,0 5 6 15,-5-5 2-15,-1 4 0 0,-5 1 0 16,-6 5-1-16,0 5 0 0,-6 0 0 0,6 5 0 0,-11-5-2 16,5 10-1-16,-11 0 0 0,0 5 0 0,-6 0-8 0,1 10-2 15,-12 0 0-15,6 0 0 0,-1 5-8 0,7 1 0 16,-12-6-12-16,11 5 12 0,1 0 0 0,5 0 0 15,0 0 0-15,5 0 0 0,1 5 0 0,5-5 0 16,1 6-14-16,10-1 5 16,1 5-138-16,0 0-27 0</inkml:trace>
          <inkml:trace contextRef="#ctx0" brushRef="#br0" timeOffset="101062.9736">7470 7042 1134 0,'0'0'50'0,"0"-10"10"0,5-5-48 0,1 5-12 0,-6 10 0 0,0-10 0 15,-6 5 99-15,1-6 17 0,-1 6 3 0,-11 0 1 16,6 0-24-16,-6 5-5 0,0 0-1 0,5 0 0 16,-5 0-36-16,0 5-7 0,0 0-2 0,-11 0 0 15,6 6-22-15,-1 4-5 0,0-5-1 0,-5 5 0 16,5 0-17-16,1 5 10 0,-1 0-10 0,-5 10 8 15,5-5-8-15,1 5 0 0,-1 6 0 0,0-1 0 16,6 5 0-16,0 0 0 0,6-5-9 0,0 1 9 16,5-6 0-16,1 0 0 0,10-5 0 0,-5 0 0 15,6-5 0-15,5-5 0 0,-5-4 0 0,11-6 0 16,0-10 0-16,0-1 0 0,0-4 0 0,11-5 0 16,6-5 8-16,0-5 0 0,0-5-8 0,0 0 12 0,0-10-2 15,5-1-1-15,-5-4 0 0,0-5 0 0,-6 0 11 16,12-1 1-16,-6-9 1 0,0 5 0 0,-6-1-22 0,0-4-15 15,1-5 3-15,-1 4 0 0,0-4 12 0,0 0 0 16,1-1 0-16,-1 6 0 0,-5-5 0 0,-6 9 0 16,0 1 0-16,0 5 0 0,0 0 8 0,-6 9-8 15,0 6 0-15,0 10 0 0,-11 5 24 0,6 0-3 16,0 0 0-16,-6 10 0 0,0 5 1 0,0 5 0 16,0-10 0-16,0 10 0 0,0 0-10 0,0 0-3 15,0-11 0-15,0 11 0 0,0 0-9 0,0 0 8 16,0 0-8-16,0 0 8 0,-12 0-8 0,12 0 8 15,0 0-8-15,-11 0 8 0,0 5 3 0,5 1 0 16,-5 4 0-16,0 5 0 0,-1 10 1 0,1 0 0 16,-6 10 0-16,0 10 0 0,0 6 3 0,0 4 1 0,-11 0 0 0,5 11 0 15,1-1 16-15,-1 5 3 0,0-4 1 16,6-1 0-16,0-5-36 0,6 1 0 0,0-11 0 0,5 5 0 16,0-10 0-16,1 1 0 0,5-6 0 0,0-5 0 31,5 5-35-31,1-10-10 0,0 1-3 0,5 4 0 0,0-10-122 15,6-5-25-15,0 0-5 0</inkml:trace>
        </inkml:traceGroup>
        <inkml:traceGroup>
          <inkml:annotationXML>
            <emma:emma xmlns:emma="http://www.w3.org/2003/04/emma" version="1.0">
              <emma:interpretation id="{14938103-F346-4ADE-90A4-918ADF4E0912}" emma:medium="tactile" emma:mode="ink">
                <msink:context xmlns:msink="http://schemas.microsoft.com/ink/2010/main" type="inkWord" rotatedBoundingBox="12393,7520 13903,7445 13985,9090 12475,9165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6548.5176">10637 5725 1324 0,'0'-15'118'0,"0"0"-94"0,0-6-24 0,0 1 0 15,5 0 0-15,-5 0-10 0,6-5 1 0,0 10 0 16,-1 0 84-16,7 0 17 0,-12 0 3 0,5 10 1 15,-5 5-11-15,0 0-1 0,0 0-1 0,0 0 0 16,0 10-24-16,0 10-5 0,0 0-1 0,0 10 0 16,-5 10-5-16,-7 16 0 0,-10 4-1 0,5 10 0 15,-6 1-5-15,0 4-1 0,-5 11 0 0,-6-1 0 16,6 10-17-16,-6 6-4 0,0 0-1 0,6-6 0 16,-6 1-11-16,11-6-8 0,-5-9 9 0,0 4-9 15,5-10 0-15,-5 6-15 0,5-6 2 0,0 1-1099 16</inkml:trace>
          <inkml:trace contextRef="#ctx0" brushRef="#br0" timeOffset="106245.6137">9924 6469 403 0,'0'0'36'0,"0"0"-36"0,0 0 0 0,-6-10 0 16,1 0 165-16,-1 5 27 0,0-5 4 0,6 10 2 15,0 0-90-15,0 0-19 0,0 0-3 0,0 0-1 16,0 0-26-16,0 0-6 0,0 0-1 0,0 0 0 0,0 0-24 16,12-6-4-16,-1 1-2 0,6 0 0 0,6 5 6 0,5 0 0 15,0 0 1-15,12 0 0 0,-1 0-13 16,7-5-4-16,-1 0 0 0,11-5 0 0,1 5 12 0,-1-5 1 15,12-5 1-15,0 0 0 0,6 0-9 0,-6 0-1 16,-1-5-1-16,-4 5 0 0,-1 0-3 0,-6 0 0 16,-5 5 0-16,-5-1 0 15,-1-4-105-15,-17 15-22 0,-5-5-4 0</inkml:trace>
          <inkml:trace contextRef="#ctx0" brushRef="#br0" timeOffset="106920.773">11100 6740 1825 0,'0'0'80'0,"0"0"18"0,0 0-78 0,0 0-20 15,0 0 0-15,0 0 0 0,0 0 37 0,0 0 4 16,-5 10 1-16,5 5 0 0,-6 5-34 0,0 11-8 16,1-6 0-16,5 5 0 0,-6 0 0 0,0 0 0 0,6-5 0 0,0 0 0 15,0 1 0-15,0-6 0 0,0-5 0 0,0 0 0 16,12 0 0-16,-7-10 0 0,7 5 9 0,-1-10-9 16,6 0 10-16,0-10-2 0,0 5-8 0,6-10 12 15,-1-5-3-15,6 0-1 0,-5-5 0 0,0-1 0 16,-1-4-8-16,7 0 0 0,-7-5 9 0,1 5-9 15,-6-5 8-15,0-1-8 0,-12-4 8 0,1 5-8 16,0-5 20-16,-6 10 0 0,0 4 0 0,-12 1 0 16,1 10 38-16,0 0 7 0,-6 5 2 0,0 5 0 15,-11 5-23-15,-1 10-5 0,1 5-1 0,-6 5 0 16,-6 0-30-16,-5 11-8 0,-6 4 0 0,0 0 0 16,1 5-185-16,4 0-39 0</inkml:trace>
        </inkml:traceGroup>
        <inkml:traceGroup>
          <inkml:annotationXML>
            <emma:emma xmlns:emma="http://www.w3.org/2003/04/emma" version="1.0">
              <emma:interpretation id="{282601BA-EAB1-4E2D-AB81-09FC198ECA35}" emma:medium="tactile" emma:mode="ink">
                <msink:context xmlns:msink="http://schemas.microsoft.com/ink/2010/main" type="inkWord" rotatedBoundingBox="16345,7378 21230,7133 21303,8581 16417,8826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08536.9961">16614 5750 1695 0,'0'0'37'0,"0"0"8"0,-5-5 2 0,-7 0 1 16,1 0-39-16,0 5-9 0,-6 0 0 0,-6 5 0 0,1 5 82 0,-12 5 14 15,0-5 4-15,-11 10 0 0,-1 0-30 0,-5 10-6 16,6 1 0-16,-6 4-1 0,6 0-26 0,11 5-5 16,6 5 0-16,-1 1-1 0,7-1-6 0,-1 5-1 15,12-5 0-15,5 6 0 0,6-1-24 0,6-10 0 16,5 0 0-16,1 1 0 16,-1-11-47-16,6 5-5 0,11-5 0 0,0 0-648 15,6-10-130-15</inkml:trace>
          <inkml:trace contextRef="#ctx0" brushRef="#br0" timeOffset="108866.6836">16920 6333 1036 0,'0'0'92'0,"0"0"-73"16,-6-10-19-16,6 10 0 0,0 0 154 0,0 0 27 15,-17-10 6-15,0 10 1 0,6 0-65 0,-6 0-13 0,0 5-2 0,-6 0-1 16,6 5-62-16,0 5-12 0,-5 5-2 0,-1 5-1 15,1 0-11-15,-1 1-3 0,12-1 0 0,-6 0 0 16,5-5-7-16,1 0-1 0,5 0-8 0,1 0 12 16,5 0-12-16,5 0 0 0,-5 1 8 0,12-11-8 0,-7 0-8 0,12-5-5 15,-5-5-1-15,5-5 0 16,5 5-1-16,1-10 0 0,5 5 0 0,0-10 0 16,-5-6 15-16,0-4 0 0,5 5 0 0,-5-5-9 15,-1 0 21-15,-5-5 5 0,0 0 1 0,0-1 0 16,0-4-18-16,-6 5 0 0,1-5 0 0,-1 5 0 15,-11 0 19-15,0 4 3 0,0 6 1 0,0 5 0 16,-11 0 14-16,-1 5 3 0,-5 0 1 0,-5 10 0 0,-7-5-33 16,1 10-8-16,-6 0 0 0,-5 10 0 15,-1 5-124-15,6 0-26 0,0 0-6 0</inkml:trace>
          <inkml:trace contextRef="#ctx0" brushRef="#br0" timeOffset="107759.4519">13860 6439 1335 0,'0'0'59'0,"0"0"13"0,0 0-58 0,0 0-14 0,0 0 0 0,0 0 0 15,0 0 64-15,0 0 9 0,6 10 3 0,5 0 0 16,6-10-6-16,6 0-1 0,5 0 0 0,0-5 0 15,12-5-9-15,-1-6-1 0,12 1-1 0,0-5 0 16,-5-5-17-16,4 0-3 0,1 0-1 0,0 0 0 16,-6 5-17-16,1-5-3 0,-7-1-1 0,-5 1 0 15,-5 5-16-15,-7 5 0 0,-5-5 0 0,-6 0 0 16,-5 0 12-16,0 0-12 0,-6-6 12 0,-6 6-12 16,-5 0 12-16,-1 5-4 0,-5-5 0 0,-5 5-8 15,-6 5 9-15,5 5-9 0,-11-5 0 0,-6 15 9 16,7 0-1-16,-1 5-8 0,0 5 12 0,-6 10-4 15,-11 10 4-15,12 6 0 0,-1 4 0 0,0 10 0 0,1 5 0 16,5 1 1-16,6-1 0 0,-1 0 0 0,7-4-13 16,-1 4 9-16,6-5-9 0,11-4 8 0,6-11-8 0,0 5-12 15,6 0 2-15,5-9 1 16,6-1-175-16,6-10-36 0</inkml:trace>
          <inkml:trace contextRef="#ctx0" brushRef="#br0" timeOffset="108101.967">14895 6212 1209 0,'0'0'53'0,"0"0"12"0,0-15-52 0,6 5-13 0,5-5 0 15,-5 5 0-15,5 5 183 0,6 0 33 0,-6 5 8 0,1 0 0 16,-1 5-132-16,0 5-26 16,1 5-6-16,-7 0 0 0,1 15-24 0,-6 1-5 0,-6-1-1 0,1 5 0 15,-1 0-14-15,-5 0-2 0,-1 0-1 0,1 1 0 16,0-11 12-16,-6 0 3 0,5 0 0 0,1-5 0 15,0-10-8-15,-1 0-2 0,7 0 0 0,5-10 0 16,0 0-2-16,0 0 0 0,0 0 0 0,0 0 0 16,5-10-4-16,1-5 0 0,5-5-1 0,1-5 0 15,5-5-11-15,11-5 0 0,0 4 9 0,1-4-9 16,5 0 0-16,-1 5 0 0,1-5 0 0,0 5 0 16,0 4-16-16,0 6 3 0,-6 5 0 0,-5 10 0 15,0 0 36-15,-6 10 7 0,-17-5 2 0,22 10 0 16,-10 5-32-16,-1 5 0 0,-11 6 0 0,6 4 0 0,-1-5 12 15,-5 5-3-15,-5 0-1 0,5 5 0 0,5-4-8 16,-5-1-11-16,0 5 3 0,6-10 0 16,5 5-199-16,0-5-39 0</inkml:trace>
          <inkml:trace contextRef="#ctx0" brushRef="#br0" timeOffset="109642.5911">17819 6313 1818 0,'-40'-15'80'0,"40"15"17"0,6-15-77 0,-12 0-20 0,6 0 0 16,-11-1 0-16,-6-9 83 0,12 10 13 0,5-5 2 0,-6 5 1 15,-11 0-51-15,11 0-11 0,6 5-1 0,0-5-1 16,-5 0-20-16,-1 5-4 0,0 0-1 0,6 10 0 16,0 0 1-16,0 0 0 0,-17 0 0 0,6 5 0 15,0 5-11-15,-12 10 0 0,-5 0 9 0,0 10-9 16,-6 0 0-16,0 5 0 0,5 1 0 0,-5-1 0 16,0 5 0-16,12-5 0 0,-6-5 0 0,5 6 0 15,6-1-14-15,6-5 2 0,-6 0 1 0,11-10 0 16,0 0-3-16,6-5-1 0,0-15 0 0,0 0 0 15,12 10 7-15,5-5 8 0,0-10-13 0,5 0 5 16,12-10-12-16,0 0-3 0,0-10 0 0,11 0 0 16,-5-10 23-16,11 0 0 0,0-1 0 0,5-9 0 0,-22 5 0 15,6-5 0-15,16-6 0 0,-5-4 0 0,-6 0 16 16,-5-6 5-16,0-4 1 0,5-5 0 0,-6 4-11 0,-5 1-3 16,-11-5 0-16,5 4 0 0,-5-4-8 0,0 5 8 15,-6 4-8-15,-6 6 8 0,6 10 8 0,-6 4 2 16,0 11 0-16,-5 5 0 0,-6 5 19 0,6 0 4 15,-1 10 1-15,-5 0 0 0,0 10-34 0,0 0-8 16,0 0 0-16,0 0 0 0,-5 20 0 0,-12 0 0 16,0 5 0-16,6 5 0 0,5-4 0 0,-5 9 0 15,-12 5 0-15,12 5 0 0,-1 5 0 0,1 6-11 16,0-6 3-16,-1 10 0 0,-5-4 8 0,6-1 0 16,5 0 0-16,1-5 0 0,-12-4 0 0,11-1 0 15,6 5 0-15,0-5 0 0,-6 1 0 0,6-11 11 16,6 5-3-16,0-5 0 0,5 1-8 0,0-11-11 15,1 0 3-15,5-5 0 0,5-5 0 0,1-5 0 0,-6-10 0 16,6 5 0-16,5-10 8 0,6-5 0 0,0 5 0 0,-6-10 0 16,0 0 0-16,1-5 9 0,16 0-1 0,-6-6-8 15,-16-9 14-15,5 0-4 0,1 5-1 0,4-5 0 16,-4 0-9-16,-7-1 0 0,1-4 0 0,0 5 0 16,-12 0 18-16,-5 5 2 0,-18 9 0 0,-5 6 0 15,6 0 8-15,-12 10 1 0,-16 5 1 0,-6 5 0 16,-18 10-17-16,7 0-3 0,5 11-1 0,0-1 0 15,-6 0 0-15,7 5 0 0,10 0 0 0,6 5 0 16,0 6-1-16,11 4 0 0,6-5 0 0,6 0 0 0,5-5-8 16,6 6-11-16,-5-6 3 0,16 5 0 0,6-5 8 15,0-5-8-15,6 1 8 0,5-11-8 16,6 5-39-16,11-10-7 0,12-5-2 0,5 0-724 16,0-10-144-16</inkml:trace>
        </inkml:traceGroup>
        <inkml:traceGroup>
          <inkml:annotationXML>
            <emma:emma xmlns:emma="http://www.w3.org/2003/04/emma" version="1.0">
              <emma:interpretation id="{82294EF2-B6D9-443D-B2E8-BAA9F55E20E4}" emma:medium="tactile" emma:mode="ink">
                <msink:context xmlns:msink="http://schemas.microsoft.com/ink/2010/main" type="inkWord" rotatedBoundingBox="22563,6676 25429,6532 25533,8618 22668,8762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0269.2182">20274 5881 1036 0,'0'0'92'0,"0"0"-73"15,0 0-19-15,0 0 0 0,0 0 137 0,0 0 24 16,0 0 5-16,0 0 1 0,11 0-78 0,6-5-15 15,5-6-3-15,12 6-1 0,0 0-16 0,12 0-3 0,-1-5-1 16,11 0 0-16,1 5 2 0,-1 0 0 0,1-5 0 0,11 0 0 16,-6 0-37-16,0 0-7 0,0 0-8 0,1 0 11 15,-7 0-11-15,-5 0 0 0,0 10 0 0,-6-5 8 32,-5 5-116-32,-6 0-23 0,0 5-5 0,-12-5 0 0</inkml:trace>
          <inkml:trace contextRef="#ctx0" brushRef="#br0" timeOffset="110586.146">21173 5046 1566 0,'0'-25'34'0,"0"25"7"0,0 0 2 0,0-10 1 0,0-5-35 0,0 15-9 15,0 0 0-15,0 0 0 0,0 0 68 0,0 0 12 16,0 0 3-16,0 0 0 0,0 20-27 0,-6 0-6 16,0 10-1-16,-5 5 0 0,-6 6 10 0,-5-1 1 15,-1 5 1-15,-5 10 0 0,-6 6 2 0,0 14 0 16,-6-5 0-16,1 11 0 0,-1-1-25 0,-5 1-5 16,-1-1-1-16,-4 6 0 0,4-6-32 0,-5-5 0 15,1-4 0-15,4 4 0 0,1 1 0 0,5-6 0 16,1-5 0-16,-1 6 0 15,1-6-78-15,-1-5-19 0,1-9-4 0,5-1-1 16,-6-10-87-16,12-5-18 0,5-9-3 0</inkml:trace>
          <inkml:trace contextRef="#ctx0" brushRef="#br0" timeOffset="111262.0143">22072 4744 1497 0,'0'-10'133'0,"6"-5"-106"15,11-10-27-15,5 5 0 0,6 5 56 0,1 5 7 16,-7-5 1-16,1 0 0 0,-6 10-4 0,0 0-1 16,0 5 0-16,-17 0 0 0,0 0-12 0,0 0-3 15,0 0 0-15,0 0 0 0,0 10-15 0,-6 10-3 16,-5 0-1-16,0 5 0 0,-1 10-8 0,-10 5-1 15,-1 6-1-15,-11 9 0 0,0 5-24 0,-5 16-5 16,-7-6-1-16,-5 11 0 0,12 4 53 0,-1 6 10 16,-5-1 3-16,5 11 0 0,1-11-15 0,-1 6-4 15,6-11 0-15,0-5 0 0,6-4-19 0,0-6-4 0,0-9-1 16,-1-1 0-16,1-10-8 0,0-5 0 16,-1-4 0-16,1-6 0 0,6-5 0 0,-1-5 0 15,0-5 0-15,6-5 0 0,6 0 0 0,0-10 0 16,-6-5 0-16,11-5 0 15,6 5-20-15,0 0-7 0,-6 0-1 0,6 0 0 0,0 0 16 0,0 0 2 16,0 0 1-16,12-15 0 0,-1 0 9 0,-5 5-13 0,-6 10 5 16,17 0 8-16,0 0 0 0,0 0 0 0,-6 0 0 15,6 5 0-15,0-5-11 0,0 5 11 0,5 0-8 0,-5 5 8 16,6-5 0-16,0 5 0 0,-1-5 0 0,7 5 0 16,5-5-16-16,-1 1 3 0,13-6 0 0,-1 0 0 15,11-6 1-15,1-4 0 0,5 0 0 0,12-5 0 16,-1 5 12-16,1-10 0 0,-1 0 0 0,1 0 0 15,-6 0 0-15,0-5 0 0,-1 0 0 0,-4-6 0 16,-1 1 0-16,0 0 0 0,-5-10 0 0,-1 5 0 16,-11 4-13-16,-11 1 0 0,-5 5 0 0,-12 5 0 0,5 0 13 15,-10 0-11-15,-7 10 11 0,-5 0-10 16,6-5 74-16,-12 10 16 0,-11-5 2 0,0 10 1 16,0 0-59-16,-11 0-11 0,0 5-2 0,-12 5-1 0,6 5-10 15,0 0 0-15,0 0 0 0,-5 10 8 0,5 0 0 0,0 5 0 16,0 6 0-16,0-1 0 0,0 0-8 0,6 5 8 15,5 0-8-15,1 1 8 0,-1-6-8 0,6 5 0 16,6 0 0-16,5-5 0 0,6-9 0 0,6 9 0 16,5-10 0-16,6 5 0 0,6-5-11 0,5-5-4 15,6 0-1-15,11-5 0 16,0-5-147-16,17-4-29 0,74-1-7 0,-11-5-1 0</inkml:trace>
        </inkml:traceGroup>
        <inkml:traceGroup>
          <inkml:annotationXML>
            <emma:emma xmlns:emma="http://www.w3.org/2003/04/emma" version="1.0">
              <emma:interpretation id="{32125072-AEF5-427D-8A39-8E4C36684265}" emma:medium="tactile" emma:mode="ink">
                <msink:context xmlns:msink="http://schemas.microsoft.com/ink/2010/main" type="inkWord" rotatedBoundingBox="27319,7009 32142,6767 32223,8384 27400,862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12025.5265">24826 5896 1263 0,'45'-20'56'0,"-28"4"12"0,-17 1-55 0,12-5-13 16,-1-5 0-16,0 5 0 0,6 5 72 0,0 0 11 16,6 0 2-16,-6 10 1 0,5 5-6 0,-5 5 0 0,0 10-1 0,0 10 0 15,-5 10-13-15,-1 10-2 0,-11 1-1 0,0 14 0 16,-11-5-19-16,5 6-4 0,-11-1-1 0,0 0 0 16,-6 1-7-16,1-11-2 0,5 5 0 0,0-10 0 15,0-9 10-15,0-11 3 0,11 0 0 0,1-5 0 16,5-10-28-16,0-10-6 0,0 0-1 0,0 0 0 15,0 0 7-15,5-10 1 0,7-5 0 0,5-10 0 16,0-5-16-16,5-6 0 0,1-4 0 0,-1-5 0 16,1 0 0-16,5-6 0 0,1 1 0 0,-1-5 0 15,0-5 0-15,6 9 0 0,0 1 0 0,0 0 0 16,6 9 0-16,-7 11 0 0,7 5 0 0,0 5 0 16,-12 15 15-16,-5 0 6 0,-6 10 2 0,-1 10 0 15,7 5-35-15,-17 5-6 0,-1 6-2 0,-5 4 0 0,-5 0 20 16,5 0 12-16,-6 5-1 0,0-4-1 0,-5 4-10 0,5-5 0 15,1 5 0-15,5-5-11 0,-11 1-1 0,11-6 0 16,0 0 0-16,11 0 0 16,0 0-160-16,-5-5-32 0,5-10-6 0</inkml:trace>
          <inkml:trace contextRef="#ctx0" brushRef="#br0" timeOffset="112341.9196">26342 6082 1944 0,'0'0'43'0,"0"0"9"0,11-5 1 0,-11 5 1 0,0 0-43 0,0 0-11 0,0 0 0 0,-11 0 0 16,-6 5 51-16,0 0 8 0,-6 10 1 0,-5-5 1 16,0 10-43-16,-1 0-9 0,1 5-1 0,0 0-8 15,0 5 0-15,5 1 0 0,-5 4 0 0,5 0 0 16,0 0 24-16,6-5-3 0,6-5 0 0,0 6 0 15,5-16-33-15,1 5-8 0,5-5 0 0,5-5-1 16,-5-10 43-16,0 0 9 0,17 5 1 0,6-5 1 16,-12-5-20-16,12 0-4 0,5 0-1 0,-5-5 0 15,-1-5-8-15,7-5 10 0,-1-5-10 0,6-1 10 16,-6 6-10-16,0 0 0 0,1-5 0 0,-7-5 0 0,1 0 19 16,-1-5-2-16,-5-1 0 0,0 6 0 0,-5-5-17 15,-1 10 0-15,-5 0 0 0,-6 0 0 0,0 4 28 0,-6 6 3 16,-5 5 0-16,-12 10 0 0,0 0-22 0,-16 5-9 15,-6 5 8-15,-6 5-8 16,-6 6-78-16,1 4-21 0,-7 0-4 0,1 0-924 16</inkml:trace>
          <inkml:trace contextRef="#ctx0" brushRef="#br0" timeOffset="113525.5732">27264 6137 1638 0,'22'-25'72'0,"-16"15"16"0,0-5-71 0,11 0-17 0,0-6 0 0,-1 6 0 15,-16-10 93-15,0 0 15 0,0 5 4 0,0-5 0 16,0 5-57-16,0-5-11 0,0 5-3 0,0-6 0 15,6 6 19-15,-6 0 3 0,-6 5 1 0,6-5 0 16,6 10-52-16,0-5-12 0,-6 15 0 0,-6-10 0 16,0 0 0-16,-5 5 0 0,6-5 0 0,-12 5 0 15,-6 5 0-15,0 5 0 0,1-5 0 0,-7 10 0 16,-5 5 0-16,1-5 0 0,-1 5 0 0,-6 10 0 16,0-5 0-16,1 5 0 0,-1 5 0 0,6 6 0 15,0 4 0-15,0 0-12 0,1 0 3 0,4 1 0 16,7-1 9-16,5 5 0 0,0-10 0 0,5 0 0 0,7-4 0 15,5-1 0-15,5-10 0 0,-5 5 0 0,6-10 0 16,0 0 11-16,5-5-1 0,6 0 0 0,-6-5-10 0,12-5 0 16,-6 5 0-16,11-10 0 0,0 0 0 0,6-5 0 15,-5 0 0-15,5-5 0 0,11 0 0 0,-6 0 0 16,1-10 0-16,0-5 0 0,-1-6 0 0,6 1-12 16,6-10 2-16,6-5 1 0,-6-1 9 0,5-4 12 15,-5-5-2-15,0-6-1 0,0-4-9 0,0 0-12 16,-6 4 2-16,6-4 1 0,-6 0 9 0,1-1 12 15,-1 6-2-15,6-6-1 0,-12 6-9 0,1 5 0 16,5-1 0-16,-11 6 0 0,-11 15 0 0,-6 5 0 16,5 5 0-16,-10 9 0 0,5 1 0 0,-12 5 0 15,-5 5 0-15,-11 5 0 0,-12 5 0 0,1 5 0 0,-18 0 0 16,6 10 0-16,-5 5 0 0,-1 11 0 0,0-6 0 16,1 10 0-16,5 0 0 0,0 0 0 15,6 6 0-15,-6 4 0 0,11 0 0 0,0 0 0 16,1 6 0-16,-1 9 0 0,12-10 0 0,-6 5 0 0,11-4 0 0,1 4 0 15,5-5 0-15,0 6 0 0,-6-6 0 0,12 0 0 16,5-5 0-16,-5-4 0 0,5-1 0 0,0 0 0 16,1-5 0-16,-1 5 12 0,6-4-4 0,0 4 0 15,-6-5-8-15,6 5-9 0,0 0 9 0,0 6-13 16,0-11 13-16,0 5 0 0,0-10 0 0,11-5 0 16,-5 6 0-16,-1-6 0 0,1-5 0 0,11-5 0 15,0-5 0-15,-6-5 0 0,6-5 0 0,-6 0 0 0,-5-5 0 16,0-10 0-16,5 0 0 0,-5 0 0 0,-7-10 48 15,7-1 13-15,0-9 3 0,-1-5 0 0,1 0-52 0,0-5-12 16,5-1 0-16,0 1 0 0,0-5 0 0,1 5 0 16,5-6 0-16,-6 1 0 0,6 0 0 0,0-1 0 15,-6 6 0-15,6 0 0 16,-6 5 0-16,1 5 0 0,-1 4 0 0,0 1 0 0,-5 10 0 0,-6 5 0 16,-6 5 0-16,0 5 0 0,-11 5 0 0,0 0 0 15,0 0 0-15,0 0 0 0,-17 10 0 0,6 0 0 16,-6 0 0-16,0 0 0 0,6 5 0 0,-6 0 0 15,-6 0 0-15,6 6 0 16,-5 4 0-16,5 0 0 0,-6 5 0 0,0 0 0 0,1 0 0 0,5 0 0 16,-6 1 0-16,1 9 0 0,-1-5 0 0,6 5 0 15,6 5 0-15,-6-4 0 0,-6-1 0 0,12 0 0 16,5 0 0-16,6 1 0 0,-6-6 0 0,12-5 0 0,-6-5 0 16,0 0 0-16,11-5 0 0,-5 0 0 0,5 0 0 15,1-4 0-15,10-6 0 0,1-5 0 0,0-5 0 0,5 5 0 16,0-5 0-16,0-5 0 0,6-5 0 0,6 0 0 15,-6-6 0-15,5 1-12 0,7-10 3 0,5-5 0 16,-6 0 9-16,6-5 12 0,0 0-2 0,5-1-1 16,1 1-9-16,11 0-16 0,-6 0 4 15,6 5 1-15,-12-1 11 0,-5 6 16 0,0 5-4 0,0 5-1 16,-11 5-19-16,-7 5-4 0,1 0-1 0,-11 10 0 16,-6-5 21-16,0 10 4 0,-11 5 0 0,-1 0 1 15,-5 5-13-15,-5 0-12 0,-12-4 3 0,5 4 0 16,-5 0 9-16,0 0 12 0,-5 0-2 0,-1 0-1 0,-5-5 24 15,5 5 5-15,-5-5 1 0,0 5 0 0,-6-4-12 16,-6-6-3-16,1 0 0 0,-7 0 0 0,-5 5-24 0,1-5 0 16,4 0 8-16,-5-10-8 0,-11 0 0 0,6-5 0 15,-1-5 0-15,-5 0 0 16,5-5-49-16,-5 5-12 0,0 0-3 0,-6-5 0 16,6 4-102-16,0-4-21 0,-1 0-4 0,7 5-794 15</inkml:trace>
        </inkml:traceGroup>
      </inkml:traceGroup>
      <inkml:traceGroup>
        <inkml:annotationXML>
          <emma:emma xmlns:emma="http://www.w3.org/2003/04/emma" version="1.0">
            <emma:interpretation id="{0C258AE0-3684-4092-B47F-53B80C9EE681}" emma:medium="tactile" emma:mode="ink">
              <msink:context xmlns:msink="http://schemas.microsoft.com/ink/2010/main" type="line" rotatedBoundingBox="3695,10072 27557,9633 27599,11890 3737,12329"/>
            </emma:interpretation>
          </emma:emma>
        </inkml:annotationXML>
        <inkml:traceGroup>
          <inkml:annotationXML>
            <emma:emma xmlns:emma="http://www.w3.org/2003/04/emma" version="1.0">
              <emma:interpretation id="{8D9F54C2-3665-4B18-B34B-84DC7B826B08}" emma:medium="tactile" emma:mode="ink">
                <msink:context xmlns:msink="http://schemas.microsoft.com/ink/2010/main" type="inkWord" rotatedBoundingBox="3711,10939 4567,10923 4580,11614 3724,11630"/>
              </emma:interpretation>
            </emma:emma>
          </inkml:annotationXML>
          <inkml:trace contextRef="#ctx0" brushRef="#br0" timeOffset="114997.1565">2018 9465 1108 0,'0'0'49'0,"0"0"11"0,0 0-48 0,11-5-12 0,-5-5 0 0,-6 5 0 15,0 5 126-15,0 0 23 0,5-10 5 0,-5 10 1 16,0 0-75-16,0 0-14 0,0 0-3 0,0 0-1 0,0 0-34 16,0 0-6-16,0 0-2 0,0 0 0 15,0 0-1-15,0 0-1 0,-11 10 0 0,-6 0 0 0,-6 0-18 0,1 5 0 16,-7 0 0-16,1 5 0 0,-6-5-8 0,-5 0-3 16,-1 0 0-16,0 0 0 0,1-5 11 0,-1 1 0 15,-11-1 0-15,6-5 0 0,0 0 0 0,0 0 0 16,-1-5 0-16,7 5 0 0,5-5 0 0,0-5 12 15,0 0-2-15,11 0-1 0,1 0 2 0,-1 0 0 16,12 0 0-16,0-6 0 0,-6 1-11 0,11 5 0 16,6 5 0-16,-6-15 0 0,6 15 0 0,0 0 0 15,0-10 0-15,0 10 0 0,12-5 0 0,-1 0-12 16,-11 5 2-16,11-10 1 16,6 5-20-16,-5 5-4 0,-12 0-1 0,16-5 0 0,1 0 34 0,6-5-8 15,5 5 8-15,-5 0 0 0,0-5-9 0,5 0 9 16,6 0-13-16,0-5 5 0,-12 5 0 0,12-5 0 15,-11-6 0-15,11 6 0 0,-6-10 8 0,0 0 0 0,-5 0 0 16,0-5-8-16,5 0 8 0,-5 5 0 0,-1-11 0 16,1 11 0-16,-6-5 0 0,-6 5 0 0,0 5 0 0,1 0 0 15,-7 0 8-15,1 5-8 0,-6-6 8 0,-6 6-8 16,1 5 8-16,-7 5-8 0,1 0 8 0,0 0-8 16,-6 10 0-16,-6 5 0 0,6 0 0 0,-11 5 0 15,5 0 0-15,1 6 0 0,-7 4 10 0,7 0-10 16,-1 0 21-16,6 0-1 0,-11 5-1 0,11 0 0 15,6-4-3-15,-6 4 0 0,5 0 0 0,1 0 0 16,5 0-8-16,6 0-8 0,0-4 9 0,12-1-9 0,-7 5 0 16,12 0 0-16,0-5 0 0,0 0 0 0,6 5-14 15,-1 1-9-15,7-1-1 0,-7 0-852 16</inkml:trace>
        </inkml:traceGroup>
        <inkml:traceGroup>
          <inkml:annotationXML>
            <emma:emma xmlns:emma="http://www.w3.org/2003/04/emma" version="1.0">
              <emma:interpretation id="{1A2C0A48-8D24-4CEA-9BF1-922A33233F51}" emma:medium="tactile" emma:mode="ink">
                <msink:context xmlns:msink="http://schemas.microsoft.com/ink/2010/main" type="inkWord" rotatedBoundingBox="6179,10287 11059,10197 11092,11973 6212,12063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15606.1807">3867 9445 1094 0,'-11'0'97'16,"-6"-5"-77"-16,0 0-20 0,0 5 0 15,0 0 94-15,0 5 15 0,0-5 3 0,0 5 1 16,0 5-14-16,6 0-3 0,-1 5-1 0,7 0 0 15,5 0-52-15,0 0-11 0,5 0-1 0,1 0-1 16,11 0-20-16,-6 0-10 0,12-4 10 0,-6-1-10 16,5-5 19-16,7 0-3 0,-7-5 0 0,1 0 0 15,-12-5-16-15,12 0 0 0,0-5 0 0,-1-1 0 0,-5-4 0 0,6 0 0 16,-1 0 8-16,1-5-8 0,-6-5 12 0,-6 5-2 16,6-10 0-16,0 5 0 0,-5-1 7 0,-7-4 2 15,1-5 0-15,-1 5 0 0,-10-5-3 0,5 0 0 16,-6-1 0-16,1 6 0 0,-7 5-6 0,1 5-2 15,-6-5 0-15,0 5 0 0,0 10-8 0,-6 5 12 16,6 5-12-16,-11 5 12 0,6 5-12 0,-7 10 0 16,-5 10 9-16,0 10-9 0,6 10 10 0,-6 6-2 15,6-1-8-15,0 5 12 0,5 1-12 0,6-6 0 16,6 0 8-16,5 6-8 0,6-6 0 0,0-5 0 16,11-5 8-16,1-4-8 0,5-1 0 0,5-5-16 15,7-5 3-15,-1-5 1 16,0-4-93-16,0-1-19 0,1-5-3 0</inkml:trace>
          <inkml:trace contextRef="#ctx0" brushRef="#br0" timeOffset="116046.9538">5309 9279 864 0,'11'-15'76'0,"1"0"-60"0,5-10-16 0,-6 4 0 16,-5 1 164-16,-1 5 29 0,1 5 7 0,-6 10 0 15,-6-15-76-15,-5 5-16 0,-6 0-4 0,0 10 0 16,-6 5-50-16,1 5-10 0,-12 0-3 0,-6 5 0 15,1 5-32-15,-6 5-9 0,-6 6 0 0,0 4 0 16,-6 5 13-16,6 0-1 0,6 5-1 0,5 1 0 0,12 4-3 16,0 0 0-16,5-4 0 0,12-6 0 15,0 0 8-15,-1 0 2 0,7-5 0 0,5 1 0 0,0-11-29 16,0 0-5-16,5 0-2 0,1-15 0 0,11 0 6 16,-6-5 0-16,-11-5 1 0,17-5 0 0,0-5 35 0,11-10 6 15,6-10 2-15,0-5 0 0,6-6-32 0,-1 1 0 16,1-10 0-16,0-5 0 0,-1-1 0 0,1-9 11 15,-1 0-11-15,1-11 10 0,-6-4-10 0,6-6 0 16,-7-4 9-16,7-1-9 0,0 1 0 0,-1-6 8 16,-5 6-8-16,0 9 0 0,-6 1 0 0,6 10 0 15,-11 9 0-15,0 11 0 0,-1 15 0 0,-5 15 8 16,-6 5-8-16,-5 10 0 0,-6 5 21 0,6 20 0 16,-18 10 0-16,7 10 0 0,-7 10 7 0,-4 6 0 15,-1-1 1-15,0 10 0 0,-6-4-29 0,0 4 8 16,1 0-8-16,-1-4 0 0,6 4 0 0,0 0-13 0,0-4 2 15,6 4 1-15,0-5 10 0,-1 6 12 0,7-11-2 16,-7 5-1 0,7-4-104-16,-1-1-21 0,6-5-4 0,0-5-540 0,6 1-109 0</inkml:trace>
          <inkml:trace contextRef="#ctx0" brushRef="#br0" timeOffset="117004.9332">6350 9369 633 0,'5'-10'56'16,"1"5"-44"-16,-6-5-12 0,6 0 0 0,-1 0 158 0,1 0 30 15,-6 0 5-15,0 0 2 0,-6 0-81 0,6 10-16 16,-5-10-3-16,5-5-1 0,-12 10-22 0,7 0-4 16,-1-10 0-16,6 10-1 0,0 5-26 0,-6-10-5 15,1-6 0-15,-1 11-1 0,6 5-7 0,-6-10-2 16,6 10 0-16,-5-10 0 0,5 10-7 0,-6-5-2 15,0-5 0-15,6 10 0 0,0 0-5 0,0 0-2 16,-5-10 0-16,-6 10 0 0,-1 5-10 0,1-5 0 16,0 0 9-16,-1 5-9 0,-5 0 0 0,0 5 0 15,0-5 0-15,-5 10 8 0,5-5-8 0,-11 6 0 16,-1-1 0-16,7 0 0 0,-12 5 0 0,5-5 0 16,-10 5 0-16,5 5-8 0,0-5 8 0,0 0 0 15,11-5 0-15,-5 6 0 0,0-6 0 0,5 0 0 16,6 0 8-16,6 0-8 0,5 0 0 0,6-15 0 0,0 0 0 15,17 10 0-15,6 0 0 0,5 0-12 0,6-5 2 16,0-5 0-16,11 0 18 0,-5 0 3 0,5-5 1 0,-5 0 0 16,5 5-24-16,0-5-4 0,-5 0 0 0,-1 5-1 15,1 5 26-15,-6 0 6 0,-6 0 1 16,0 5 0-16,-5 5-16 0,-12 0 0 0,6 0 0 0,-11 11 0 16,0-1 0-16,-12 0 12 0,0 0-3 0,-11 5-1 15,0 0 0-15,-5 5 0 0,-7 1 0 0,1-6 0 16,0 0-8-16,-12 0 0 0,6-5 0 0,0 0 0 15,1 1 0-15,-7-11-9 0,6 5 0 0,-6-5 0 16,7-5 9-16,-1 0 0 0,5 0 0 0,1 0-8 16,5-5 8-16,6 0-10 0,0-5 10 0,6 0-10 15,0-5 10-15,11 5 0 0,0 0 0 0,0-15 0 16,11 0-33-16,6 0-8 0,0-10-2 0,11 5 0 16,6-1 7-16,0 1 0 0,6-5 1 0,5 5 0 15,0-5 6-15,6 5 1 0,-6 0 0 0,18 0 0 16,-1 0 16-16,6-6 12 0,0 1-13 0,5 0 5 0,1-5 8 0,-1 5 0 15,1-5 0-15,-1 0-8 0,-5-6 8 0,0 6 0 16,-6 0 0-16,-5-5 0 0,11 0 0 0,-12-1 0 16,-5-4 0-16,-6 5 0 0,-5-5 0 0,-6 5 11 15,0 4-3-15,-12-4 0 0,1 5 19 0,0 0 3 16,-12 10 1-16,0 0 0 0,-5 0-4 0,0 5-1 16,-6-1 0-16,-6 6 0 0,0 5-3 0,-5 0-1 15,-12 10 0-15,6 5 0 0,-5-5 2 0,-1 11 1 16,-5 9 0-16,-6 10 0 0,0 0-34 0,0 10-7 15,-6 1-2-15,6 9 0 0,6 0 18 0,-6 0 11 0,6 1-2 16,5 4 0-16,1-10 3 0,5 1 1 0,5-6 0 16,-5-5 0-16,12-5-5 0,-1 0-8 0,6-9 11 15,0-6-11-15,0-5 10 0,0-15-10 0,0 0 8 0,11 5-8 16,12-10 16-16,0-5-1 0,5-5-1 0,0 0 0 16,12-11-3-16,11-4-1 0,-6-5 0 0,12-5 0 15,5 0-10-15,0-6 0 0,6 1 0 0,0 0 0 16,0 5 0-16,5-6 0 0,6 1 0 0,0 0 0 15,1 5 0-15,-7 10 0 0,1-1-9 0,-6 11 9 16,-1 5 0-16,-4 5 0 0,-7 5 0 0,-11 10 0 16,1 5 0-16,-12 5 0 0,-6 5 0 0,-5 1 0 15,-1 9 0-15,-11-5 14 0,6 0-2 0,-11 5-1 16,-6 0 9-16,0-5 1 0,-6 6 1 0,6-6 0 0,-11-5-6 16,5 5 0-16,-11-5-1 0,6-5 0 0,-6 0-3 15,-5 0-1-15,-1-5 0 0,-5 0 0 0,-1 0-11 0,-5-5 10 16,1 1-10-16,-7-6 10 0,-5 0 18 0,-6-6 3 15,0 1 1-15,-6 5 0 0,6-5-32 0,-5 0 0 16,-1 0 0-16,1 0 0 0,-1 0 0 0,1 5 0 16,5 0 0-16,0 0 0 15,0 0-28-15,11 0 0 0,1 0 1 0,11-5 0 16,5 5-142-16,0-5-29 0</inkml:trace>
        </inkml:traceGroup>
        <inkml:traceGroup>
          <inkml:annotationXML>
            <emma:emma xmlns:emma="http://www.w3.org/2003/04/emma" version="1.0">
              <emma:interpretation id="{57B70F19-3341-40F6-8AEF-D7C468B18775}" emma:medium="tactile" emma:mode="ink">
                <msink:context xmlns:msink="http://schemas.microsoft.com/ink/2010/main" type="inkWord" rotatedBoundingBox="12499,11278 12685,11274 12689,11485 12503,11488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19441.9457">9964 9359 518 0,'0'0'23'0,"0"0"5"0,0 0-28 0,0 0 0 16,0 0 0-16,0 0 0 0,0-5 161 0,0 5 27 15,0 0 6-15,0 0 1 0,5-10-79 0,-5 10-16 16,0 0-4-16,17-5 0 0,-17 5-29 0,17 5-7 16,6 0 0-16,-6 5-1 0,0 0-8 0,0 5-2 15,0 0 0-15,-6 1 0 0,0-1-13 0,-5 0-4 16,5 0 0-16,-11 0 0 0,6-5-20 0,-12 0-4 15,6-10 0-15,0 15-8 0,-5-10 20 0,5-5-4 16,-6 10 0-16,0-5 0 0,-5-5 9 0,11 0 2 16,-11-5 0-16,11 5 0 0,-12-5-11 0,7-5-1 15,-7 5-1-15,7-5 0 0,-1-5-14 0,0 0 11 16,1 0-11-16,5 0 10 0,0-5-10 0,0 4 0 16,-6 1 0-16,12 0 8 0,5 0-8 0,-5 5 0 0,-6 10 0 15,0 0 0 1,11-5-28-16,-11 5-10 0,17 0-2 0,-6 5-1 15,1 0-120-15,-1 10-24 0,0 0-5 0,6 0-1 0</inkml:trace>
          <inkml:trace contextRef="#ctx0" brushRef="#br0" timeOffset="118408.5953">10043 9374 1134 0,'0'0'50'0,"0"0"10"0,0 0-48 0,0 0-12 0,11-5 0 0,0-5 0 16,1 0 89-16,-7 5 15 0,7-5 4 0,-1 5 0 16,-11 5-18-16,17-5-3 0,-17 5-1 0,0 0 0 15,11-5-44-15,-11 5-9 0,0 0-1 0,0 0-1 16,0 0 5-16,0 0 0 0,0 0 1 0,0 0 0 15,0 0 17-15,0 0 3 0,-5 5 1 0,5-5 0 16,0 0-24-16,0 0-5 0,-12 5-1 0,1 0 0 16,11-5 0-16,0 0 0 0,0 0 0 0,0 0 0 15,0 0-28-15,0 0 0 0,0 0 0 0,0 0 0 16,0 0-20-16,0 0-11 16,0 0-1-16,0 0-1 0,17 5-146 0,-6 0-29 0,-11-5-5 0,17 10-2 15</inkml:trace>
        </inkml:traceGroup>
        <inkml:traceGroup>
          <inkml:annotationXML>
            <emma:emma xmlns:emma="http://www.w3.org/2003/04/emma" version="1.0">
              <emma:interpretation id="{D6DDA967-BCA3-488D-AF41-0B6B1FA8F653}" emma:medium="tactile" emma:mode="ink">
                <msink:context xmlns:msink="http://schemas.microsoft.com/ink/2010/main" type="inkWord" rotatedBoundingBox="14277,9961 18135,9890 18175,12064 14317,12135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0302.6241">12542 8826 172 0,'0'0'16'0,"0"0"-16"0,0 0 0 16,0 0 0-16,0 0 208 0,0 0 40 0,0-5 7 0,0 5 1 15,0 0-128-15,0 0-25 0,0 0-6 0,0 0-1 16,0 0 14-16,-5 10 2 0,-1 11 1 0,-5 4 0 16,-6 15-22-16,0 10-5 0,-11 5-1 0,-6 16 0 15,-6 4-3-15,1 6-1 0,-12 4 0 0,5-4 0 16,1-1-22-16,0 5-5 0,-6-9-1 0,6-6 0 16,5 1-29-16,1-6-7 0,-1-5-1 0,6 1 0 15,0-11-33-15,6-5-7 16,5-5-2-16,6-4-758 0,0-11-151 0</inkml:trace>
          <inkml:trace contextRef="#ctx0" brushRef="#br0" timeOffset="130017.2859">11768 8791 1105 0,'-12'-10'48'0,"12"10"12"0,6-5-48 0,0-5-12 0,-6 5 0 0,0 5 0 16,0 0 53-16,11-10 9 0,0 0 2 0,1 0 0 16,5 5-10-16,-6-5-2 0,6 0 0 0,0 5 0 15,0-5 19-15,0 5 3 0,0 0 1 0,11 0 0 16,-5-5-25-16,5 5-5 0,0-6-1 0,0 6 0 16,1 0-11-16,5 5-2 0,0 0-1 0,5-5 0 15,1 0-6-15,5 5 0 0,-5 0-1 0,5 0 0 16,6 0-4-16,0 5-1 0,0-5 0 0,5 5 0 0,6-5-6 15,6-5-2-15,-6 0 0 0,1 5 0 16,-1-5-10-16,6-5 12 0,-6 0-12 0,6 5 12 0,5-5-12 16,-16 0 8-16,-6 0-8 0,5 0 8 0,-5 5-8 0,-11 0 0 15,-6 0 0-15,-12 5 0 16,-10 5-158-16,-12-5-34 0,0 0-6 0,-12 15-2 16,-10 0-36-16,-7 0-8 0</inkml:trace>
          <inkml:trace contextRef="#ctx0" brushRef="#br0" timeOffset="131538.0936">14301 8133 864 0,'12'-15'76'0,"-7"0"-60"16,1-6-16-16,0 6 0 0,-1-5 56 0,1 0 8 0,-6 0 1 0,6 5 1 15,-6 0 25-15,5 5 5 16,-5 0 0-16,0 10 1 0,0 0-1 0,0 0 0 16,0 0 0-16,0 0 0 0,0 0-60 0,0 0-13 15,0 0-3-15,0 0 0 0,0 0-6 0,0 0-2 16,0 0 0-16,0 10 0 0,0 10 7 0,-5 5 1 16,-12 10 0-16,5 5 0 0,-10 16 6 0,-1 4 2 15,-5 15 0-15,-12 6 0 0,-5 4 12 0,0 1 4 0,-1-1 0 16,1 6 0-16,-6 4-8 0,6 1 0 0,-6-6-1 15,6 1 0-15,-6-6-2 0,6-14 0 0,0 4 0 16,-1-15 0-16,7 6-20 0,-7-16-4 0,7 0-1 0,5-5 0 16,6-4-8-16,-1-11 0 0,7 0 0 0,5-10 8 15,0-5-8-15,6 0 12 0,-1-10-12 0,12-5 12 16,0 0-12-16,0 0 12 0,0 0-12 0,6-15 12 16,5 0-12-16,-5-5 0 0,5-5 0 0,6-5 0 15,11 0 0-15,6-6 0 0,0 6 0 0,6-10 8 16,5 5-8-16,-5 5 0 0,-1-6 0 0,-5 11 0 15,6 0-9-15,-6 0 9 0,-6 5 0 0,0 5 0 16,-5 0 0-16,0 5-8 0,-1 10 8 0,-5 0 0 0,0 0 0 16,-6 10-8-16,1 0 8 0,-1 5 0 0,0 0-11 15,-5 10 11-15,0-5-10 0,-1 5 10 0,-5 1-9 0,6-1 9 16,-6 0-8-16,6-5 8 0,-1 0 0 0,1 0 0 16,0-5 0-16,-1-5 0 0,1 5 0 0,5-10 0 15,-5 5 0-15,5-10 0 0,0 5 0 0,6-10 0 16,6 0 0-16,0-5 0 0,-1 0 0 0,1-5 0 15,0-5 0-15,5 0 0 0,6-10 0 0,0 5 0 16,0-11 0-16,5-4-8 0,1 5 0 0,-1-5 0 16,1 10 0-16,0 0 0 0,-7 14 8 0,-4 1 0 15,-1 5-9-15,-11 10 9 0,-17 0 0 0,17 15 0 16,-6 6 0-16,-5 9 0 0,-6 5 0 0,-6 0 18 16,6 0-3-16,-5 5-1 0,-1-4-14 0,0-1 9 0,1 0-9 15,-1-5 8-15,0-10-8 0,1 0 0 16,5 6 0-16,0-16 0 0,0-10 8 0,0 0-8 0,0 0 0 0,0 0 8 15,0 0-8-15,11 5 10 0,0-10-10 0,6-5 10 16,0-6-10-16,6-4 10 0,-1 0-10 0,7-10 10 16,-7 5-10-16,12-10 0 0,-5 0 9 0,10-1-9 15,6 1 0-15,-5 0 0 0,0 0 0 0,5 0 0 16,6 4 0-16,0 6 0 0,0 5 0 0,-1 5 0 16,-4 5 0-16,-7 10-8 0,1 0 8 0,-1 10 0 15,-5 0 0-15,-5 5-10 0,-1 0 10 0,-5 5 0 16,-1 1 0-16,-5-1 0 0,0-5 0 0,-6 0 0 15,1 0 0-15,-1 0 12 0,-5 0-1 0,-6-15-1 16,0 15 10-16,0-15 3 0,-6 15 0 0,0 0 0 0,-5-5 3 16,0 5 1-16,-6-4 0 0,-6 4 0 0,1 0-11 0,-12 0-1 15,-6 0-1-15,-11 0 0 0,-5 5 5 16,-12 0 1-16,6-5 0 0,-6 0 0 0,-6 5-20 0,1-10 0 16,10 6 0-16,-4-6 0 15,-1-10-119-15,5 0-27 0,1-5-6 0</inkml:trace>
          <inkml:trace contextRef="#ctx0" brushRef="#br0" timeOffset="131669.1247">15014 8007 1209 0,'0'0'108'0,"0"0"-87"0,0 0-21 0,0 0 0 16,0 0 212-16,0 0 39 0,0 0 7 0,0 0 2 15,0 0-203-15,11 15-40 0,-5 0-8 0</inkml:trace>
        </inkml:traceGroup>
        <inkml:traceGroup>
          <inkml:annotationXML>
            <emma:emma xmlns:emma="http://www.w3.org/2003/04/emma" version="1.0">
              <emma:interpretation id="{3F5459C1-15FE-4569-9856-4780D7A715EE}" emma:medium="tactile" emma:mode="ink">
                <msink:context xmlns:msink="http://schemas.microsoft.com/ink/2010/main" type="inkWord" rotatedBoundingBox="19808,10300 22831,10244 22860,11808 19837,1186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2721.7372">18956 8555 1148 0,'22'-5'51'0,"-22"5"10"0,12-10-49 15,-12 10-12-15,0 0 0 0,5-10 0 0,7 5 70 0,-12-5 11 0,0 0 3 0,0 0 0 16,0 0-9-16,-6 0-2 0,0-1 0 0,-5-4 0 16,0 5-33-16,5 0-8 0,-11 0 0 0,0-5-1 15,0 0-12-15,-5 5-3 0,5 0 0 0,-6-5 0 16,-5 10 19-16,5 0 3 0,-5-5 1 0,0 5 0 15,5 0-15-15,-5 5-2 0,-6-5-1 0,0 10 0 16,-6 0-4-16,-11 5-1 0,-11 0 0 0,6 10 0 16,-1-5-3-16,-5 5-1 0,-6 5 0 0,-6 5 0 15,-5 1 18-15,-6 9 3 0,6 0 1 0,0 10 0 16,-11 1 7-16,16 9 2 0,6 0 0 0,6 6 0 0,5-1-43 16,12 0 0-16,0 6 0 0,11-6 0 0,11 0 0 15,1-4 0-15,10-6 12 0,1-5-4 0,11 1-8 16,0-6-12-16,6-5 2 0,11 0 1 0,5-5-11 0,12 1-1 15,6-6-1-15,-1 0 0 16,1-5-51-16,22-5-11 0,12-10-1 0,-1-5-567 16,-11-10-114-16</inkml:trace>
          <inkml:trace contextRef="#ctx0" brushRef="#br0" timeOffset="133111.1483">19075 9410 633 0,'0'-16'56'0,"5"6"-44"16,12 5-12-16,-6-5 0 0,-5-5 80 0,5 5 15 15,-5-5 2-15,5 5 1 0,1-5 5 0,-7 0 1 0,-5 0 0 0,6 0 0 16,0 0 16-16,-1 0 4 0,-16-1 1 0,5 6 0 16,1 0-23-16,-1 0-5 0,-11 0-1 0,0 5 0 15,0 5-36-15,0-5-8 0,6 10-2 0,-12 0 0 16,-11 5-31-16,0 0-7 0,0 5 0 0,-5 1-1 16,-6 9-11-16,-1 0 0 0,-5 0 0 0,6 10 0 15,11 0 0-15,-5-5 0 0,-1 1 0 0,6-1 8 16,12-5-8-16,5 5 0 0,-6-10 0 0,6 0 0 15,6 5 0-15,-1-9 0 0,12-1 0 0,-5 0 0 16,-1-5-12-16,6 0-5 0,11-5-1 0,6 0 0 16,-17-5-9-16,17-5-1 0,17 0-1 15,0 0 0-15,0-10 4 0,0 0 1 0,0 0 0 0,6-6 0 16,5 1 16-16,0 0 8 0,-5-10-8 0,-1 0 8 16,1 0 0-16,-6 0 0 0,0-1 0 0,-12 6 0 0,-5 0 13 15,0 5 2-15,0 5 0 0,-5 0 0 0,-12 15 18 0,0 0 4 16,0 0 1-16,0 0 0 0,0 0-6 0,-6 20-2 15,0-5 0-15,-5 10 0 0,5 0-20 0,-5 0-10 16,0 1 10-16,-1-1-10 0,12 0-12 0,-5 0-9 16,-1 5-2-16,0-5-685 15,6-5-138-15</inkml:trace>
          <inkml:trace contextRef="#ctx0" brushRef="#br0" timeOffset="133506.5819">19504 9314 576 0,'0'0'51'0,"0"0"-41"0,23 0-10 0,-6-5 0 16,-6 5 200-16,1 5 37 0,5 5 8 0,0 0 2 15,5 5-97-15,-5 5-19 0,-11 5-4 0,11 1-1 16,0-1-27-16,0 5-6 0,-12 0-1 0,1 5 0 16,0-5-46-16,-1-4-10 0,-5 4-1 0,-5-5-1 15,-7 0-2-15,12-5 0 0,0 0 0 0,-5 0 0 16,-7-10-16-16,7 5-3 0,-1-5-1 0,6-10 0 15,0 0 7-15,0 0 1 0,0 0 0 0,0 0 0 16,0 0 8-16,0 0 1 0,-6-15 1 0,12 0 0 16,5 0-16-16,1-5-3 0,-1-10-1 0,0 5 0 15,12-5-10-15,11 5 0 0,-6-1 0 0,6-4 0 16,6 5 0-16,-1 5 0 0,1-5 0 0,-6 15 0 16,0 0-8-16,0 10-4 0,-6 0-1 0,0 10 0 0,-5-5 13 15,-6 10 0-15,5 0 0 0,-5 5 0 0,-5 5 0 0,-7-5 0 16,7 5 0-16,-7 1 0 0,-5-1 0 15,12 0 0-15,-12 0 0 0,5 0 0 0,1-5 0 0,5 5-22 16,1 1 3-16,-1-6 1 16,0 0-150-16,0-5-31 0,6 0-5 0</inkml:trace>
        </inkml:traceGroup>
        <inkml:traceGroup>
          <inkml:annotationXML>
            <emma:emma xmlns:emma="http://www.w3.org/2003/04/emma" version="1.0">
              <emma:interpretation id="{F46A00A2-9135-47CD-AB37-A58604668B90}" emma:medium="tactile" emma:mode="ink">
                <msink:context xmlns:msink="http://schemas.microsoft.com/ink/2010/main" type="inkWord" rotatedBoundingBox="25120,9678 27557,9633 27592,11512 25155,11557"/>
              </emma:interpretation>
              <emma:one-of disjunction-type="recognition" id="oneOf23">
                <emma:interpretation id="interp31" emma:lang="" emma:confidence="1">
                  <emma:literal>be</emma:literal>
                </emma:interpretation>
                <emma:interpretation id="interp32" emma:lang="" emma:confidence="0">
                  <emma:literal>b,</emma:literal>
                </emma:interpretation>
                <emma:interpretation id="interp33" emma:lang="" emma:confidence="0">
                  <emma:literal>bc</emma:literal>
                </emma:interpretation>
                <emma:interpretation id="interp34" emma:lang="" emma:confidence="0">
                  <emma:literal>bo</emma:literal>
                </emma:interpretation>
                <emma:interpretation id="interp35" emma:lang="" emma:confidence="0">
                  <emma:literal>#se</emma:literal>
                </emma:interpretation>
              </emma:one-of>
            </emma:emma>
          </inkml:annotationXML>
          <inkml:trace contextRef="#ctx0" brushRef="#br0" timeOffset="134290.0677">23265 7720 1652 0,'0'0'36'0,"0"0"8"0,-11-10 2 0,11 10 0 0,0 0-37 0,0 0-9 0,0 0 0 16,0 0 0-16,-6 15 53 0,-5 6 9 16,0 4 2-16,5 5 0 0,0 10-13 0,1 5-3 0,-7 6 0 0,7 9 0 15,-1 0-9-15,-5 16-3 0,5 4 0 0,0-15 0 16,-5 6-6-16,5 4-2 0,-5 1 0 0,0-1 0 16,-6 0 22-16,6 6 4 0,-12-6 1 0,6 21 0 15,6-16-26-15,-1-4-5 0,-5-6 0 0,0-10-1 16,6-4-11-16,-6-11-1 0,6-5-1 0,0-5 0 15,-1-10-2-15,7-4-8 0,-1-11 12 0,0 5-4 16,6-15 14-16,0 0 2 0,0 0 1 0,0 0 0 16,0 0-14-16,0-15-3 0,6-6-8 0,5-4 12 15,1-5-12-15,-1-5 0 0,0 0 8 0,12-5-8 16,-1-11 0-16,12 16 0 0,-5-5 0 0,10 5 0 16,1-5 0-16,-1 9 0 0,1 6 0 0,0 0 0 15,-7 10 0-15,-4 5-13 0,-1 5 4 0,6 0 1 0,-11 5 8 16,-1 5 0-16,-5 10 0 0,0 0 0 15,0 5-28-15,-11 0-3 0,-1 5-1 16,-5 6 0-16,-5-6 32 0,-7 0 0 0,1 0 0 0,-11 5 0 0,-1-10 0 0,-5 5 0 16,-12 1 0-16,-5-1 0 0,5-10 20 0,-11 5 9 15,-5-5 3-15,-1-5 0 0,6 5-32 0,0 0 0 16,1-5 0-16,-1 0 0 16,0-5-40-16,11 0-13 0,1 5-3 0,-1-5-1 15,6-5-139-15,6 0-28 0,-18 0-6 0,24-5-1 0</inkml:trace>
          <inkml:trace contextRef="#ctx0" brushRef="#br0" timeOffset="134679.2357">24114 9158 1825 0,'0'0'40'0,"11"-5"8"0,0 0 1 0,6 5 3 0,0 0-41 0,6 0-11 0,-1-5 0 0,12 0 0 16,0-5 63-16,6 5 10 0,5-10 3 0,6 5 0 16,6 0-16-16,-1-5-4 0,1-5 0 0,-6 5 0 15,-1-1-24-15,-4 1-4 0,10-5-2 0,-11-5 0 16,-11 5-15-16,0-5-3 0,0-5-8 0,-5 5 12 0,-7-1 36 0,-5 6 6 16,-6-5 2-16,1 5 0 0,-1 0-27 0,-11 5-5 15,0-5 0-15,-11 10-1 0,-6 0-13 0,-6 5-2 16,-5 5-8-16,-12 0 12 0,1 5-12 0,-12 0 0 15,-6 10 0-15,-11-5 0 0,1 10 0 16,-1 0 9-16,0 0-9 0,0 10 12 0,0 1-12 0,6-1 0 16,0 0 0-16,-1 5 0 0,13 0 0 0,-1 0 0 15,11-4 0-15,0 4 0 0,12 5 0 0,11-5 0 16,-5 0 0-16,16 6 0 0,6-1-9 0,11-5 9 16,6 0-12-16,11 5 12 15,12-4-42-15,5-1-2 0,6 0 0 0,17 0 0 16,0-5-169-16,-6-10-35 0</inkml:trace>
        </inkml:traceGroup>
      </inkml:traceGroup>
    </inkml:traceGroup>
    <inkml:traceGroup>
      <inkml:annotationXML>
        <emma:emma xmlns:emma="http://www.w3.org/2003/04/emma" version="1.0">
          <emma:interpretation id="{730B1538-C087-4C13-99F1-10D2F57218E1}" emma:medium="tactile" emma:mode="ink">
            <msink:context xmlns:msink="http://schemas.microsoft.com/ink/2010/main" type="paragraph" rotatedBoundingBox="3038,12997 33069,12211 33144,15071 3113,15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9317B3-3008-4C37-AEDF-FC8A44696BEA}" emma:medium="tactile" emma:mode="ink">
              <msink:context xmlns:msink="http://schemas.microsoft.com/ink/2010/main" type="line" rotatedBoundingBox="3038,12997 33069,12211 33144,15071 3113,15857"/>
            </emma:interpretation>
          </emma:emma>
        </inkml:annotationXML>
        <inkml:traceGroup>
          <inkml:annotationXML>
            <emma:emma xmlns:emma="http://www.w3.org/2003/04/emma" version="1.0">
              <emma:interpretation id="{AADDC74B-B372-4094-8491-0F7C1DF09ABD}" emma:medium="tactile" emma:mode="ink">
                <msink:context xmlns:msink="http://schemas.microsoft.com/ink/2010/main" type="inkWord" rotatedBoundingBox="3041,13093 7213,12984 7270,15158 3098,15267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36251.8084">2532 12285 1267 0,'0'0'112'0,"0"0"-89"0,0-10-23 0,0 10 0 16,0 0 127-16,0 0 21 0,0 0 4 0,-11-5 0 15,0 5-48-15,-6 0-11 0,0 5-1 0,0 5-1 16,-6 10-43-16,1 5-8 0,-7 5-1 0,7 6-1 0,-1 4-24 0,0 0-5 15,-5 10-1-15,5 1 0 0,7 4-8 16,4-5 8-16,1-5-8 0,5 1 8 0,6-6-8 0,0-5 0 16,6-5 9-16,5-5-9 0,1 1 0 0,4-6 0 15,-4-5 0-15,5-5 0 0,0-5-13 0,5-5 2 16,1-5 1-16,0-5 0 0,5-5 10 0,-6-5 0 16,7-1-9-16,-1-9 9 0,-5 0 0 0,-1-5 0 15,-5 0 0-15,6-6 0 0,-6-4 0 0,0-5 0 16,0 0 8-16,-6-1-8 0,0 1 10 0,1 5-10 15,-7 0 12-15,1 9-12 0,-6 6 16 0,0 5-4 16,-6 0-1-16,-5 10 0 0,-6 5 5 0,0 5 0 16,-5 5 1-16,-7 10 0 0,-10 10-17 0,-7 10 0 15,-10 5 0-15,5 6 0 16,-6-1-108-16,6 5-21 0,-5 0-5 0</inkml:trace>
          <inkml:trace contextRef="#ctx0" brushRef="#br0" timeOffset="135885.4245">1797 12064 576 0,'0'0'51'0,"0"0"-41"16,-6-5-10-16,6 5 0 0,-11-5 206 0,11 5 39 0,-6-5 8 0,-5 0 2 16,5 0-132-16,-5 0-27 0,6 0-4 0,-12 0-2 15,5-5-34-15,-5 5-8 16,0 0 0-16,0-1-1 0,0 1-14 0,-5 0-2 0,-7 0-1 0,1 0 0 16,-6 5-20-16,-5 0-10 0,-1 5 10 0,1 0-10 15,-7 0 8-15,1 0-8 0,0 11 0 0,-6-6 0 16,6 5 0-16,-1 5 0 0,1 5 0 15,0-5 0-15,0 5 12 0,-1 0-4 0,7 5-8 0,-6 11 12 16,-1 4 0-16,7-5 0 0,-6 10 0 0,11 11 0 16,0-1-1-16,5 5-1 0,-5-4 0 0,12 14 0 15,5-4-10-15,6-1 12 0,5 0-12 0,6-4 12 16,6-6-2-16,5-5 0 0,6-4 0 0,5-6 0 16,1-5-10-16,0-10 10 0,5-5-10 0,-5-5 10 15,5-4-2-15,0-11 0 0,-5-10 0 0,5-11 0 16,0-4 8-16,6-15 2 0,0-5 0 0,6-15 0 15,-1-6-5-15,1-4-1 0,11-15 0 0,0-6 0 16,-17-9 2-16,17-11 0 0,-1-5 0 0,13-4 0 0,-1-6-14 16,-6 0 0-16,7-4-9 0,-7-1 9 0,1 5 0 15,-6 11 0-15,0 4 0 0,-1 16 0 0,-10 4 0 16,0 16 0-16,-1 5-8 0,-10 14 8 0,-7 6 0 0,-5 15 0 16,-6 5 0-16,-5 10 10 0,-6 5-10 0,0 10 10 15,0 0-10-15,-11 30 10 0,-6 15-10 0,-6 10 8 16,-5 11-8-16,0 14 8 0,-18 6-8 0,7-1 0 15,-6 6 0-15,-1 4 8 0,1 1-8 0,0-6 12 16,0 1-12-16,5-1 12 0,12-10-12 0,-1-4 0 16,1-1 0-16,11 6 0 0,6-11-15 0,5 6-8 15,6-6-1-15,-5 0-1 16,5-4-140-16,0-6-28 0,5 0-6 0,7-4-692 16</inkml:trace>
          <inkml:trace contextRef="#ctx0" brushRef="#br0" timeOffset="136641.7673">3070 12265 2127 0,'0'0'47'0,"0"0"9"15,0 0 3-15,0 0 1 0,0 0-48 0,0 0-12 0,0 15 0 0,11 0 0 16,0 5 40-16,1 0 7 0,-1 5 1 0,0 1 0 0,0 4 3 0,-5 5 1 15,0 5 0-15,-6 0 0 0,-6-4-36 0,0 4-6 16,-5-5-2-16,0 0 0 0,0-5-8 0,-12 0 0 16,6 1 0-16,6-11 0 0,-6 0 0 0,5-10 0 15,7 0 0-15,-7-5 0 0,7-5 15 0,5 0-3 16,-6-5 0-16,6-10 0 0,6 0-3 0,-1-10-1 16,1-11 0-16,11-9 0 0,-6 0-8 0,18 0 0 15,5-6 0-15,5-4 0 0,1 0-12 0,5 0 12 16,6 4-10-16,-6 6 10 0,6 5-8 0,-11 10 8 15,-1 10 0-15,-5 4-9 0,0 11 9 0,-6 10 0 16,-5 6-9-16,0 4 9 0,-7 15 0 0,-10 5 0 16,0 5 10-16,-12 5-10 0,0 1 17 0,-5 4-3 15,0 5-1-15,-6 1 0 0,6-6-13 0,-1 5-10 16,1-5 2-16,5-4 0 16,1-1-173-16,5-5-35 0</inkml:trace>
          <inkml:trace contextRef="#ctx0" brushRef="#br0" timeOffset="137032.7109">4184 12717 1962 0,'0'0'87'0,"0"0"17"15,0 0-83-15,0 0-21 0,0 0 0 0,0 0 0 16,11 0 60-16,6-5 8 0,0-5 2 0,0 0 0 15,0-5-2-15,5-5-1 0,1-5 0 0,5-5 0 0,-5-5-36 0,11-6-7 16,-6 1-2-16,6 0 0 0,0-5-9 0,-6-1-1 16,1 1-1-16,-1 5 0 0,0-5-11 0,-5 10 0 15,-1-1 0-15,-5 6 0 0,-5 0 0 0,5 10 0 16,-12-5 0-16,1 10 0 0,-12 0 8 0,6 15-8 16,-11 0 12-16,-6 5-4 0,-6 5-8 0,-10 5 0 15,-1 10-10-15,-6 10 10 0,0 5 0 0,-5 6 0 0,6 4-8 0,-7 0 8 16,7 10 0-16,-1-4 0 15,6-1 0-15,6 0 0 0,0-4 8 0,5-1-8 16,12-5 0-16,-1-5 0 0,7 1 0 0,10-6 0 16,1 0-8-16,11-5 8 15,6 0-105-15,-1 0-15 0,7-4-4 0,4-6-564 16,7 0-112-16</inkml:trace>
        </inkml:traceGroup>
        <inkml:traceGroup>
          <inkml:annotationXML>
            <emma:emma xmlns:emma="http://www.w3.org/2003/04/emma" version="1.0">
              <emma:interpretation id="{57A66510-34FC-430D-BBBE-B653789B6A8A}" emma:medium="tactile" emma:mode="ink">
                <msink:context xmlns:msink="http://schemas.microsoft.com/ink/2010/main" type="inkWord" rotatedBoundingBox="9994,13560 11777,13513 11807,14658 10024,14704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43562.979">7594 12245 518 0,'0'0'46'0,"11"-10"-37"0,1 0-9 0,-1 0 0 15,-5 0 145-15,-1 0 27 0,6-1 6 0,-5 1 1 16,5-5-71-16,-5 5-15 0,-6-5-2 0,0 5-1 15,0 10-27-15,6-10-6 0,-6 10-1 0,0 0 0 16,0 0-7-16,0 0-1 0,0 0-1 0,0 0 0 16,0 0 0-16,0 0 0 0,0 0 0 0,0 0 0 0,-6 5-12 15,-5 5-3-15,-1 5 0 0,7 5 0 16,-6 0-3-16,5 1-1 0,-11 4 0 0,0 5 0 0,6 5-8 0,-1-5-1 16,1 5-1-16,0-4 0 0,-1-1-7 15,1 5-2-15,0-10 0 0,-1 10 0 0,7-5-9 0,5-4 0 16,-12-1 0-16,12-5 0 0,0 5-9 0,0 0-4 15,6-10-1-15,0 5 0 16,-6-5-140-16,5 0-28 0,7 1-6 0</inkml:trace>
          <inkml:trace contextRef="#ctx0" brushRef="#br0" timeOffset="143631.018">7837 11652 1440 0,'-11'-10'128'0,"5"-6"-103"0,-5 6-25 0,0 0 0 16,-1 5 102-16,1 0 15 0,5 5 3 0,1 0 1 15,5 0-69-15,0 0-13 0,0 10-3 0,0 0-613 16,0 6-123-16</inkml:trace>
          <inkml:trace contextRef="#ctx0" brushRef="#br0" timeOffset="144121.5936">8352 12039 1670 0,'5'0'148'0,"1"0"-118"0,0 0-30 0,5 5 0 0,6-5 46 0,6 5 3 16,-6 5 1-16,11 0 0 0,0 5 15 0,0 0 3 15,1 5 1-15,-7 0 0 0,1 0-37 0,0 11-7 16,-6-1-1-16,-6 0-1 0,0 5-7 0,-11-5-2 16,0 5 0-16,0-4 0 0,-5-6 10 0,-7 5 3 15,1-10 0-15,0 5 0 0,-6-10 4 0,5 0 1 16,1 0 0-16,0-5 0 0,5-5-14 0,6-5-2 16,0 0-1-16,0 0 0 0,-6-10-7 0,6-5 0 15,6-5-8-15,0-5 12 0,5 0-12 0,6-5 0 16,6-10 0-16,-1-1 0 0,12-4 0 0,0 0 0 15,0 0 0-15,6-1 0 0,-1 6 0 0,1 5 0 16,-1 5 0-16,1 5 0 0,-12-1 0 0,0 11 0 0,-16 0 0 16,-1 5 9-16,6 10-9 0,0 0 12 0,-6 5-12 0,-5 5 12 15,0 5-12-15,-1 6 8 0,7-1-8 0,-1 0 8 16,0 5 2-16,-5 0 0 0,5 0 0 0,1 0 0 16,5 5-10-16,-6 1 0 0,6-6 0 15,-6 5-11 1,12 0-134-16,-1-5-27 0,-5 0-6 0</inkml:trace>
        </inkml:traceGroup>
        <inkml:traceGroup>
          <inkml:annotationXML>
            <emma:emma xmlns:emma="http://www.w3.org/2003/04/emma" version="1.0">
              <emma:interpretation id="{37F6156F-57DE-4D44-8072-BEBD5EE0A2C1}" emma:medium="tactile" emma:mode="ink">
                <msink:context xmlns:msink="http://schemas.microsoft.com/ink/2010/main" type="inkWord" rotatedBoundingBox="14264,13351 15587,13316 15630,14961 14307,14996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45287.4601">12520 11707 1263 0,'-6'-20'56'0,"6"10"12"0,0-10-55 0,6 5-13 15,0-6 0-15,-6 1 0 0,0-5 67 0,0 5 10 16,0-5 3-16,0 5 0 0,0 0-27 0,0-5-5 15,-6 5 0-15,6 4-1 0,0-4-9 0,0 5-2 16,0 5 0-16,-6 0 0 0,6 10 17 0,0 0 3 16,-11 5 1-16,0 0 0 0,-6 5-18 0,0 5-4 15,0 5-1-15,-12 11 0 0,7 9-4 0,-6 0-1 16,-6 0 0-16,0 11 0 0,0 9-2 0,0 0-1 16,0 6 0-16,-6-1 0 0,6 0-3 0,-5 1-1 15,-1-1 0-15,1 5 0 0,-1 1-5 0,6-6-1 16,6 0 0-16,5 6 0 0,-5-6-2 0,11 0-1 15,-6-4 0-15,6-6 0 0,6 0-13 0,5-4 9 16,1-6-9-16,5 0 8 0,0-5-8 0,5-9 0 16,12-1 0-16,6-10 0 0,5 0 0 0,6-5 0 15,6-5 0-15,5-5 8 0,6-5-8 0,5-5 0 0,7-5 9 16,4-5-9-16,-4-10 10 0,10 5-2 16,-5-5-8-16,6-6 12 0,-1 1-12 0,-5-5 0 0,-6-5 0 15,0 0 0-15,-11-11 9 0,-5 1-9 0,-7 0 8 0,1-6-8 16,-12-4 20-16,0 0 0 0,-5-1-1 0,-6-4 0 15,0 5-4-15,0-6-1 0,-6 1 0 0,-5 5 0 16,-1-6-14-16,-10 6 11 0,-1 5-11 0,-5 0 10 16,-6 4-10-16,-6 11 0 0,-11 0 0 0,0 10 8 15,-5-1-8-15,-6 6 0 0,-6 10 0 0,0 5-11 16,0 5-4-16,-6 5-1 0,-5 5 0 0,6 10 0 16,-1 0-102-16,0 11-21 0,1 4-4 15,5 5-573-15,0 0-114 0</inkml:trace>
        </inkml:traceGroup>
        <inkml:traceGroup>
          <inkml:annotationXML>
            <emma:emma xmlns:emma="http://www.w3.org/2003/04/emma" version="1.0">
              <emma:interpretation id="{8CAD0E4B-C321-4168-AEBF-E36CB8D3A3A3}" emma:medium="tactile" emma:mode="ink">
                <msink:context xmlns:msink="http://schemas.microsoft.com/ink/2010/main" type="inkWord" rotatedBoundingBox="16343,12705 21142,12579 21198,14726 16400,14851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45702.2704">15003 10872 1728 0,'-6'-20'153'0,"-5"0"-122"0,-1 5-31 0,7 0 0 16,-7 0-14-16,1 0-9 0,0 5-1 0,5 0-1 15,-11 0 84-15,6 0 17 0,-1 5 3 0,-4 0 1 16,-7 5-32-16,6 10-7 0,-6 0-1 0,-5 5 0 16,-6 0-16-16,0 15-3 0,0 0-1 0,-17 10 0 15,0 11 24-15,-5 9 5 0,-6 10 1 0,-1 11 0 16,7 4-3-16,-6 6-1 0,-1 9 0 0,7 6 0 16,-1 4-14-16,12-4-4 0,0-5 0 0,5-1 0 15,6 1 7-15,6-1 1 0,5-9 0 0,12-1 0 16,0-4-36-16,0-6 0 0,11-10 0 0,5-4 0 0,7-6-9 15,10-5-9-15,1-9-2 0,11-11-773 16,17-5-155-16</inkml:trace>
          <inkml:trace contextRef="#ctx0" brushRef="#br0" timeOffset="146483.875">15319 11395 1378 0,'0'-30'61'0,"0"15"13"0,-5-5-59 0,5 0-15 15,0 5 0-15,0-5 0 0,0-1 102 0,0 6 18 16,0 0 3-16,5 0 1 0,-5 0-31 0,0 5-5 16,0 10-2-16,0 0 0 0,6-5-42 0,-6 5-8 15,0 0-1-15,17 0-1 0,-6 10-26 0,6 5-8 16,0 10 0-16,6 6 0 0,-6 4 19 0,5 15-3 0,-5 5-1 0,0 11 0 16,-5 9 7-16,-1 10 2 15,-5 1 0-15,-1 4 0 0,1 1 2 0,-6 4 1 0,0 1 0 16,-6-1 0-16,6-4-2 0,-5-6 0 0,5-4 0 15,-6-11 0-15,6-4 8 0,0-6 2 0,0-10 0 0,0-5 0 16,-6-9-22-16,1-6-4 0,5-10-1 0,0-5 0 16,0 0-8-16,0-15 0 0,0 10 0 0,0-10 8 15,0 0 8-15,0 0 2 0,5-15 0 0,7 0 0 16,-1-5 14-16,6-5 4 0,-6-10 0 0,12-1 0 16,-6-9-20-16,11-5-3 0,-5-5-1 0,11-6 0 15,5-4 0-15,1-6-1 0,-1 1 0 0,7-5 0 16,-7 4-11-16,1-9 0 0,11 4 0 0,-6-4 8 15,6-5-8-15,-6-1-9 0,0 6 9 0,1-1-13 16,-1 1-30-16,-6 4-5 0,-5 11-2 0,0 10 0 16,-5 4-76-16,-1 11-15 0,-11 5-3 0,5 10-971 15</inkml:trace>
          <inkml:trace contextRef="#ctx0" brushRef="#br0" timeOffset="194854.5708">17101 12124 172 0,'0'0'16'0,"0"0"-16"16,0-5 0-16,-12 0 0 0,7 0 210 0,-1 0 39 15,6 5 8-15,0 0 2 0,0 0-137 0,0 0-27 0,0 0-6 0,0 0-1 16,0 0-19-16,11-5-4 0,-11 5-1 16,0 0 0-16,12-10-23 0,-12 10-5 0,0 0 0 0,0 0-1 15,0 0-2-15,0 0 0 0,0 0 0 0,0 0 0 16,0 0-1-16,11-5 0 0,6 5 0 0,0 0 0 15,0 5-3-15,6 0-1 0,-6 0 0 0,5 0 0 16,1 0-7-16,5 0-1 0,0 0-1 0,6 0 0 16,6 0-2-16,5 0 0 0,6 0 0 0,0-5 0 15,6 0 3-15,5 0 1 0,-6-5 0 0,6 5 0 16,-11 0-5-16,6-5-2 0,5 0 0 0,-5 0 0 16,-12 0-2-16,6 5-1 0,0-5 0 0,0 5 0 15,-12 0-11-15,1 0 0 0,-1 0 0 0,1 0 0 16,0 0 0-16,-12 0 0 0,0 0 0 0,6 0 0 0,0 0 0 15,-11 5 0-15,-6-5 0 0,5 0 0 0,1 0-28 16,-6 0 3-16,-17 0 0 0,11 0 0 16,6-5-127-16,-11 5-26 0,-6 0-5 0</inkml:trace>
          <inkml:trace contextRef="#ctx0" brushRef="#br0" timeOffset="195249.8925">17972 11491 1378 0,'-46'0'30'0,"46"0"6"0,0 0 2 0,0-10 2 0,-5-5-32 0,-6 5-8 0,-1 0 0 0,12 10 0 16,6-11 59-16,-6 11 10 0,-6-5 3 0,-5 0 0 16,5 0-25-16,6 5-5 0,0 0-1 0,0 0 0 15,-11-5-2-15,11 5-1 0,0 0 0 0,0 0 0 16,11 0 7-16,-11 0 2 0,0 15 0 0,6 6 0 16,0-1 9-16,-1 0 1 0,-5 10 1 0,-5 0 0 15,-18 10-6-15,0 11-2 0,18 9 0 0,-7 5 0 16,1 6-30-16,-6-1-7 0,-11 5-1 0,0 1 0 15,5-1-4-15,0-4-8 0,-11-6 11 0,-5-5-11 0,5 6 9 16,11-11-9-16,6-10 0 0,6 0 9 0,0-4-9 0,-1-6 0 16,1-5 0-16,0-5 0 15,11-5-32-15,0-5-8 0,0-5-1 0,0-10-691 16,0 0-139-16</inkml:trace>
        </inkml:traceGroup>
        <inkml:traceGroup>
          <inkml:annotationXML>
            <emma:emma xmlns:emma="http://www.w3.org/2003/04/emma" version="1.0">
              <emma:interpretation id="{00D7358E-3912-445B-80AD-A557ADDA4E08}" emma:medium="tactile" emma:mode="ink">
                <msink:context xmlns:msink="http://schemas.microsoft.com/ink/2010/main" type="inkWord" rotatedBoundingBox="22261,12494 25522,12408 25597,15268 22336,15353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96671.8219">20013 11828 1695 0,'0'0'37'0,"0"0"8"0,0 0 2 0,0 0 1 0,0 0-39 0,0 0-9 16,0 0 0-16,0 0 0 0,17 0 68 0,0 0 12 0,6 0 3 0,5 0 0 15,0 0-15-15,1 0-4 0,10 0 0 0,7 0 0 16,-7 5-21-16,6-5-5 0,6 0-1 0,-5 5 0 16,4 0-29-16,1-5-8 0,-5 5 0 0,-1 0 0 15,0-5 14-15,0 5-2 0,-11-5 0 0,0 5 0 16,0-5-12-16,0 0-18 0,-6 5 4 0,6 0 1 16,-11-5-59-1,5 5-12-15,-5-5-3 0,-1 5 0 0,1 0-56 0,-6-5-11 16,0 5-2-16,-17-5-596 0</inkml:trace>
          <inkml:trace contextRef="#ctx0" brushRef="#br0" timeOffset="196368.5493">20030 11310 403 0,'-11'-5'36'0,"5"-5"-36"0,1-5 0 0,5 5 0 15,-6-6 278-15,6 16 49 0,0 0 9 0,0 0 3 16,0 0-228-16,11 0-46 0,-5-5-9 0,11 5-1 16,0-5 8-16,0 5 1 0,6 5 1 0,5-5 0 15,6-5-15-15,5 5-3 0,7-5-1 0,4 0 0 16,7 0-19-16,5 5-4 0,0-5-1 0,12 0 0 16,-6 0-4-16,0-5-1 0,5 5 0 0,6-5 0 15,1 0-3-15,-1 5-1 0,0 0 0 0,0 5 0 16,-5 0 6-16,-7-5 1 0,-4 10 0 0,-1-5 0 15,-11 5-20-15,-6 0 0 0,-5 0 0 0,-1 5 0 16,1-5-17-16,-12 0-11 16,0 0-1-16,-5 5-1 0,0-10 3 0,-6 10 1 0,-6-5 0 15,0 0 0-15,-11-5-186 0,0 0-38 0</inkml:trace>
          <inkml:trace contextRef="#ctx0" brushRef="#br0" timeOffset="196040.8738">20358 11119 1328 0,'0'0'29'0,"0"0"7"0,0 0 0 0,0 0 1 0,0 0-29 0,0 0-8 0,0 0 0 0,-5-10 0 15,-1 5 68-15,6 5 13 0,0 0 3 0,0 0 0 16,0 0-32-16,0 0-5 0,0 0-2 0,0 0 0 16,0 0-18-16,-11 10-4 0,-1 5-1 0,12 5 0 15,-5 5 23-15,-7 0 5 0,1 5 1 0,0 11 0 16,5 9-7-16,-5 0-2 0,-6 5 0 0,0 11 0 15,-6-6-4-15,1 10-1 0,-1 1 0 0,-5-1 0 16,-1-4-6-16,1-6-2 0,0 0 0 0,0 6 0 0,-1-6-9 16,1-10-1-16,5 0-1 0,1-9 0 0,-1 4-10 0,1-10-8 15,-1-5 12-15,6 0-12 0,11-4 0 0,-5-1-12 16,-6-10 0-16,6 0 0 16,5-5-42-16,6-5-8 0,-11 0-2 0,11-5 0 15,0 0-102-15,0 0-21 0,0-15-4 0,0-5-620 0</inkml:trace>
          <inkml:trace contextRef="#ctx0" brushRef="#br0" timeOffset="196943.946">20019 12361 2026 0,'0'0'90'0,"-11"0"18"0,-1 0-86 0,7 5-22 16,5-5 0-16,0 0 0 0,0 0 53 0,-12 6 7 16,12-6 0-16,0 0 1 0,-5 10-15 0,5-10-3 15,5 10-1-15,12-5 0 0,0 0-18 0,6 0-4 16,11 0-1-16,5 0 0 0,7 0-7 0,5-5-2 16,11 5 0-16,6-5 0 0,5 5-10 0,1 0 8 15,-1-10-8-15,1 5 8 16,-1-5-52-16,1 5-10 0,-6 0-2 0,0-5-1 15,-1 5-138-15,-16-5-27 0</inkml:trace>
          <inkml:trace contextRef="#ctx0" brushRef="#br0" timeOffset="197385.2732">22762 10551 1440 0,'-6'-25'128'0,"6"9"-103"0,-5 6-25 0,5 0 0 0,-6 0 33 0,-5-5 2 15,5 10 0-15,6 5 0 0,0 0 33 0,0 0 6 16,-11 0 2-16,11 0 0 0,0 0-36 0,-6 15-6 16,0 0-2-16,6 5 0 15,0 1 7-15,6 4 1 0,0 5 0 0,5 5 0 0,0 0 3 0,6 5 1 16,6 6 0-16,5 9 0 0,0 0-20 0,1 11-4 0,-7 4-1 0,12 10 0 16,-5 1 5-16,-7 9 2 15,-5 11 0-15,0 15 0 0,-6-6 5 0,-11 11 1 16,-11-1 0-16,-12 11 0 0,-10-5 29 0,-13 5 7 0,-5-6 0 15,-11 1 1-15,0-15-13 0,5-11-2 16,-5 1-1-16,-11-11 0 0,10-4-25 0,-10-11-4 0,-1-5-2 16,7-9 0-16,4-6-22 0,7-5 0 0,5-10 0 0,0-9 8 31,17-21-104-31,6 5-20 0,5-15-4 0,1-10-712 0,10-10-144 0</inkml:trace>
        </inkml:traceGroup>
        <inkml:traceGroup>
          <inkml:annotationXML>
            <emma:emma xmlns:emma="http://www.w3.org/2003/04/emma" version="1.0">
              <emma:interpretation id="{A5476B71-723D-48CF-B499-0C7F2841FF86}" emma:medium="tactile" emma:mode="ink">
                <msink:context xmlns:msink="http://schemas.microsoft.com/ink/2010/main" type="inkWord" rotatedBoundingBox="27151,13042 30133,12964 30180,14756 27198,14834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98998.8565">24719 12627 691 0,'0'0'61'0,"0"0"-49"0,0 0-12 0,0 0 0 16,0 0 158-16,0 0 29 0,0 0 5 0,0 0 2 16,-12 0-161-16,7 0-33 0,-7 0 0 0,12 0-10 15,-11 0 10-15,5 0 11 0,-5-5-3 0,5 5 0 0,6 0 31 16,0 0 5-16,0 0 2 0,0 0 0 0,0 0 14 16,0 0 2-16,12-5 1 0,-7-5 0 0,7 10-22 0,-1-10-4 15,-11 10-1-15,0 0 0 0,0 0-4 0,0 0 0 16,0-5-1-16,0 5 0 0,0-10-19 0,0 10-3 15,0 0-1-15,0 0 0 0,0 0-8 0,0 0 0 16,0 0 0-16,0 0 0 0,0 0-8 0,6 0-4 16,5 0-1-16,0 0 0 0,1 0 3 0,-1 5 1 15,6 5 0-15,-6-10 0 0,6 5 9 0,0-5-13 16,-5 5 5-16,-1-5 8 0,6 0 0 0,-6 0 0 16,-5-5 0-16,-6 5 0 0,0 0 0 0,0 0 0 15,0 0 0-15,0 0 0 0,0 0 14 0,0 0 4 16,0 0 1-16,-17-5 0 0,0-5 0 0,6 5 0 15,-6 5 0-15,5-5 0 0,-5 0-19 0,17 5 10 16,0 0-10-16,-5-5 8 0,-12 0-8 0,5 5 0 16,12 0 0-16,0 0 0 0,6-11 0 0,-6 11 0 0,0 0 0 15,0 0 0-15,0-5-17 0,6 0 4 0,-1-5 1 0,1 0 0 16,-12 0-4-16,6 0-1 0,6 0 0 0,5-5 0 16,-5 5 17-16,5-5 0 0,1 5 0 0,5-5 9 15,-6 10 3-15,0 0 0 0,0 0 0 0,1 0 0 31,-1 10-31-31,-11-5-5 0,0 0-2 0,11 10 0 0,-5 0 50 0,0 5 11 0,-6-5 1 0,0 5 1 16,-6 0-8-16,0 5-1 0,1-5-1 0,-7 0 0 16,1 6-27-16,0-6-16 0,5 0 3 0,-5 0 0 15,0 0-7-15,-1-5 0 0,7-5-1 0,5-5-911 16</inkml:trace>
          <inkml:trace contextRef="#ctx0" brushRef="#br0" timeOffset="4.30742E7">25188 11114 475 0,'0'0'20'0,"0"0"6"0,0 0-26 0,0 0 0 15,0 0 0-15,0 0 0 0,0 0 19 0,0 0-2 0,0 0 0 0,0 0 0 16,0 0-5-16,0 0-2 0,0 0 0 0,0 0 0 16,0 0 35-16,0 0 7 0,11-5 2 0,-11 5 0 15,0 0 10-15,0 0 1 0,0 0 1 0,0 0 0 16,12 0-8-16,-12 0-2 0,0 0 0 0,0 0 0 15,0 0-20-15,0 0-4 0,0 0 0 0,17-5-1 16,-12 0-11-16,-5 5-3 0,0 0 0 0,12-5 0 0,-12 5-17 0,11 0 0 16,-11 0-11-16,0 0 11 0,0 0 0 0,0 0 0 15,0 0 0-15,0 0 0 0,0 0 9 0,0 0 3 32,11-5 0-32,-11 5 0 0,0 0 12 0,0 0 4 0,0 0 0 0,0 0 0 0,0 0-5 0,0 0-1 15,-11-5 0-15,0 5 0 0,-6 0-22 0,5 0-8 16,1 0 0-16,-6 0 0 15,0 0-2-15,6 0 0 0,0 0 0 0,-6 0 0 16,0 0-8-16,5 0-2 0,-5 5 0 0,0-5 0 16,6 5 10-16,-6-5 2 0,0 0 0 0,6 5 0 15,-6 0 8-15,6 0 0 0,-6 0 0 0,5 0 0 0,1 0 0 16,0 5 11-16,-1 0-3 0,7-5 0 0,-7 5-8 16,7-5 0-16,5-5 0 0,-12 10 0 0,7 0 0 0,5-10 0 15,-12 10 0-15,1 0 0 0,11-10 0 0,-6 10 0 16,-5 0 0-16,11-10 0 0,0 0 0 0,0 10 0 15,-11 0 0-15,5 0 0 0,1 1 0 0,5-11 8 16,-6 10-8-16,6-10 8 0,-6 15-8 0,6-15 0 0,-5 10 0 0,-1 0-11 16,0 0 11-16,6-10 0 0,0 0 0 0,-5 10 0 15,-1 5 0-15,6-15 8 0,-6 10-8 0,6-10 0 16,0 0 0-16,0 0 0 0,-5 10 0 0,5-10 0 0,0 0 0 16,0 15 0-16,-6 0 0 0,6-15 0 0,0 0 0 0,0 0 0 15,0 0 0-15,0 10 0 0,0-10 0 0,0 10 0 31,0-10 0-31,0 15 0 0,0 1 0 0,0-16 0 16,0 0 0-16,11 10 0 0,-11-10 9 0,0 0-9 16,6 15 12-16,5-5-12 0,1 0 24 0,-12-10-1 15,0 0-1-15,5 15 0 0,7-5-13 0,-12-10-9 0,5 10 12 0,-5-10-12 16,0 0 10-16,0 0-10 0,11 5 8 0,1 5-8 16,-12-10 12-16,17 5-4 0,-6 0 0 0,0 0 0 15,6-5-8-15,0 5 8 0,0 0-8 0,0-5 8 16,-5 5-8-16,5 0 12 0,-6 0-12 0,6 5 12 0,0 0-4 15,0 0 0-15,0 0 0 0,-6 6 0 0,6-1-8 16,0-5 10-16,-6 0-10 0,6 0 10 0,-5 0-10 0,4 0 0 16,-4 0 0-16,-1 0 8 0,6 0 10 0,-6 0 2 0,-5 0 0 0,5 0 0 15,1 0-11-15,-1-5-1 0,-5 5-8 0,5 0 12 32,0-5-4-32,1 5 0 0,-1 6-8 0,-5-6 12 0,5 0-12 0,6 0 0 0,-6-5 0 0,0 10 0 15,1-5 0-15,-1 0 9 0,0-5-9 0,1 5 8 31,-1 0 4-31,0 0 1 0,1-5 0 0,-1 0 0 16,0 5 6-16,-11-10 1 0,0 0 0 0,12 10 0 0,-7 0-8 16,-5-10-2-16,0 0 0 0,6 10 0 0,-6 5-10 0,0-15 0 15,6 11 0-15,-6-11 8 0,-6 10-8 0,6-10 0 16,11 10 0-16,-11-10 0 0,-5 15 0 0,5-5-9 16,0 0 9-16,5 0 0 0,1 0 0 0,-6-10 0 15,-6 15 0-15,6-15 0 0,0 0 0 0,-5 10 0 0,-1 0 0 0,0 5 0 16,1-5 0-16,-1 0 0 0,6 5 0 0,-6-5 0 15,1 1 0-15,-7-1 8 0,12-10-8 0,-5 10 9 16,-1 5-9-16,6-15 10 0,-6 10-10 0,6-10 10 16,0 0-10-16,0 0 0 0,0 0 0 0,0 0 0 15,0 0 0-15,-5 10 0 0,-7-5 0 0,1 5 0 0,11-10 0 16,0 0-11-16,-6 5 11 0,-11 0-12 0,6 5 12 0,0-5 0 16,-1 0 0-16,1 0-8 0,-6 0 8 0,0 5 0 15,6-5 0-15,0 0 0 0,-6-5 0 0,5 0 0 16,-5 5 8-16,12 0-8 15,-7-5 8-15,1 5-8 0,0-5 10 0,-1 0-10 16,1 0 8-16,0 0-8 0,0 0 0 0,5 0 0 16,-5-5 0-16,-1 0 0 0,1 0 0 0,0 5 0 15,5-5 10-15,-5 0-10 0,5 5 10 0,-5-5-10 16,-1 0 11-16,1 0-11 0,5 0 12 0,-5 0-12 0,0 5 0 0,-1-5 0 0,1 5 0 0,-6 0-12 31,6 0 0-31,-6 0 0 0,0-5 0 0,6 5 0 0,-6 0-7 16,0 0-1-16,0 5 0 0,0-5 0 0,0 0 8 0,11 0 0 15,6 0 1-15,0 0 0 0,0 0-11 0,0 0-2 16,0 0-1-16,17-10 0 16,0 0-94-16,11 0-18 0</inkml:trace>
          <inkml:trace contextRef="#ctx0" brushRef="#br0" timeOffset="4.3076E7">25341 12215 748 0,'0'0'33'0,"0"0"7"0,0 0-32 0,11-5-8 16,-5 0 0-16,5 0 0 0,0-5 0 0,-5-1 12 15,5 1-12-15,-5 0 12 0,-6 10-12 0,0 0-16 0,6-5 4 0,-6 5 1 16,0 0 43-16,0 0 8 0,0 0 1 0,0 0 1 16,0 0 13-16,0-5 2 0,0 5 1 0,-6-10 0 15,0 5-18-15,6 5-3 0,0 0-1 0,0 0 0 16,0 0-19-16,0 0-4 0,0 0-1 0,0 0 0 0,0 0-12 15,0 0 9-15,0 0-9 0,0 0 8 0,0 0-8 0,0 0 0 16,0 0 0-16,0 0 0 0,0 0 0 0,0 0 16 16,0 0-2-16,0 0-1 0,-5 10 10 0,5-10 1 15,0 0 1-15,0 0 0 0,0 0-1 0,0 10 0 16,0-10 0-16,0 0 0 0,0 0-24 0,5 10 0 0,-10 5 0 0,5-15 0 16,-6 11-12-16,0-1 12 0,-5 0-12 0,5 5 12 15,1-5 0-15,-7 0 0 0,1 0 0 0,0-5 0 31,0 10 21-31,-1 0 6 0,1-5 1 0,5 5 0 16,-5-5 12-16,5 5 2 0,-5-5 1 0,11-10 0 16,-6 10-7-16,1 0-2 0,-7-4 0 0,7 4 0 0,-7-5-26 15,7 0-8-15,-7 0 0 0,1 0 0 0,0-5 0 0,-1 5-17 16,1-5 1-16,0 5 1 0,0 0 15 0,-1-5 0 16,1 5-10-16,0-5 10 0,-6 5-20 0,5 0 0 15,1 0 0-15,5 0 0 0,6-5 33 0,-11 0 7 0,11 0 2 0,-6 0 0 16,6 0-22-16,-11 5 0 0,11-5 0 0,0 0 0 15,0 0 0-15,0 0 0 0,0 0 0 0,-6 0 8 16,6 0-8-16,0 0 0 0,0 0 0 0,0 0-8 16,0 0-20-16,0 0-4 0,0 0-1 15,0 0 0 1,-5-5 2-16,5-5 1 0,-6 5 0 0,6 5 0 0,0 0-3 16,0 0-1-16,0 0 0 0,0 0 0 0,0 0 34 0,0 0 0 0,6-10 0 0,-6 0 0 0,0 10 0 0,0 0 0 15,0 0 0-15,0 0 0 0,5-10 0 0,-5 10 0 16,17-5 0-16,-17 5 0 0,0 0 0 0,12-5 0 15,-12 5 0-15,0 0 0 16,0 0 0-16,11 0 0 0,-11 0 12 0,17 5-3 16,-17-5-9-16,0 0 0 0,0 0 0 0,11 0 0 15,-11 0-11-15,12 10-4 0,-12-10-1 0,0 0 0 16,0 0 0-16,0 0 0 0,0 0 0 0,0 0 0 0,0 0 16 0,0 0 0 16,0 0 0-16,0 0 10 0,0 0-2 0,0 0-8 15,0 0 12-15,0 0-4 0,11 0 4 0,0 0 1 16,-11 0 0-16,12-10 0 0,-1 5-13 0,0 0 0 15,-11 5 0-15,6-5 0 0,-6 5 0 0,0 0-10 16,0 0 2-16,0 0 0 0,0 0 8 0,0 0 11 0,0 0-3 0,0-11 0 31,0 11 23-31,0 0 4 0,0-10 1 0,0 10 0 0,0 0-12 0,0 0-1 0,-6-5-1 0,1 0 0 16,5 5-22-16,0 0 8 0,-12 5-8 0,1 0 0 16,0-5 0-1,11 0-18-15,-12 10 3 0,1 1 1 0,0-6 3 0,-6 5 1 16,5 5 0-16,1-5 0 0,0 0 10 0,-1 5 0 15,-5-5 0-15,6 5 0 0,-6-5 0 0,6 0 11 16,5-5-3-16,-5 0 0 0,0 0 4 0,-1-5 0 0,7 5 0 0,5-5 0 16,0 0-4-16,0 0 0 0,-12 5 0 0,1 0 0 15,11-5-8-15,0 0 0 0,0 0 0 0,0 0-11 16,-11-5 3-16,11 5 0 0,0 0 0 0,0 0 0 16,0 0 8-16,0 0-8 0,-12-5 8 0,12 5-8 15,0 0 8-15,0 0-8 0,0 0 8 0,0 0-8 16,0 0-2-16,0 0 0 0,0 0 0 0,0 0 0 15,-11-5-22-15,11 5-5 0,0 0-1 0,0 0 0 16,0 0-15-16,0 0-3 0,6-10-1 0,5-5 0 0</inkml:trace>
          <inkml:trace contextRef="#ctx0" brushRef="#br0" timeOffset="4.30773E7">26053 11114 648 0,'0'0'28'0,"0"0"7"0,0 0-35 0,-11 5 0 0,0-5 0 0,-1 0 0 0,1 0 44 0,11 0 3 0,0 0 0 16,0 0 0-16,0 0-25 0,0 0-5 0,0 0-1 0,0 0 0 15,0 0-4-15,0 0 0 0,0 0-1 0,0 0 0 16,0 0 11-16,0 0 2 0,0 0 1 0,0 0 0 15,0 0 20-15,0 15 4 0,0-5 1 0,0 5 0 16,0-15 16-16,0 10 3 0,0-10 1 0,-6 10 0 0,6 5-27 0,-5-5-6 16,-1 0-1-16,1 0 0 0,-1 0-14 0,-5 0-3 15,5 6-1-15,0-6 0 0,-5 0-10 0,5 5-8 32,-5-5 12-32,5 5-12 0,1-5 15 0,-1 5-4 15,0-5-1-15,1 0 0 0,-1 5 15 0,0-5 3 0,6-10 1 16,-5 20 0-16,5-5-29 0,-6 0 0 0,0 1 0 15,1 4 0-15,5-5 13 0,-6 5-3 0,6 0-1 0,-6 5 0 16,-5 0 3-16,0-5 1 0,5 5 0 0,1 1 0 16,5-1-3-16,-6 0-1 0,0 0 0 0,6 5 0 15,-5-5-9-15,5 5 0 0,0-4 0 0,0-6 8 0,0 0 4 0,0 5 0 16,0-5 0-16,0 5 0 0,0-5 12 0,5 0 4 16,-5 1 0-16,6-1 0 0,-12 0-5 0,6 0-1 15,0 0 0-15,-5 0 0 0,5 0-1 0,-12 0 0 16,7 5 0-16,-7-4 0 0,7 4-13 0,-7 0-8 0,1-5 8 15,0 0-8-15,-1 5 0 0,7 0 8 0,-7-5-8 16,7 1 0-16,-7 4 0 0,7 5 9 0,-1-5-9 0,6 5 0 31,-6 0 0-31,1 0 0 0,5 1 0 0,-6-1 0 16,1 5 8-16,5-5-8 0,-6 0 0 0,6-5 0 16,0 1 0-16,-6-1 0 0,1-5 8 0,5-5-8 0,0 0 0 15,-6 0 0-15,6-15-11 0,0 0 11 16,0 10-32-16,0-10 1 0,0 0 0 0,0 0 0 15,0 0-12-15,0 0-2 0,0 0-1 0,0 0 0 16,0 0 1-16,0 0 0 0,6-15 0 0,5-10-507 0,0-5-102 16</inkml:trace>
          <inkml:trace contextRef="#ctx0" brushRef="#br0" timeOffset="4.30781E7">25805 11249 802 0,'0'0'36'0,"0"0"7"0,0 0-35 0,0 0-8 0,0 0 0 0,0 0 0 16,0 0 69-16,0-5 12 0,-6-5 3 0,6 10 0 15,0 0 8-15,-6-5 1 0,6-5 1 0,0 10 0 16,0-10-22-16,6 5-5 0,0-5-1 0,-1-5 0 15,-5 10-53-15,12-5-13 0,-7 5 0 0,1-5 0 16,5 0 0-16,0 5 0 0,1 0 0 0,5-5 0 0,0 5 0 0,0 0 0 31,5-5 0-31,-5 5 0 0,6-10 0 0,5 4-10 16,-5 6 2-16,-1 0 0 0,-5 0-5 0,0 0-1 16,6 5 0-16,-12 0 0 0,6 0 14 0,0 5-9 15,-5-5 9-15,4 5-8 0,-4 5 8 0,5 1 0 0,0-1 8 16,0 0-8-16,0 0 24 0,0 0 0 0,0 0 0 15,5 0 0-15,1 0-14 0,-1 0-2 0,-10 0-8 0,5 0 12 16,-6 0 4-16,0 0 1 0,-5 0 0 0,0 5 0 16,5-5 14-16,-5 0 2 0,-1 6 1 0,1-1 0 15,0-5-11-15,-6 5-3 0,0 5 0 0,0-5 0 0,0 0-10 16,-6 0-2-16,-5 0-8 0,5 5 12 0,0-5-4 0,-5 5-8 16,-12-4 11-16,6-1-11 0,0 5 16 0,0 0-4 15,1 0-1-15,-1 0 0 0,0 0-11 0,5 0 12 0,-5-5-12 16,0 5 12-16,6-4-12 0,0-6 10 0,5 5-10 15,-5-5 10-15,-1 5-10 0,1-5 0 0,0-5 0 0,0 0 8 32,-1 0-8-32,1 0 0 0,0 0 0 0,-1 0 8 15,7-5-8-15,-7 5 0 0,1 0 0 0,0 0 0 0,-1-5 0 0,1 0 0 0,0 0 0 0,11 0 0 16,-12 0 0-16,12 0-9 0,0 0 9 0,0 0 0 16,-5-5-18-16,-7 0 3 0,7-5 1 0,5 10 0 15,0 0-33 1,0 0-6-16,0-10-2 0,0 10-517 15,5-10-103-15</inkml:trace>
          <inkml:trace contextRef="#ctx0" brushRef="#br0" timeOffset="4.30789E7">26200 11621 1191 0,'0'0'26'0,"0"0"6"0,0 0 0 0,0 0 2 0,0 0-34 0,0 0 0 0,0 0 0 0,0 0 0 15,0 0 0-15,0 0 0 0,0 0 0 0,0 0 0 16,0 0 0-16,0 0 13 0,0 0-1 0,0 0 0 31,0 0-12-31,0 0 0 0,-11 0 0 0,-6 0 0 16,17 0 0-16,-11 5 8 0,0-5-8 0,-1 11 0 15,7-6 29-15,-7 0 0 0,1 5 0 0,0-5 0 16,-1 0-13-16,1 0-4 0,0 5 0 0,5-5 0 0,-5 0-12 0,-1-5 0 16,1 5 0-16,5-5-10 0,6 0 1 0,-17 5 0 15,6 0 0-15,0-5 0 0,0 5 9 0,-1-5 12 16,12 0-2-16,-11-5-1 0,11 5 3 0,0 0 0 0,0 0 0 0,0 0 0 15,0 0-12-15,0 0 0 0,-6 0 0 0,6 0 0 32,0 0-30-32,0 0-8 0,0 0-2 0,-11 5 0 0</inkml:trace>
          <inkml:trace contextRef="#ctx0" brushRef="#br0" timeOffset="4.30799E7">27473 11667 864 0,'0'0'76'0,"0"0"-60"16,0 0-16-16,-6 0 0 0,-5 0 113 0,5-5 20 15,-5 5 4-15,0-5 1 0,11 5-81 0,-6-5-16 16,-5 5-3-16,5-5-1 0,-5-5 17 0,5 5 3 0,-5-6 1 0,5 6 0 16,-5-5-14-16,5 5-2 0,-5-5-1 0,0-5 0 15,-6 5-22-15,0 5-5 0,5-5-1 0,-5 0 0 16,6 0-13-16,-6 0 0 0,6 5 0 0,-6 0 0 15,0 0 0-15,5 0 0 0,1 0 0 0,-6 0 0 16,0 5 0-16,6 0 0 0,-6-5-8 0,0 5 8 16,6 0-14-16,-6 0 1 0,5-5 0 0,-5 5 0 0,6-5-2 0,0 5 0 15,0-5 0-15,-6 0 0 0,11 0 15 0,6 5 0 16,-11 0 0-16,11 0 0 0,-12-5 0 0,1 5 0 16,0 0 0-1,11 0 0-15,-12 0 8 0,1 5-8 0,0 0 0 16,-1 0 0-16,1 5 0 0,0 0 0 0,-1 0 0 0,1 0 0 15,0 5 0-15,5-5 0 0,-11 5 0 0,12 0 0 16,-12-5 0-16,5 5 0 0,7 0 0 0,-1 0 0 16,-5 6 0-16,5-6 0 0,-5 0 0 0,5 0 0 15,0 0 0-15,1 5 0 0,-7 0 0 0,7 0 0 0,-1 5 12 16,6-5-2-16,-6 6 0 0,6-6 0 0,0 5 0 0,6-5 0 16,-6-5 0-16,11 10 0 0,-11-5-10 0,6-5-9 15,0 5 9-15,-1 1-13 0,-5-1 5 0,6-5 8 16,0 5-13-16,-1-5 5 0,1 0 8 0,0-5 0 0,-1 0 10 0,7 0-10 15,-7-5 26-15,7 5-1 0,-12-10 0 0,17 5 0 16,0-5-17 0,-6-5-8-16,11 5 0 0,-5-5 8 0,0 5-8 0,6-5-9 15,0 0 9-15,-1-5-13 0,-5 0-7 0,6 0 0 0,-6-5-1 16,5 0 0-16,-5 0 7 0,0 0 2 0,-5-5 0 0,5-1 0 16,0 1 12-16,-6 0 0 0,0-5 0 0,1 0 0 15,-1 0 0-15,-5-5 12 0,-1 5-3 0,1-6 0 0,5-4 4 16,-5 0 1-1,-1 0 0-15,7-5 0 0,-12 4-14 0,11-4 0 16,6 5 8-16,-6 0-8 0,6 5-10 0,-5 0-5 16,5 4-1-16,-6 6 0 0,6 0-4 0,-6 10 0 0,-5 0-1 0,-1 0 0 15,-5 10 36-15,0 0 7 0,0 0 2 0,0 0 0 16,0 0 13-16,0 0 3 0,0 0 1 0,0 20 0 16,-11-5-2-16,6 5-1 0,5-5 0 0,-12 5 0 15,1 6-7-15,0-1-2 0,5 0 0 0,0 0 0 16,1 0-11-16,5 0-2 0,0 5-1 0,5 1 0 0,1-6-6 15,5 10-1-15,-5 0 0 0,0-5 0 0,5 5 8 0,6 1 0 0,-6-6 1 16,6 0 0-16,0 0-5 0,0-5-2 0,0 0 0 0,0 1 0 16,-6-1-22-16,6-5-5 0,6-5-1 0,-6 0 0 31,0 0-158-31,5-10-31 0,18 5-6 0,0-20-2 0</inkml:trace>
        </inkml:traceGroup>
        <inkml:traceGroup>
          <inkml:annotationXML>
            <emma:emma xmlns:emma="http://www.w3.org/2003/04/emma" version="1.0">
              <emma:interpretation id="{459A1EBF-57EE-4299-B949-983AC569E94D}" emma:medium="tactile" emma:mode="ink">
                <msink:context xmlns:msink="http://schemas.microsoft.com/ink/2010/main" type="inkWord" rotatedBoundingBox="30851,12978 32485,12935 32524,14431 30890,14474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4.30806E7">28972 11280 345 0,'0'0'31'0,"0"0"-31"0,0 0 0 0,0 0 0 16,11-10 175-16,-11 5 29 0,6-6 5 0,-6 11 2 0,0 0-118 0,0 0-23 16,-6-10-5-16,6 0-1 0,0 0 0 0,-6 5 0 15,1-5 0-15,-1 0 0 0,0 5-26 0,1-10-6 16,-1 10 0-16,0-5-1 0,-5 0 20 0,5 0 4 15,1 0 1-15,-7-5 0 0,7 10-19 0,-7-5-3 0,7 0-1 0,-7 0 0 16,1 5-13-16,0 0-4 0,-6-1 0 0,0 1 0 16,0 5-16-16,0-5 10 0,0 5-10 0,-6 0 8 15,1 0-22-15,-1 5-5 0,1 0-1 0,-7 1 0 16,7-1 1-16,-7 5 0 0,1-5 0 0,0 10 0 16,5-5 3-16,-5 5 1 0,11 0 0 0,-6 0 0 15,12 0 15-15,-6 0 0 16,11 5 0-16,1-5 0 0,-1 5 0 0,-5 1 8 15,5-1-8-15,0 0 10 0,1 5 5 0,-1 5 1 16,6-5 0-16,-6 0 0 0,1 6 10 0,-1 4 2 16,1 0 1-16,5-5 0 0,0 5-2 0,0 0-1 0,0-4 0 0,0 4 0 15,-6-5-14-15,6 5-4 0,0-5 0 0,0 0 0 16,-6 1 8-16,6-1 2 0,0-5 0 0,6 5 0 16,5-5-18-16,0 0 0 0,6 0 0 0,-5-4 0 15,5-1 8-15,5 0-8 0,-5-5 0 0,12 5 0 0,-7-5 0 16,1 0 0-16,5 0 0 0,0 5 0 15,6-10-24-15,0 5-11 0,0-4-2 0,6-6-1 16,-1 5-93-16,1-10-18 0,28-5-4 0,-12-10-1 0</inkml:trace>
          <inkml:trace contextRef="#ctx0" brushRef="#br0" timeOffset="4.30812E7">29209 11692 1335 0,'0'0'59'0,"0"0"13"16,0 0-58-16,0 0-14 15,0 0 0-15,0 0 0 0,0 0 11 0,11 10-1 0,-11-10 0 0,12 10 0 16,5-5-10-16,0 5-14 0,-6-10 3 0,6 5 1 0,0-5 26 0,0 5 4 31,0-5 2-31,6-5 0 0,-1 0 16 0,6 5 3 0,1-5 1 0,5-5 0 16,0-5-34-16,-1 0-8 0,7 0 0 0,0 0 0 15,-6-5 0-15,5-1 0 0,-5 1 0 0,-6 0 0 16,1-5 0-16,-1 0 0 0,0 5 0 0,-11 0 0 0,0-5 0 0,0-1-17 16,0 1 4-16,-6 0 1 15,-5 0 12-15,5 0 13 0,-5-5-2 0,0 5-1 16,-6-1 5-16,0 1 1 0,-6 0 0 0,0 0 0 0,1 0 0 0,-1 5 0 16,-5-5 0-16,-6 5 0 0,-6-1 13 0,1 1 3 15,-1 10 1-15,0-5 0 0,1 5 3 0,-7 5 0 16,7-5 0-16,-1 10 0 0,-5 0 8 0,0-5 3 0,5 5 0 0,0 0 0 15,1 5-33-15,5 0-6 0,-6 0-8 16,6 0 11-16,-5 5-11 0,-1 5 0 0,6 0 0 0,0 5 0 16,6 6-10-16,-6-1 10 0,5-5 0 0,1 10-9 15,0 5 9-15,5 5 11 0,0 6-3 0,1 4 0 16,-1 5 5-16,6 6 1 0,0 4 0 0,0 5 0 0,0 1 14 0,0-1 2 31,6 0 1-31,5-9 0 0,-5 4-11 0,5-5-1 16,0-4-1-16,6-1 0 0,6-5-10 0,0-4-8 15,5 4 9-15,6-10-9 0,11 0-9 0,6-5-8 16,11 1-2-16,0-6 0 16,6-10-35-16,6 0-7 0,5-10-2 0</inkml:trace>
        </inkml:traceGroup>
        <inkml:traceGroup>
          <inkml:annotationXML>
            <emma:emma xmlns:emma="http://www.w3.org/2003/04/emma" version="1.0">
              <emma:interpretation id="{239C4024-A2CF-4146-B4DB-570E2452209B}" emma:medium="tactile" emma:mode="ink">
                <msink:context xmlns:msink="http://schemas.microsoft.com/ink/2010/main" type="inkWord" rotatedBoundingBox="33080,13854 33112,13853 33114,13908 33081,13909"/>
              </emma:interpretation>
              <emma:one-of disjunction-type="recognition" id="oneOf31">
                <emma:interpretation id="interp43" emma:lang="" emma:confidence="1">
                  <emma:literal>.</emma:literal>
                </emma:interpretation>
                <emma:interpretation id="interp44" emma:lang="" emma:confidence="0">
                  <emma:literal>\</emma:literal>
                </emma:interpretation>
                <emma:interpretation id="interp45" emma:lang="" emma:confidence="0">
                  <emma:literal>(</emma:literal>
                </emma:interpretation>
                <emma:interpretation id="interp46" emma:lang="" emma:confidence="0">
                  <emma:literal>/</emma:literal>
                </emma:interpretation>
                <emma:interpretation id="interp47" emma:lang="" emma:confidence="0">
                  <emma:literal>?</emma:literal>
                </emma:interpretation>
              </emma:one-of>
            </emma:emma>
          </inkml:annotationXML>
          <inkml:trace contextRef="#ctx0" brushRef="#br0" timeOffset="4.30816E7">30578 11948 2055 0,'0'0'91'0,"0"0"19"0,0 0-88 0,0 0-22 0,-12 5 0 0,12-5 0 15,0 0 40-15,-5-5 3 0,-1-5 1 0,6 10 0 16,-6-5-221-16,6-5-44 0,-5-15-9 0,5 25-2 0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3:01:21.51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EAD987-793C-42A9-AF5F-630B81DD5B3A}" emma:medium="tactile" emma:mode="ink">
          <msink:context xmlns:msink="http://schemas.microsoft.com/ink/2010/main" type="writingRegion" rotatedBoundingBox="21102,21354 21633,21354 21633,21540 21102,21540"/>
        </emma:interpretation>
      </emma:emma>
    </inkml:annotationXML>
    <inkml:traceGroup>
      <inkml:annotationXML>
        <emma:emma xmlns:emma="http://www.w3.org/2003/04/emma" version="1.0">
          <emma:interpretation id="{29C07A7C-FB6B-4925-B7AD-14BC1ECD449C}" emma:medium="tactile" emma:mode="ink">
            <msink:context xmlns:msink="http://schemas.microsoft.com/ink/2010/main" type="paragraph" rotatedBoundingBox="21102,21354 21633,21354 21633,21540 21102,215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E04908-009B-4F34-BFC2-6FB7A19CE4F2}" emma:medium="tactile" emma:mode="ink">
              <msink:context xmlns:msink="http://schemas.microsoft.com/ink/2010/main" type="line" rotatedBoundingBox="21102,21354 21633,21354 21633,21540 21102,21540"/>
            </emma:interpretation>
          </emma:emma>
        </inkml:annotationXML>
        <inkml:traceGroup>
          <inkml:annotationXML>
            <emma:emma xmlns:emma="http://www.w3.org/2003/04/emma" version="1.0">
              <emma:interpretation id="{CC0EE74A-9204-4097-A2CF-AFB72297A8E1}" emma:medium="tactile" emma:mode="ink">
                <msink:context xmlns:msink="http://schemas.microsoft.com/ink/2010/main" type="inkWord" rotatedBoundingBox="21102,21354 21633,21354 21633,21540 21102,21540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_</emma:literal>
                </emma:interpretation>
                <emma:interpretation id="interp4" emma:lang="" emma:confidence="0">
                  <emma:literal>:</emma:literal>
                </emma:interpretation>
              </emma:one-of>
            </emma:emma>
          </inkml:annotationXML>
          <inkml:trace contextRef="#ctx0" brushRef="#br0">531 186 0,'0'0'16,"0"0"-1,0 0 1,-107-20 0,39 0-1,28 5 1,1 0 0,5-5-1,-6 5 1,-22-10-1,5 0 1,18 4 0,-6 11-1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3:01:08.11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D242815-DAFC-4E87-9039-B7E9CE834E50}" emma:medium="tactile" emma:mode="ink">
          <msink:context xmlns:msink="http://schemas.microsoft.com/ink/2010/main" type="writingRegion" rotatedBoundingBox="23811,18313 23958,18313 23958,18338 23811,18338"/>
        </emma:interpretation>
      </emma:emma>
    </inkml:annotationXML>
    <inkml:traceGroup>
      <inkml:annotationXML>
        <emma:emma xmlns:emma="http://www.w3.org/2003/04/emma" version="1.0">
          <emma:interpretation id="{6A9D8299-EFD1-4750-8C40-1415B9471E7B}" emma:medium="tactile" emma:mode="ink">
            <msink:context xmlns:msink="http://schemas.microsoft.com/ink/2010/main" type="paragraph" rotatedBoundingBox="23811,18313 23958,18313 23958,18338 23811,183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7A95FC-3B43-4F08-BE06-8B0F8485CC51}" emma:medium="tactile" emma:mode="ink">
              <msink:context xmlns:msink="http://schemas.microsoft.com/ink/2010/main" type="line" rotatedBoundingBox="23811,18313 23958,18313 23958,18338 23811,18338"/>
            </emma:interpretation>
          </emma:emma>
        </inkml:annotationXML>
        <inkml:traceGroup>
          <inkml:annotationXML>
            <emma:emma xmlns:emma="http://www.w3.org/2003/04/emma" version="1.0">
              <emma:interpretation id="{F551A484-2803-4962-A259-97680A217841}" emma:medium="tactile" emma:mode="ink">
                <msink:context xmlns:msink="http://schemas.microsoft.com/ink/2010/main" type="inkWord" rotatedBoundingBox="23811,18313 23958,18313 23958,18338 23811,18338"/>
              </emma:interpretation>
            </emma:emma>
          </inkml:annotationXML>
          <inkml:trace contextRef="#ctx0" brushRef="#br0">21422 16357 0,'0'0'15,"0"0"1,0 0 0,0 0-1,-85 25 1,62-25-16,6 0 31,-5-5-15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03:05.3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4976D7E-56F7-429A-BCCC-051A8BE90D7B}" emma:medium="tactile" emma:mode="ink">
          <msink:context xmlns:msink="http://schemas.microsoft.com/ink/2010/main" type="writingRegion" rotatedBoundingBox="1721,822 32644,-492 33242,13562 2319,14877"/>
        </emma:interpretation>
      </emma:emma>
    </inkml:annotationXML>
    <inkml:traceGroup>
      <inkml:annotationXML>
        <emma:emma xmlns:emma="http://www.w3.org/2003/04/emma" version="1.0">
          <emma:interpretation id="{C23388E1-7C5D-4534-A761-BB7796995F9D}" emma:medium="tactile" emma:mode="ink">
            <msink:context xmlns:msink="http://schemas.microsoft.com/ink/2010/main" type="paragraph" rotatedBoundingBox="1721,822 32644,-492 33242,13562 2319,148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605B10-AB45-499B-B820-08AF14C76FBA}" emma:medium="tactile" emma:mode="ink">
              <msink:context xmlns:msink="http://schemas.microsoft.com/ink/2010/main" type="line" rotatedBoundingBox="2060,691 32682,149 32717,2122 2094,2664"/>
            </emma:interpretation>
          </emma:emma>
        </inkml:annotationXML>
        <inkml:traceGroup>
          <inkml:annotationXML>
            <emma:emma xmlns:emma="http://www.w3.org/2003/04/emma" version="1.0">
              <emma:interpretation id="{0DA94FDF-3957-4971-8975-916677CA6B03}" emma:medium="tactile" emma:mode="ink">
                <msink:context xmlns:msink="http://schemas.microsoft.com/ink/2010/main" type="inkWord" rotatedBoundingBox="2068,1160 3818,1129 3844,2633 2094,266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260 145 1094 0,'-23'-15'97'0,"23"5"-77"0,12-5-20 0,-1 0 0 16,-11 0 57-16,6 0 8 0,11 0 2 0,0 0 0 0,5 5 2 0,-10 0 1 15,-18 0 0-15,6 10 0 0,17 0-38 0,-17 0-7 16,-6 5-1-16,-11 0-1 0,12 5 18 16,-7 5 4-16,-5 5 1 0,-5 0 0 0,-7 0-20 0,7 5-4 15,5 5-1-15,-11 1 0 0,-6 4-4 0,5 5-1 16,12-5 0-16,0 10 0 0,-5 1-8 0,5-1-8 15,0 0 9-15,11 0-9 0,12 1 13 0,-6-1-3 16,-11-10-1-16,-1 0 0 0,24 6-9 0,-12-11 8 16,5 0-8-16,1 0 8 0,5-10-8 0,1 0 0 15,4-10 9-15,1-5-9 0,-17-5 16 0,17-5-2 16,12-10 0-16,-1 0 0 0,-5-10 22 0,-1 0 5 16,12-10 1-16,-6 10 0 0,6-16-26 0,0 6-4 15,-11-5-2-15,0-5 0 0,10-1 2 0,-16-4 1 16,-17-10 0-16,0 10 0 0,6 9-2 0,0 1-1 15,-6 10 0-15,-6 0 0 0,-17 10-1 0,7 5 0 16,10 5 0-16,-11 5 0 0,-23 5-9 0,12 0 10 0,0 10-10 16,5 5 10-1,6 5-116-15,-11 5-23 0</inkml:trace>
          <inkml:trace contextRef="#ctx0" brushRef="#br0" timeOffset="-1055.4662">-1284-222 979 0,'-11'-5'43'0,"11"5"9"0,-11-5-41 0,11 5-11 16,0 0 0-16,0 0 0 0,-17-5 56 0,11 0 8 15,6 5 3-15,0 0 0 0,17 0-6 0,0 0-1 16,-17 0 0-16,0 0 0 0,0 0-9 0,0 0-3 16,17-5 0-16,-17 5 0 0,0 0 10 0,0 0 2 15,17-5 0-15,5 5 0 0,1 0-27 0,0 0-5 16,-23 0 0-16,0 0-1 0,22 0-5 0,1 5-1 16,-6-5 0-16,0 0 0 0,-17 0-4 0,22 0-1 15,18 5 0-15,-6-5 0 0,-6-10-16 0,6 5 8 16,6 0-8-16,5 0 0 0,6-5 11 0,-12 5-11 0,-5-10 10 15,12 5-10-15,22 0 12 0,-18 0-3 0,-21-5-1 16,10 5 0-16,12 0 0 0,0 0 0 0,-11 0 0 16,-1 0 0-16,1 5-8 0,-1 5 0 0,1-11 9 0,0 6-9 15,-12 5 0-15,-5 0 0 0,5 0 0 0,-6 0 0 16,-5 5 0-16,0 6 0 0,6-11 0 0,-12 0-12 16,-11 0-4-16,0 0-2 0,17 0 0 0,0 5 0 15,-17-5-5-15,0 0-1 0,17 0 0 0,-6 0-575 16,6-5-115-16</inkml:trace>
          <inkml:trace contextRef="#ctx0" brushRef="#br0" timeOffset="-581.198">-396-227 748 0,'-23'0'67'0,"12"0"-54"0,11 0-13 0,0 0 0 16,0 0 133-16,0 0 24 0,0 0 5 0,0 0 1 15,17 5-79-15,-17-5-16 0,0 0-4 0,-11 11 0 16,5 4-22-16,0 0-5 0,-5 0-1 0,-6 5 0 16,-11 5-8-16,5 5-3 0,6 5 0 0,0 6 0 15,0-1-7-15,-5 10-2 0,-12 5 0 0,6 6 0 16,11 4 21-16,-6 0 4 0,-11 1 1 0,6-6 0 15,-12 0-8-15,18 1-2 0,5-6 0 0,0 0 0 16,-6-4-5-16,6-1-2 0,0-5 0 0,6-5 0 16,11-4-9-16,-12-1-3 0,-5-10 0 0,6 5 0 0,-6-5-13 0,12 0 11 15,5-10-11-15,0 0 10 0,0 1-10 16,0-16 0-16,0 0 0 0,-6 5 8 0,0 5-19 0,1-5-4 16,-7-5-1-16,12 0-977 15</inkml:trace>
        </inkml:traceGroup>
        <inkml:traceGroup>
          <inkml:annotationXML>
            <emma:emma xmlns:emma="http://www.w3.org/2003/04/emma" version="1.0">
              <emma:interpretation id="{9BDAF087-2BEE-4257-A5B3-78B8915CC84D}" emma:medium="tactile" emma:mode="ink">
                <msink:context xmlns:msink="http://schemas.microsoft.com/ink/2010/main" type="inkWord" rotatedBoundingBox="5776,625 9892,552 9926,2459 5809,253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41.319">2392-25 1036 0,'0'0'92'0,"0"0"-73"16,0 0-19-16,0 0 0 0,12 0 89 0,-1-11 15 15,6 11 2-15,5-5 1 0,1 5-27 0,11-5-4 16,0 0-2-16,0 0 0 0,17-5-36 0,0-5-7 16,5 0-2-16,1 0 0 0,-1 0-29 0,7 0 0 15,-1 0 0-15,0 5 0 0,0-5 0 0,-5 10 16 16,-6-15-4-16,5 4 0 0,-5 6-12 0,0 0 0 15,0-5 0-15,-12 5 0 0,7-5 0 0,-12 5 0 0,0 0 0 16,-6 5 0 0,0-5-32-16,-5 5-10 0,-6 0-2 0,-6 0-723 0</inkml:trace>
          <inkml:trace contextRef="#ctx0" brushRef="#br0" timeOffset="1062.4982">3348-900 961 0,'0'0'42'0,"6"-10"10"16,-1-5-42-16,1 10-10 0,-6 5 0 0,0 0 0 0,0 0 95 0,0 0 17 16,0 0 3-16,0 0 1 0,0 0-42 0,6-15-8 15,-6 15-2-15,0 0 0 0,0 0-3 0,0 0-1 16,0 0 0-16,0 0 0 0,-6 15-19 0,0 0-4 15,-5 0-1-15,0 15 0 0,-1 10 7 0,-5 5 1 16,-5 1 0-16,-1 19 0 0,-5 5 6 0,-6 11 2 16,6 9 0-16,-12 16 0 0,0-11-3 0,-5 6 0 15,0 5 0-15,-6 9 0 0,6-14-24 0,5-1-5 16,6-9 0-16,0-1-1 0,6-9-11 0,5-11-8 16,7-5 9-16,-1 1-9 15,5-11-65-15,1-5-19 0,0 1-4 0,-1-16-618 16,7-5-123-16</inkml:trace>
          <inkml:trace contextRef="#ctx0" brushRef="#br0" timeOffset="1446.1052">3569 543 1036 0,'-17'10'92'0,"17"-10"-73"0,0 0-19 0,0 0 0 15,0 0 112-15,5 10 18 0,7-5 4 0,-7 5 1 16,7-5-59-16,-1 0-12 0,0 0-3 0,6 5 0 16,-6-5-30-16,6 5-7 0,0-5 0 0,6-5-1 15,-6 5-10-15,6-5-1 0,-1-5-1 0,1 0 0 16,5 0-11-16,-5-5 10 0,5 0-10 0,-11-5 10 16,-6 0 7-16,1 0 2 0,-1 0 0 0,6-16 0 15,0 11 14-15,0-5 3 0,-6-5 1 0,0 0 0 0,1-5-17 0,-1-6-3 16,-5-4-1-16,5 10 0 0,0-5 13 15,-5 10 3-15,0-6 0 0,-6 6 0 0,0 5-32 0,0 5 0 16,-6 0 0-16,-5 10 0 0,-1 10 0 0,-10 0 0 16,-1-5 0-16,0 10 0 0,1 5 0 0,-1 5 0 15,-11-5 0-15,-5 15 0 0,5 0 0 0,0 10-15 16,-6 1 5-16,6 9 1 0,0 0 9 0,6 0 0 16,0 1 0-16,5 4 0 0,6 0 0 0,0 0 0 15,12-9 0-15,5 4 0 0,0-10-11 0,5 0 11 16,7 0-13-16,10-4-640 15,-5-1-128-15</inkml:trace>
          <inkml:trace contextRef="#ctx0" brushRef="#br0" timeOffset="1803.788">5073-5 1443 0,'0'-36'64'16,"0"21"13"-16,0 10-61 0,6-5-16 0,-6 0 0 0,-6 0 0 16,6 0 81-16,0 10 14 0,-11-10 2 0,5 5 1 15,6 5-43-15,-17 0-9 0,0 0-2 0,-6 5 0 16,-5 5-19-16,0 0-4 0,0 5-1 0,-1 5 0 0,-5 11-20 16,0-11 0-16,12 5 0 0,-7 0 0 0,7 5 12 15,5 0 0-15,0 5 1 0,0 1 0 0,6-6-1 0,-1 5 0 16,7-5 0-16,5 5 0 0,0-5 2 0,0 1 0 15,5-6 0-15,-5 0 0 0,6-5 1 0,-6 0 0 16,6 0 0-16,-1-5 0 0,-5 0 18 0,0-5 4 16,0-10 1-16,-5 21 0 0,-7 4 5 0,-5-5 1 15,6 5 0-15,-12 0 0 0,1 0-16 0,-6 0-4 16,5-5 0-16,-5 11 0 0,-6-1-16 0,5 0-8 16,-4-5 8-16,-1 0-8 15,0 5-121-15,0-15-30 0,5 1-5 0</inkml:trace>
          <inkml:trace contextRef="#ctx0" brushRef="#br0" timeOffset="2310.307">6323-769 748 0,'-23'-16'67'0,"17"16"-54"15,6 0-13-15,0 0 0 0,0 0 220 0,0 0 42 16,-11 0 8-16,0 16 2 0,5-11-167 0,-11 15-33 15,6-5-6-15,-6 15-2 0,6 5 11 0,-12 10 1 16,6 1 1-16,0 14 0 0,-6-5-21 0,6 6-5 16,-11-1-1-16,0 10 0 0,0-9 12 0,-1 4 2 0,-5 0 1 15,6 6 0-15,-6-1-65 0,-5-5 0 0,5 1-18 16,0 4 4-16,0-10 14 0,6-4 0 0,5-1 0 16,0-5 0-1,1-4-33-15,-1-1-1 0,0 0 0 0,7-5 0 16,-7-5-170-16,0 1-35 0</inkml:trace>
          <inkml:trace contextRef="#ctx0" brushRef="#br0" timeOffset="2054.4448">5627-222 921 0,'0'0'82'0,"0"0"-66"0,17 11-16 0,-6-11 0 15,-11 0 234-15,17-11 43 0,-5 11 9 0,10-5 2 16,-5 5-163-16,6 0-32 0,-6-5-6 0,11 5-2 16,0-5-33-16,6 0-8 0,0 5 0 0,6-5-1 15,-1 0-43-15,1 0 0 0,5 0-16 0,1 0 5 16,4 0 11-16,-4 0 0 0,5-5 0 0,-1 5-8 0,1 0-14 16,-5-5-2-16,-7 0-1 0,-5 0 0 15,-11 5-132-15,-6-5-27 0</inkml:trace>
        </inkml:traceGroup>
        <inkml:traceGroup>
          <inkml:annotationXML>
            <emma:emma xmlns:emma="http://www.w3.org/2003/04/emma" version="1.0">
              <emma:interpretation id="{AA9C7FA9-E68F-48E5-AF2B-7F9A8254BE2C}" emma:medium="tactile" emma:mode="ink">
                <msink:context xmlns:msink="http://schemas.microsoft.com/ink/2010/main" type="inkWord" rotatedBoundingBox="12215,530 13878,500 13909,2258 12247,228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260.365">9043-222 633 0,'57'-5'56'0,"-57"5"-44"0,5-10-12 0,1 0 0 16,-6 0 123-16,0 0 22 0,0 0 5 0,-6 5 1 16,6-5-60-16,0 10-12 0,0 0-3 0,0 0 0 15,0 0-2-15,0 0-1 0,0 0 0 0,0 0 0 16,0 0-33-16,0 0-8 0,-5 10 0 0,-1 0-1 16,0 5 3-16,-5 0 1 0,0 5 0 0,-1 16 0 15,-5-11-5-15,-5 10-1 0,5 0 0 0,0 0 0 16,-6 6-10-16,6-6-3 0,0 0 0 0,0 5 0 15,0-10-3-15,6 6-1 0,0-16 0 0,-1 5 0 16,7 0-12-16,5-10 0 0,-6 5 0 0,0-5 0 0,12-5 0 16,-6-10-16-16,0 0 3 0,0 0 1 15,6 10-144-15,5-5-29 0</inkml:trace>
          <inkml:trace contextRef="#ctx0" brushRef="#br0" timeOffset="3443.1903">9411-548 2059 0,'0'-35'45'0,"-6"19"10"0,6 1 1 0,-6 5 2 0,1-5-46 0,5 5-12 16,0 0 0-16,0 10 0 0,0 0 31 0,0 0 4 0,0 0 1 0,0 0 0 31,0 0-132-31,0 0-25 0,0 0-6 0,0 25-717 0</inkml:trace>
          <inkml:trace contextRef="#ctx0" brushRef="#br0" timeOffset="3834.9226">10004-237 1497 0,'23'-15'66'0,"-12"10"14"0,1-5-64 0,5 0-16 15,-6 0 0-15,12 0 0 0,-6-5 50 0,5 0 6 16,1-10 2-16,5 5 0 0,-5 0-26 0,5-6-6 16,-5-4-1-16,-1 0 0 0,1 0-17 0,-1 0-8 15,-5-5 8-15,0-1-8 0,0-4 38 0,0 5 2 16,0-5 1-16,0 5 0 0,-5-1-41 0,-7 1-11 16,7 0-1-16,-7 0 0 0,-5 15 20 0,6-5 3 15,0 4 1-15,-6 1 0 0,-6 0 24 0,6 5 6 16,-6 0 1-16,6 5 0 0,0 10-18 0,-5-5-3 15,-7 5-1-15,1 0 0 0,0 0-30 0,-1 0-7 16,-5 5 0-16,0 5-1 0,0 5 27 0,0 10 6 16,0 0 0-16,1 16 1 0,-7 4-17 0,6 5-11 15,-11 16 2-15,5 4 0 0,0 5 35 0,-5 11 7 16,-6-1 2-16,12 6 0 0,-1-6 13 0,0 6 4 16,-5-6 0-16,-6 6 0 0,11-11-22 0,-5 0-4 0,6-4-1 15,-1-1 0-15,0-14-17 0,6-6-8 0,-5 0 8 16,5 6-8-16,0-21-14 0,0 0-8 0,6 0-2 15,-1-10-724-15,1 6-144 0</inkml:trace>
          <inkml:trace contextRef="#ctx0" brushRef="#br0" timeOffset="4026.5186">9942 241 2055 0,'0'0'91'0,"0"-10"19"15,0-5-88-15,0 0-22 0,0 15 0 0,0 0 0 0,6-15 73 0,5 5 11 16,-5-5 1-16,-6 15 1 0,6-11-35 0,10 1-7 16,7 0-2-16,5 0 0 15,1 10-55-15,5-10-11 0,5 5-3 0,6 0-702 16,6 10-141-16</inkml:trace>
        </inkml:traceGroup>
        <inkml:traceGroup>
          <inkml:annotationXML>
            <emma:emma xmlns:emma="http://www.w3.org/2003/04/emma" version="1.0">
              <emma:interpretation id="{D14ACCC2-95ED-470C-9DC6-FA41465BF088}" emma:medium="tactile" emma:mode="ink">
                <msink:context xmlns:msink="http://schemas.microsoft.com/ink/2010/main" type="inkWord" rotatedBoundingBox="16518,661 17855,637 17881,2100 16544,212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033.5586">14461-583 1216 0,'-11'-26'54'0,"11"16"11"0,0-5-52 0,0 0-13 15,-12-5 0-15,12 5 0 0,-5 0 65 0,-1 0 11 0,-5 0 1 0,5 0 1 16,-5-5-26-16,5 4-6 0,-5 6-1 0,-1 0 0 15,7 0-21-15,-1-5-4 0,1 5 0 0,-1 5-1 16,-5 0-19-16,-1 0 0 0,7-5 0 0,5 10 0 16,-6-10 0-16,6 10 0 0,-11-5 0 0,5-5 0 15,-11 0 55-15,0 5 7 0,-6 5 2 0,-5-5 0 16,0 0-64-16,5 5 0 0,-11 5-12 0,6 0 2 16,-12 5 10-16,6 0 14 0,-5 0-3 0,-6 5-1 15,-6 0 31-15,6 5 7 0,-6 0 0 0,-12 16 1 16,1-1-17-16,0 10-3 0,5 5-1 0,-5 11 0 15,11-6-16-15,0 5-4 0,1 1-8 0,4 4 12 16,12-10-12-16,6 11 0 0,0-11 0 0,5 10 0 16,6 1 0-16,6-11 0 0,0 5 0 0,11-5 0 15,0 6 11-15,5-11-11 0,1 0 12 0,17-4-12 0,-1-6 9 16,6-5-9-16,12 0 0 0,5-5 9 16,0-5-9-16,1-9 0 0,5-1 9 0,5-5-9 0,-5-5 15 0,6-5-2 15,-6-5 0-15,-1-5 0 0,1-5-3 0,0-1-1 16,-6-4 0-16,1-5 0 0,-7 0 0 0,-5 0 0 15,6 0 0-15,-12-5 0 0,-5-1 7 0,-1 1 0 16,-5 5 1-16,0 0 0 0,-11 0-6 0,-6 5-2 16,0 0 0-16,-11 10 0 0,-1-10-9 0,-5 4 0 15,-11 6 0-15,5 0 8 0,-5 5-8 0,-6 0 0 16,0 0 0-16,0 0 0 0,6 5-9 0,-6 0 9 16,6 0-12-16,0 0 12 0,-1 0 0 0,7 5-8 15,-1-10 8-15,0 5 0 0,1 10-19 0,5-10 0 16,6 0 0-16,-1-5 0 0,12 5 33 0,0 0 6 15,0 0 2-15,0 0 0 0,0 0-35 0,0 0-7 0,17 5-2 0,6 0 0 16,-1 0 42-16,7-5 9 0,-1 5 2 0,6-5 0 16,6-5-22-16,-1 0-9 0,12 5 8 0,0-5-8 15,5 5 0-15,1-5 0 0,11 0-9 0,0 0 9 16,5 0-132 0,-5 0-20-16</inkml:trace>
        </inkml:traceGroup>
        <inkml:traceGroup>
          <inkml:annotationXML>
            <emma:emma xmlns:emma="http://www.w3.org/2003/04/emma" version="1.0">
              <emma:interpretation id="{3ADAE0D0-C74B-4950-9F09-121BF56F63A6}" emma:medium="tactile" emma:mode="ink">
                <msink:context xmlns:msink="http://schemas.microsoft.com/ink/2010/main" type="inkWord" rotatedBoundingBox="20491,556 21806,532 21828,1806 20513,182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018.9498">17374-443 1364 0,'0'0'30'0,"0"0"6"0,11-10 2 0,-11 0 0 0,0-5-30 15,-6 10-8-15,1-5 0 0,5 10 0 0,0 0 65 0,0 0 12 16,-6 0 3-16,0 5 0 0,1 10-32 0,-1 5-7 16,-5 0-1-16,-1 16 0 0,1-6-12 0,0 10-4 15,-1 5 0-15,-10 5 0 0,-7-4 13 0,12-1 3 16,6 10 0-16,-6 6 0 0,-5-21-23 0,-1 5-4 16,12 0-1-16,-1-10 0 0,7 1 8 0,-1-11 2 15,0 0 0-15,6-10 0 0,6 5-11 0,0-10-3 16,-6-10 0-16,0 0 0 0,17 5 10 0,-6-5 2 15,6 0 0-15,6-10 0 0,-6 0-20 0,11-10 0 16,6-5 8-16,0 0-8 0,5-11 0 0,1 1 0 16,16-5 0-16,7 5 0 0,-1-5 0 0,0-1 0 0,0-4 0 15,12 0 0-15,-1 10-12 0,1 5-5 16,-6-1-2-16,0 1 0 0,-1 10 19 0,-4 5 11 0,-12 5-2 16,-6 0 0-16,-6 10-9 0,-10 5 8 0,-1 5-8 15,-11 0 8-15,0 0-8 0,-12 0 0 0,7 5 0 0,-12 0 0 16,-6 11-8-16,-5-16-4 0,0 10-1 0,-1 0 0 15,-5 0 33-15,-5-5 8 0,-12 0 0 0,5 5 1 16,-5 0-46 0,1 0-10-16,-7-5-1 0,-5-4-1 0,11-1 52 0,-6-10 10 0,1 0 3 0,-12-5 0 15,0 0-48-15,11 5-10 0,12-16-2 0,-12 6-982 16</inkml:trace>
          <inkml:trace contextRef="#ctx0" brushRef="#br0" timeOffset="7148.5157">17860-1001 1958 0,'0'0'43'0,"0"0"9"0,0 0 1 0,0 0 3 0,23-5-45 0,-12 0-11 16,-11 5 0-16,17 5-868 0</inkml:trace>
        </inkml:traceGroup>
        <inkml:traceGroup>
          <inkml:annotationXML>
            <emma:emma xmlns:emma="http://www.w3.org/2003/04/emma" version="1.0">
              <emma:interpretation id="{F7902DEF-2482-4258-9FAD-A6BDDF4A3C97}" emma:medium="tactile" emma:mode="ink">
                <msink:context xmlns:msink="http://schemas.microsoft.com/ink/2010/main" type="inkWord" rotatedBoundingBox="24139,674 27846,609 27864,1655 24158,172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187.1565">22135-252 57 0,'17'-5'0'0,"-17"5"0"15,-5-10 0-15,5 10 0 0,11-15 325 0,-11 5 60 16,0 10 12-16,0 0 3 0,0-10-271 0,0 10-53 15,0 0-12-15,0 0-1 0,-17-5-43 0,6 0-9 16,-1 5-2-16,1 0 0 0,-6 10-9 0,-5-5 0 16,5 0 0-16,-6 10 0 0,0 0 21 0,1 5 6 15,5 0 1-15,-6 6 0 0,1-1-2 0,5 5 0 0,0 0 0 0,5 0 0 16,7-5-18-16,-1 6-8 16,0-11 0-16,12 5 8 0,0 0-8 0,11-5 8 0,-6-5-8 15,6-5 8-15,0 0-8 0,0-5 0 0,11-5 0 0,-5 0 8 16,-1-10-8-16,-5 5 0 0,12-5-10 15,-1 0 10-15,-6-5 15 0,7 0 9 0,-1-5 1 0,-5 0 1 16,5-5 10-16,0-6 1 0,-5 1 1 0,-1 5 0 16,1-10-30-16,0 0-8 0,-6 5 0 0,5-11 0 15,-10 16 26-15,-1-5 4 0,-5 5 1 0,-1 5 0 16,-5 0-20-16,0 5-11 0,-5 5 12 0,-7 10-12 16,1-11 0-16,-17 11 0 0,-6 11-10 0,0-11 10 15,-6 10-136-15,1 5-19 16,-41 10-4-16,18 5-1 0</inkml:trace>
          <inkml:trace contextRef="#ctx0" brushRef="#br0" timeOffset="7830.0868">21887-810 1497 0,'0'0'32'0,"-6"-10"8"0,-5-5 0 0,-1 5 4 0,-5 0-36 0,-5-5-8 0,5 5 0 0,-12 0 0 16,7 5 53-16,-6 5 9 0,-6 0 2 0,-6 5 0 15,-5 5-8-15,0 0-2 0,-12 5 0 0,-5 5 0 16,5 5-35-16,-11-5-7 0,1 6-2 0,-1 4 0 16,5 0 33-16,1 0 6 0,6 5 2 0,-1 0 0 15,18 1-9-15,-1-6-2 0,0 10 0 0,18 0 0 16,-1-5-28-16,6 6-12 0,12-1 8 0,-1 5-8 16,12 0 0-16,-1-4 0 0,6-1 0 0,12 5 0 15,-6 0-14-15,11-5 5 0,1-4 1 0,5 4 0 16,-1-5-176-16,13-10-36 0,50 15-6 15,-17-14-2-15</inkml:trace>
          <inkml:trace contextRef="#ctx0" brushRef="#br0" timeOffset="8595.7111">22848-498 1580 0,'34'-20'70'0,"-23"10"14"0,1 0-67 0,-1 5-17 15,6-5 0-15,0 10 0 0,0-5 96 0,0 10 15 16,0 5 3-16,0 0 1 0,5 10-49 0,-5-5-10 16,-5 5-1-16,-1 5-1 0,0 5-39 0,1 1-15 15,-7-6 11-15,-5 0-11 0,-5 5 0 0,-1 0 0 0,0-10 0 16,-5 5-10-16,5 1 10 0,-5-11 0 0,0-5 0 0,5 5 0 16,0-5 23-16,6 0 6 0,-5 0 2 0,5-10 0 15,0 0-4-15,0 0-1 0,0 0 0 0,0 0 0 16,0 0-2-16,5-15 0 0,7 5 0 0,-1-5 0 15,6 0-11-15,0 0-2 0,5-11-1 0,7 1 0 16,-1 0-10-16,6 0 0 0,6-5 0 0,-6 0 0 16,5 5 0-16,1 4 0 0,-6 6 0 0,5 0 0 15,-11 0-20 1,1 10-5-16,-7 0-2 0,1 10 0 0,-6 0 52 0,-6 5 11 0,-5 5 1 0,0 0 1 16,-12 11-23-16,6-11-5 0,-11 10-1 0,5 0 0 15,-11 0-9-15,11 5 0 0,-5-5 0 0,5 5 0 16,-5 6 0-16,5-16 0 0,1 5 0 0,5-5 0 15,0 10-116-15,0-10-20 0,0 0-3 16,0 6-868-16</inkml:trace>
          <inkml:trace contextRef="#ctx0" brushRef="#br0" timeOffset="8997.3663">23985-413 1382 0,'22'-20'61'0,"-22"20"13"0,12-10-59 0,-1 0-15 16,0 5 0-16,6 5 0 0,0 0 146 0,-5 5 26 15,5 5 6-15,-6 0 1 0,0 5-109 0,-5 6-22 16,-1 4-4-16,-5-5 0 0,0 5-34 0,0 0-10 0,0 0 0 16,-5 0 0-16,-6 0 0 0,5-4 0 0,0-1 0 15,1 0 0-15,-7-10 56 0,7 0 5 0,-1 0 1 0,0 0 0 16,1 0-48-16,5-10-14 0,0 0 0 0,0 0 8 15,0 0-8-15,0 0 0 0,0 0 0 0,0 0 0 16,17-15 0-16,-6 0 0 0,6 0 0 0,-6 0 0 16,0 5 0-16,1-10 0 0,5-1 0 0,5 6 0 15,-10 0 28-15,5-5 5 0,5 5 1 0,1-5 0 16,-6 5-14-16,0 0-2 0,0 0-1 0,0 0 0 16,0 5-6-16,-6 5-2 0,-5-5 0 0,-6 10 0 15,0 0-9-15,0 0 0 0,0 0 9 0,5 10-9 16,7 5 0-16,-12-5 0 0,5 5 0 0,1 0 8 15,-6 0-8-15,6 5 0 0,-1 0 0 0,7-5 0 0,-7 5 0 16,1 0 0-16,11 1 0 0,-11-6-784 16,5 5-158-16</inkml:trace>
        </inkml:traceGroup>
        <inkml:traceGroup>
          <inkml:annotationXML>
            <emma:emma xmlns:emma="http://www.w3.org/2003/04/emma" version="1.0">
              <emma:interpretation id="{F29956AA-82DD-4502-8D12-E854CF41FEA2}" emma:medium="tactile" emma:mode="ink">
                <msink:context xmlns:msink="http://schemas.microsoft.com/ink/2010/main" type="inkWord" rotatedBoundingBox="28380,498 32687,422 32714,1944 28407,2021"/>
              </emma:interpretation>
              <emma:one-of disjunction-type="recognition" id="oneOf6">
                <emma:interpretation id="interp6" emma:lang="" emma:confidence="1">
                  <emma:literal>d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I</emma:literal>
                </emma:interpretation>
                <emma:interpretation id="interp9" emma:lang="" emma:confidence="0">
                  <emma:literal>,</emma:literal>
                </emma:interpretation>
                <emma:interpretation id="interp10" emma:lang="" emma:confidence="0">
                  <emma:literal>&amp;</emma:literal>
                </emma:interpretation>
              </emma:one-of>
            </emma:emma>
          </inkml:annotationXML>
          <inkml:trace contextRef="#ctx0" brushRef="#br0" timeOffset="10941.7483">28962-25 1036 0,'0'-41'46'0,"0"26"10"0,0-5-45 0,5-5-11 16,-5 0 0-16,0 0 0 0,0 0 156 0,-5 4 28 15,-1 1 7-15,-5 5 1 0,-1 0-52 0,-5 5-9 16,6 5-3-16,-6 0 0 0,-6 0-102 0,1 5-26 16,-6 5 0-16,5 0 0 0,-11 5 0 0,6 5 0 15,-1 0 0-15,1 5 0 0,0 6 0 0,-6 4 0 16,6 0 0-16,-6 0 0 0,11 0 21 0,-5 5-1 16,0-4 0-16,-1-6 0 0,7 5-32 0,5-5-6 15,5 0-2-15,1 5 0 0,0-5 20 0,5-4 0 16,6-6 8-16,6 0-8 0,-6-5 0 0,11 0-13 15,0-10 1-15,6 5 0 0,0-5 12 0,0-5 0 16,6 0 0-16,0-5-9 0,-1 0 9 0,1-5 0 0,5-11 0 16,-5 6 0-16,5-5 15 0,-5 0 5 0,-1-10 0 15,6-5 1-15,-5-6 25 0,-6 6 5 0,11 0 1 0,1-10 0 16,-1-1-52-16,0-4-12 0,6-10-2 0,0 10 0 16,0-11 14-16,11-14 0 0,0 9 9 0,1 6-9 15,-1 10 0-15,-11 4 0 0,0 6 0 0,-6 5 0 16,-5 5 13-16,-6 10-3 0,0 10-1 0,-6 5 0 15,-5-11-9-15,-6 21-9 0,0 0 9 0,0 0-13 16,0 0 13-16,0 0 0 0,-17 21 0 0,0-11 0 16,-6 10 0-16,-5 0 0 0,5 5 0 0,-5 10 0 0,0 0 9 0,-1 11 2 15,1-1 0-15,-6 5 0 0,6 5 38 0,-6 6 8 16,6 4 2-16,-1 5 0 0,1 1-47 0,5 4-12 16,1 11 0-16,-1-6 0 0,6 1-21 0,0-1-7 15,0 0 0-15,6-4-1 0,0-6-159 0,11-4-31 0,-6-11-6 0</inkml:trace>
          <inkml:trace contextRef="#ctx0" brushRef="#br0" timeOffset="9366.0281">25206-156 1918 0,'0'0'42'0,"0"0"9"0,0 0 1 0,0 0 3 0,0 0-44 0,0 0-11 0,0 0 0 0,0 0 0 16,0 0 36-16,6-5 4 0,-6 5 2 0,17-10 0 15,0 0-7-15,6 5-2 0,-1-15 0 0,1 4 0 16,11 1-17-16,0 0-3 0,5 0-1 0,-5 0 0 15,-6-5-12-15,1 5-16 0,5-5 3 0,-6 5 1 16,-5 0 12-16,-1-5 0 0,1 10 0 0,-6-16 0 16,-6 6 0-16,-5 0 0 0,-6 0 0 0,0 0 0 15,0 5 22-15,-6 0 7 0,12 0 2 0,-12 5 0 16,-5 0-7-16,-6 5 0 0,-11 5-1 0,-12 0 0 16,6 5-11-16,-11 5-3 0,0 5 0 0,-1 0 0 15,-5 5-9-15,6 5 0 0,6 0 0 0,-7 0 0 16,7 11 0-16,5-11 0 0,-6 0 0 0,12 5 0 15,0 5 0-15,5-5 0 0,0 0-9 0,12-4 9 16,11 4-53-16,0-5-4 0,6 5-1 16,-1 0-618-16,12 0-123 0</inkml:trace>
          <inkml:trace contextRef="#ctx0" brushRef="#br0" timeOffset="9615.2673">26643-342 864 0,'0'-25'38'0,"0"25"8"0,6-5-37 0,-6-10-9 16,-6 5 0-16,0-1 0 0,1 6 296 0,-12-5 58 15,-6 5 11-15,0 5 3 0,6 0-256 0,-5 0-50 16,-12 5-10-16,0 0-3 0,0 0-32 0,0-5-6 0,6 5-2 0,-6 6 0 16,-6-1 9-16,6 5 2 0,6-5 0 0,0 10 0 15,-6 0-2-15,6 0 0 0,5 5 0 0,0 0 0 16,-5 0-10-16,11 1-8 0,0 4 12 0,11 0-12 15,1 0 28-15,5 0-2 0,-6-5 0 0,12 6 0 32,11-6-154-32,0-5-30 0,5 5-6 0,7-10-848 0</inkml:trace>
          <inkml:trace contextRef="#ctx0" brushRef="#br0" timeOffset="9853.9728">26733-433 2113 0,'0'0'46'0,"0"0"10"0,0 0 1 0,0 0 3 0,0 0-48 0,0 0-12 15,0 0 0-15,6-10 0 0,0 0 70 0,5 0 11 16,6 5 3-16,6-5 0 0,5 5-49 0,0 0-10 16,6-10-1-16,6 10-1 0,11-5-36 0,5 5-7 15,6-5-2-15,6 0 0 0,6 0 22 0,-6 5 0 16,-6-10 0-16,6 5 0 15,-12 10-56-15,1-16-6 0,-6 11-2 0,-6 0 0 16,-6 0 0-16,-5 5 0 0,-5-10 0 0,-1 0-844 0</inkml:trace>
          <inkml:trace contextRef="#ctx0" brushRef="#br0" timeOffset="10114.0587">27587-1086 806 0,'17'-15'72'0,"-17"15"-58"0,0 0-14 0,0 0 0 16,0 0 188-16,0 0 34 0,0 0 7 0,0 0 2 16,0 0-108-16,0 0-22 0,0 0-4 0,-5 10-1 15,-12-5-35-15,5 5-7 0,1 5-2 0,0 5 0 16,-6 0-37-16,0 10-15 0,0 6 11 0,0-1-11 16,0 5 49-16,-11 15 4 0,11 1 1 0,-6 9 0 15,6 5-35-15,0 6-7 0,-6-16-2 0,12 10 0 16,-6-14-10-16,0-1 0 0,0 0 0 0,0 1 0 15,-5-6 0-15,5-5 0 0,0 0 0 0,5-15 0 16,7 6-146-16,-7-1-28 0,-21 45-6 0,4-29 0 16</inkml:trace>
          <inkml:trace contextRef="#ctx0" brushRef="#br0" timeOffset="10423.9795">27502 55 1674 0,'0'0'74'0,"0"0"15"0,0 0-71 0,0 0-18 16,0 0 0-16,0 15 0 0,0-15 53 0,0 0 7 15,6 10 2-15,-6-10 0 0,17 5-4 0,0 0-1 16,0-5 0-16,11-10 0 0,1 0-26 0,-1 0-6 16,6 5-1-16,5-5 0 0,-5-10-2 0,6 0-1 0,-1-5 0 0,1-6 0 15,5 1-21-15,-5 0 8 0,-6 0-8 16,5-5 0-16,-10 0 0 0,-1-6 8 0,-5 1-8 0,-6 5 0 15,-6-5 0-15,0 10 0 16,-5-6 0-16,-6 6 8 0,0 5-8 0,-11 5 12 0,-1 0-4 16,-10 5 0-16,-1 5 18 0,0 10 4 0,-11 5 1 0,-5 10 0 15,-1 5-39-15,1 5-8 0,-7 0-2 0,1 5 0 16,0 6 29-16,0 4 5 0,-1 0 2 0,-4 5 0 16,-1 0-132-1,5 6-26-15,7-6-6 0</inkml:trace>
        </inkml:traceGroup>
      </inkml:traceGroup>
      <inkml:traceGroup>
        <inkml:annotationXML>
          <emma:emma xmlns:emma="http://www.w3.org/2003/04/emma" version="1.0">
            <emma:interpretation id="{0707478C-0AC5-4A3D-966F-4DE6022F5307}" emma:medium="tactile" emma:mode="ink">
              <msink:context xmlns:msink="http://schemas.microsoft.com/ink/2010/main" type="line" rotatedBoundingBox="2515,3434 30856,1906 31001,4594 2660,6122"/>
            </emma:interpretation>
          </emma:emma>
        </inkml:annotationXML>
        <inkml:traceGroup>
          <inkml:annotationXML>
            <emma:emma xmlns:emma="http://www.w3.org/2003/04/emma" version="1.0">
              <emma:interpretation id="{0D30D88C-CB9D-4480-913C-B6A0F08EF2FB}" emma:medium="tactile" emma:mode="ink">
                <msink:context xmlns:msink="http://schemas.microsoft.com/ink/2010/main" type="inkWord" rotatedBoundingBox="2569,4444 4482,4341 4535,5332 2623,543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4942.1373">452 3162 172 0,'0'0'16'0,"0"-10"-16"15,-11 0 0-15,17 0 0 0,5-6 235 0,-11 6 44 16,-17 0 9-16,17 5 1 0,11-5-145 0,-11 10-30 16,-11-5-6-16,5-5 0 0,6 10-44 0,0 0-9 15,0 0-2-15,0 0 0 0,-11 15-44 0,5 0-9 16,18 5 0-16,-12 6 0 0,-6-1 0 0,6 0 0 16,6 15 0-16,5-5 0 0,6 6 0 0,-6 4 0 15,-11 0 0-15,6-5 0 0,11-10 12 0,-11 1-12 16,-12 4 12-16,6-5-12 0,6-10 33 0,-6 0 0 15,0-5 0-15,-6-5 0 0,-5-5 19 0,11-5 4 16,0 0 1-16,0 0 0 0,-12-10-2 0,1 0-1 16,11-10 0-16,0 0 0 0,11 0-10 0,1-5-3 15,-1-10 0-15,12-6 0 0,11 1-27 0,-12-5-6 16,-5 0 0-16,11-1-8 0,12 1 0 0,0-5 0 16,-1 0 0-16,6 4-12 0,-5 1 3 0,5 0 1 15,0 0 0-15,1 9 0 16,-7 11-126-16,12 5-25 0,-11 5-5 0</inkml:trace>
          <inkml:trace contextRef="#ctx0" brushRef="#br0" timeOffset="14455.1127">11 2930 864 0,'0'0'38'0,"0"0"8"0,-11-10-37 0,5 5-9 16,6 5 0-16,6-10 0 0,-6 10 44 0,0-10 6 15,-6 0 2-15,6 10 0 0,0 0-12 0,0 0-3 16,-17-5 0-16,12 0 0 0,5 5-19 0,0 0-4 16,-12-5-1-16,1 5 0 0,0 0 2 0,-6 0 0 15,17 0 0-15,-12-5 0 0,-10 0 5 0,5 5 0 0,11-5 1 0,-5 5 0 16,-17 5 5-16,11 0 1 0,0 0 0 0,5 0 0 15,1 5-14-15,-12 0-2 0,-5 0-1 0,0 10 0 16,17 1 13-16,-12 4 2 0,-11 10 1 0,0-5 0 16,6 5 23-16,0 5 5 0,-1 6 1 0,-10-1 0 15,-7 5-35-15,12 0-8 0,6 1 0 0,-6-1-1 16,0 5 1-16,12-4 1 0,10-1 0 0,1 0 0 16,0-10-13-16,-1-4 0 0,7-6 0 0,10 0 0 15,12 0 8-15,-5-5-8 0,-1-10 0 0,6 5 0 16,17-5 0-16,0-5 0 0,-6 1 0 0,0-11 0 15,12 0 0-15,0-5 0 0,-6-6 0 0,5-4 0 0,-16-5 0 16,16 0 0-16,7-10 0 0,-1 0 0 0,-11-10 13 16,5 4-3-16,-5 1-1 0,0 0 0 0,0-5 25 15,-6-5 5-15,-11-1 1 0,0-4 0 0,6 5-2 16,-6-5 0-16,-11-1 0 0,-6 11 0 0,5-5-24 0,7 0-5 16,-12 4-1-16,0 6 0 0,-12 5-8 0,7 5 0 15,-7 10 0-15,-5 5 0 16,-5 5-35-16,-7 15-9 0,1 0-1 0,0 15-587 15,-12 5-116-15</inkml:trace>
        </inkml:traceGroup>
        <inkml:traceGroup>
          <inkml:annotationXML>
            <emma:emma xmlns:emma="http://www.w3.org/2003/04/emma" version="1.0">
              <emma:interpretation id="{7DD2E327-F77F-49F4-8680-29C289B459AC}" emma:medium="tactile" emma:mode="ink">
                <msink:context xmlns:msink="http://schemas.microsoft.com/ink/2010/main" type="inkWord" rotatedBoundingBox="7217,3654 11906,3401 11993,5027 7305,528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6263.6423">5384 2930 1270 0,'0'0'56'0,"0"0"12"0,0 0-54 0,0 0-14 0,0 0 0 0,0 0 0 15,0 0 100-15,0 0 16 0,0 0 4 0,0 0 1 16,0 0-47-16,-6 16-10 0,-11-1-1 0,-5 10-1 15,-1 5-19-15,0 0-4 0,1 5-1 0,-1 6 0 16,1 4 2-16,-1 0 1 0,6-5 0 0,0 5 0 0,6-4-21 16,-1-6-5-16,1-10-1 0,5 5 0 15,1-5-22-15,-1 0-5 0,6-9-1 0,0-6-978 16</inkml:trace>
          <inkml:trace contextRef="#ctx0" brushRef="#br0" timeOffset="16400.1966">5582 2448 2055 0,'0'0'45'0,"0"0"10"0,0 0 1 0,0 0 2 0,0 0-46 0,0 0-12 16,0 0 0-16,17 0-912 0</inkml:trace>
          <inkml:trace contextRef="#ctx0" brushRef="#br0" timeOffset="15918.75">4196 2232 874 0,'0'0'39'0,"0"-15"8"0,6 0-38 0,-6-6-9 16,0 6 0-16,0 0 0 0,0 0 102 0,0 0 18 15,0 5 4-15,0 0 1 0,-6 0-32 0,6 10-6 16,0-10-2-16,0 10 0 0,0 0-37 0,0 0-7 15,0 0-1-15,0 0-1 0,0 0-27 0,0 0-12 16,12 20 10-16,-7 0-10 0,-5 5 27 0,0 10-1 16,0 11 0-16,-5 4 0 0,5 10 21 0,-12 16 4 15,7 4 1-15,-12 11 0 0,5-1-6 0,-5 1-1 16,0-1 0-16,-5 1 0 0,-1-6-15 0,1-5-3 16,5-4-1-16,0 4 0 0,-6-14-17 0,12-1-9 15,-6-10 10-15,0 1-10 0,5-21 20 0,1 0-3 16,0-15 0-16,0 0 0 0,5-5 13 0,6-5 2 15,0-10 1-15,0 0 0 0,0 0-10 0,0-15-3 0,-6 0 0 16,6 0 0-16,-5-10-7 0,5 0-1 0,0-10-1 16,0-1 0-16,0 1-11 0,5-5-16 0,7 0 4 0,10-5 1 15,1-6 11-15,11 6 0 0,-6 0 0 0,17-5 0 16,0 4-11-16,-5 1-3 0,5 5-1 0,6-5 0 16,-6 9 2-16,6 6 0 0,-5 0 0 0,-1 10 0 15,-6 5 13-15,1 5 0 0,0 10 0 0,-1-5 0 16,-11 5 0-16,1 5 0 0,-12 5-10 0,5 5 10 15,-5 5 0-15,-5 0 0 0,-1 0 0 0,-5 5 0 16,-6 1 0-16,-6 9 0 0,0 5 0 0,-11 0 12 16,-17 5-12-16,-5 6 0 0,-6-1 9 0,-1 5-9 15,-10 1 0-15,5-6 0 0,0 0-12 0,-6-5 4 0,1 6-1 16,5-11 0-16,0 0 0 0,0-10 0 16,6 0-90-16,5-10-17 0,6 1-4 0,12-11-852 15</inkml:trace>
          <inkml:trace contextRef="#ctx0" brushRef="#br0" timeOffset="16909.1851">6639 2468 1911 0,'0'0'42'0,"0"0"9"0,0 0 1 0,0 0 2 0,-5 5-43 0,-7 10-11 0,1-5 0 0,0 10 0 15,0 10 44-15,-1 6 6 0,1-1 2 0,0 10 0 16,-1 10-16-16,-5 1-4 0,12 4 0 0,-12 0 0 16,5 1 4-16,-5-1 1 0,-5 0 0 0,-6 6 0 15,5-6-12-15,-5 0-2 0,-1 6-1 0,7-16 0 0,-7-10-1 0,1 0 0 16,6 1 0-16,-7-11 0 0,7-5-7 16,5-10-2-16,0 0 0 0,-6-5 0 0,12 0-12 0,-6-5 11 15,6-5-11-15,-6-5 10 0,11 0-10 16,-5-10 8-16,-1-5-8 0,7 0 8 0,5 5-8 0,-6-5 8 15,6-11-8-15,11-4 8 0,-5 10-8 0,5-15 0 16,1 5 0-16,10-6 8 0,-5-4-8 0,11 5 0 16,6-10 0-16,6 5 0 0,5-11 0 0,0 1 0 15,1-10 0-15,10 4 0 0,6 6-11 0,6 0 3 16,0-1 0-16,6 1 0 0,-12 10 8 0,0 10 0 16,-5 4 0-16,-1 11-8 0,-11 0 8 0,1 5 0 15,-7 10 0-15,1 10 0 0,-12 5 0 0,0 5 0 16,1 10 0-16,-12-4 0 0,-12 4 0 0,7 0 0 15,-12 0 0-15,-6 5 8 0,0-5-8 0,-5 5 11 0,-12-4-11 16,1 4 12-16,-1 0-12 0,1 0 0 0,-12-5 9 16,5 0-9-1,-5 0-23-15,-5-4-9 0,5 4-1 0,-6-5-1 16,-5 0-177-16,5-5-35 0,-33 10-7 0,22-15-593 0</inkml:trace>
          <inkml:trace contextRef="#ctx0" brushRef="#br0" timeOffset="17385.3758">7906 2961 1278 0,'23'-15'56'0,"-17"4"12"0,-6 1-54 0,0 0-14 15,0 0 0-15,-6 0 0 0,6-5 123 0,-6 5 21 16,1-5 5-16,-1 5 1 0,0 0-57 0,1 0-11 16,-1 0-2-16,-5 5-1 0,5 0-36 0,0-5-7 15,1 10-2-15,-1-5 0 0,-5 0-11 0,-1 0-3 16,1 0 0-16,0 0 0 0,-6 0-9 0,0 5-3 16,0 5 0-16,-6 0 0 0,-5 5-8 0,0 5 0 15,-6 0 0-15,-11 10 0 0,-6 5 0 0,0 5 0 16,0 6 0-16,-6-1 0 0,6 5 0 0,0 0 0 15,1 1 0-15,10-1 0 0,6-5 0 0,6-5 0 16,5 0 0-16,6 1 0 0,6-11 0 0,5 0 0 0,12-10-10 16,0 0 10-16,-1-5-20 0,7 0 3 0,10-15 0 15,6 0 0-15,1-5 2 0,5-10 1 0,5-5 0 0,1 0 0 16,-12 4 14-16,0-4-9 0,12-5 9 16,-12-5-8-16,6 5 8 0,-6-5 0 0,1-1 8 0,-7 6-8 15,7-5 18-15,-7 10-1 0,1 0 0 0,-1 5 0 16,-5 0 4-16,0 10 1 0,-5 5 0 0,-12 5 0 15,0 0-6-15,11 10-2 0,0 5 0 0,1 5 0 16,-12 5-14-16,0 5 8 0,5 0-8 0,-10 0 0 16,5 1-9-16,0 4-8 0,0-5-2 0,-6 5-680 15,6-5-136-15</inkml:trace>
          <inkml:trace contextRef="#ctx0" brushRef="#br0" timeOffset="17704.1408">8302 2775 2156 0,'0'0'48'0,"0"0"9"0,0 0 3 0,0 0 0 0,0 0-48 0,6 15-12 16,-6-15 0-16,5 20 0 0,1 0 49 0,0 0 8 15,-6 5 2-15,0 0 0 0,0 5-15 0,0 1-2 16,-6 4-1-16,0-5 0 0,1 0-33 0,-1 0-8 15,1 0 0-15,-7-4 0 0,1-1 0 0,5-5 0 16,1 0 0-16,5-5 8 0,-6-5-8 0,-5 5 0 16,-1-5 0-16,1-5 8 0,5 0 16 0,-5-5 4 0,0 5 0 15,5-10 0-15,-5 0-1 0,5-5 0 0,6 10 0 0,0-20 0 16,0 5-9-16,6-5-2 0,11-5 0 0,0 0 0 16,-6 0-16-16,6-6 0 0,6 1 0 0,11-5 0 15,5 0 0-15,1 0-12 0,-1-11 0 0,7 6 0 16,-1-5-190-1,6 10-38-15</inkml:trace>
        </inkml:traceGroup>
        <inkml:traceGroup>
          <inkml:annotationXML>
            <emma:emma xmlns:emma="http://www.w3.org/2003/04/emma" version="1.0">
              <emma:interpretation id="{E710E8ED-EFAF-4258-8222-614EF5210DAB}" emma:medium="tactile" emma:mode="ink">
                <msink:context xmlns:msink="http://schemas.microsoft.com/ink/2010/main" type="inkWord" rotatedBoundingBox="12783,3024 16776,2809 16891,4939 12898,515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8413.3462">10615 2699 1825 0,'0'0'40'0,"0"0"8"0,0 0 1 0,6 10 3 0,0 0-41 0,-1 0-11 16,-5 10 0-16,-5 6 0 0,-1 9 47 0,-11-5 7 16,6 0 2-16,-6 5 0 0,-6 1-20 0,0-1-3 0,1-5-1 0,5 0 0 15,0-10-32-15,6 5 0 0,-1-5 0 0,7 1 0 32,-1-6-71-32,0 0-21 0,6-15-4 0,0 0 0 0</inkml:trace>
          <inkml:trace contextRef="#ctx0" brushRef="#br0" timeOffset="18522.8223">10875 2237 1728 0,'0'0'153'15,"6"-10"-122"-15,-6 10-31 0,11-10 0 0,6 5 12 16,0 0-3-16,-17 5-1 0</inkml:trace>
          <inkml:trace contextRef="#ctx0" brushRef="#br0" timeOffset="18751.3525">11435 2026 1382 0,'12'-10'123'0,"5"-1"-99"16,0 1-24-16,5 0 0 0,6 5 82 0,6-5 11 16,0 5 3-16,0 0 0 0,6 0 25 0,-1-5 6 15,1 5 1-15,5 5 0 0,0 0-92 0,6-5-19 16,0 0-3-16,-5 0-1 0,-1 0-13 0,0 0-18 15,0-5 4-15,-5 0 1 0,-1 0 13 0,7 0 0 16,-1 0 0-16,6 0 0 0,-6-5 0 0,-5 5 0 16,-6 5 0-16,-6-6-653 15,0 6-126-15</inkml:trace>
          <inkml:trace contextRef="#ctx0" brushRef="#br0" timeOffset="18956.394">11973 1332 1497 0,'0'0'133'0,"0"0"-106"0,11 5-27 0,-5 5 0 16,5 0 108-16,-6 10 16 0,7 0 3 0,-7 5 1 15,-5 0-52-15,0 11-9 0,-5-1-3 0,-7 15 0 16,1 10 0-16,-6-4 0 0,-11 4 0 0,5 5 0 0,1 1-8 0,-7 4-3 16,1 1 0-16,-6-1 0 0,12-5-34 0,-7 6-7 15,7-6-2-15,-1 5 0 0,0 1-27 16,1-1-6-16,5-10-1 0,0 1-745 15,0 4-150-15</inkml:trace>
          <inkml:trace contextRef="#ctx0" brushRef="#br0" timeOffset="19312.3874">11944 2885 1756 0,'0'0'39'0,"17"-5"8"0,6 0 1 0,5 5 1 0,6-5-39 0,0-5-10 16,6-5 0-16,5 5 0 0,0-10 35 0,6 0 5 16,0 0 0-16,5-6 1 0,1 1-15 0,-12-5-3 15,-5-5-1-15,-1 0 0 0,1 10 3 0,-6-11 1 16,-6 1 0-16,-5-5 0 0,-1 10 16 0,-5 0 3 0,-5 0 1 0,-1 4 0 16,-5-4 2-16,-6 5 1 0,0 0 0 0,-6 10 0 15,6-5-28-15,-11 10-5 0,-12 0-2 0,0 5 0 16,1 5-22-16,-6 5-5 0,-12 0-1 0,0 5 0 15,-5 10 14-15,6 0 0 0,-12 0 0 0,5 10 0 16,7 5 0-16,-1 1 0 0,-5 4 0 0,5 0 0 16,12 0 38-16,0 6 10 0,5-1 3 0,1-5 0 15,5-5-31-15,11 0-5 0,0 1-2 0,1-6 0 16,10 5-13-16,7 0 0 0,-1-10 0 0,6 0 0 16,6 1 0-16,5-1 0 0,6 0-13 0,11-5 4 15,0-5-117-15,6 5-23 16,0-5-5-16</inkml:trace>
          <inkml:trace contextRef="#ctx0" brushRef="#br0" timeOffset="17994.7626">9439 2503 1792 0,'0'0'80'0,"0"0"16"0,0 0-77 0,0 0-19 15,0 0 0-15,0 0 0 0,0 0 27 0,0 0 1 16,0 0 1-16,0 0 0 0,0 0 12 0,0 0 3 16,0 0 0-16,0 0 0 0,11 0-23 0,6-5-4 15,6 0-1-15,5 0 0 0,0-5 20 0,6 5 3 16,6 0 1-16,5 0 0 0,0-10-23 0,-5 5-4 16,5-5-1-16,0 5 0 0,1 0-12 0,-12 0 0 15,0-6 0-15,-1 1 0 16,7 5-76-16,-12 0-14 0,6 0-3 0,-5 0-1 0</inkml:trace>
          <inkml:trace contextRef="#ctx0" brushRef="#br0" timeOffset="18211.0206">10231 1543 921 0,'0'0'40'0,"0"0"10"0,5-5-40 0,1 0-10 0,5 5 0 0,-11 0 0 15,0 0 129-15,0 0 24 0,0 0 5 0,0 0 1 16,0 0-41-16,0 15-8 0,-5 10-2 0,-1 5 0 16,-11 0-21-16,0 16-5 0,0 4-1 0,-6 10 0 15,1 6-7-15,-6-1-2 0,11 5 0 0,-6 6 0 16,6-1-20-16,0 6-4 0,-6-1 0 0,1-5-1 16,-6 6-14-16,5-6-2 0,6 1-1 0,-6-1 0 15,1 1-30-15,-1-11-10 0,6 0 0 0,-6-4 0 16,1-6-70-16,-1-5-13 0,1-5-3 15,-1-4-639-15,6-11-127 0</inkml:trace>
          <inkml:trace contextRef="#ctx0" brushRef="#br0" timeOffset="26731.0642">13454 2694 1335 0,'-5'-10'59'0,"5"10"13"0,0 0-58 0,0 0-14 16,0 0 0-16,-6 10 0 0,0 5 110 0,1 10 19 15,-1 6 4-15,6 9 1 0,-6 0-42 0,1 10-8 16,-12 1-1-16,5-1-1 0,-10 0-54 0,-6 5-12 15,-6-4-1-15,0 4-1 16,0 0-34-16,-6-4-8 0,-5-1 0 0,-6-5-905 16</inkml:trace>
        </inkml:traceGroup>
        <inkml:traceGroup>
          <inkml:annotationXML>
            <emma:emma xmlns:emma="http://www.w3.org/2003/04/emma" version="1.0">
              <emma:interpretation id="{7DA88A43-D47D-4225-84D4-6A421495DC30}" emma:medium="tactile" emma:mode="ink">
                <msink:context xmlns:msink="http://schemas.microsoft.com/ink/2010/main" type="inkWord" rotatedBoundingBox="18228,2587 20965,2439 21087,4711 18351,485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7682.0551">14959 2644 518 0,'-17'-20'46'0,"17"20"-37"0,-6-10-9 0,0 0 0 16,-5 5 211-16,5 0 40 0,6 5 8 0,0 0 1 16,0 0-104-16,0 0-22 0,0 0-4 0,0 0-1 15,0 0-51-15,17-5-10 0,0 0-3 0,12 0 0 16,5-5-23-16,-1 4-5 0,1 1-1 0,12 0 0 16,5 0-28-16,-1 5-8 0,7 5 0 0,0-5-676 15,-1 0-137-15</inkml:trace>
          <inkml:trace contextRef="#ctx0" brushRef="#br0" timeOffset="27508.5147">15281 2091 864 0,'0'0'76'0,"0"0"-60"15,0 0-16-15,0 0 0 0,0 0 85 0,0 0 15 16,0 0 2-16,0 0 1 0,23 0-31 0,-1-10-7 0,7 5-1 0,-7-10 0 16,12 0-9-16,0-5-3 0,0-6 0 0,-6-4 0 15,6 0-9-15,0-5-3 0,0 10 0 0,0-15 0 16,-6-1-23-16,6-4-5 0,0 10 0 0,0-5-1 16,-6-6-11-16,-5 6 8 0,-6 5-8 0,0-5 8 15,0 0-8-15,-12-6 0 0,-5 11 0 0,0-5 0 16,0 5-10-16,-5-10 10 0,-6 4-13 0,-1 1 5 15,1 5 8-15,-6 5 0 0,6-5 0 0,-1 4-8 16,1 6 8-16,0 5 0 0,-1 0 0 0,1 10-8 16,0 5 8-16,11 5 8 0,-6 5-8 0,-5 5 11 15,5 0 1-15,0 10 1 0,-5 10 0 0,6 6 0 16,-1 4 11-16,0 10 3 0,1 5 0 0,-1 1 0 0,0 4 9 16,1 10 3-16,-1 11 0 0,-5 4 0 0,-1 1 7 15,1 4 2-15,-12 6 0 0,6 4 0 0,-5-9-4 0,-1 9-1 16,-5-4 0-16,0 4 0 0,-1-9-14 0,1-6-2 15,5 1-1-15,-5-1 0 0,6-14-14 0,-7 4-2 16,1-5-1-16,5-4 0 0,1-6-9 0,-1-5-12 16,0 1 2-16,7-11 1 15,-7-5-125-15,6-10-25 0,6-15-5 0,-6 0-796 0</inkml:trace>
          <inkml:trace contextRef="#ctx0" brushRef="#br0" timeOffset="27973.4956">16305 2257 1724 0,'0'0'38'0,"0"0"8"0,11-10 2 0,-11 10 0 0,0 0-39 0,0 0-9 16,0 0 0-16,0 0 0 0,0 0 84 0,-11 5 14 16,-6 5 3-16,0 10 1 0,-6 5-70 0,0 0-15 15,-5 5-2-15,0 6-1 0,5 9-2 0,1 0-1 16,5-5 0-16,5 1 0 0,7-6-11 0,-1-5 0 15,12 5 0-15,-1-10 0 0,7-5-15 0,10-5-5 16,-5 0 0-16,12-4-1 0,-1-11-1 0,6 0 0 16,0 0 0-16,5-11 0 0,-5 1 22 0,11-10 0 15,-5 0 0-15,0-10 0 0,-1 0 0 0,1-5-11 16,-6-1 11-16,0 1-8 0,-6-5 30 0,-5-5 6 16,5 0 2-16,-5 9 0 0,-1-4 1 0,-11 5 0 15,-11 10 0-15,0 0 0 0,0 0-1 0,-11 4 0 16,-11 11 0-16,-7 0 0 0,7 0-11 0,-7 10-3 15,1 0 0-15,-6 10 0 16,-5-5-88-16,10 10-19 0,-5-4-3 0</inkml:trace>
          <inkml:trace contextRef="#ctx0" brushRef="#br0" timeOffset="28290.4434">17012 2056 1364 0,'17'-20'60'0,"0"15"13"16,5-5-58-16,-5 5-15 0,-17 5 0 0,0 0 0 16,23 5 73-16,-6 5 12 0,-6 10 3 0,0 0 0 15,-11 0-28-15,6 10-6 0,5 0-1 0,-11 0 0 0,-11 6 2 0,5-1 0 16,6 0 0-16,0 0 0 0,0-5-4 0,0 1-1 16,0-6 0-16,0 5 0 0,12 0-13 0,-12-5-2 15,-6-5-1-15,6-10 0 0,11 0-2 0,-11 0 0 16,0-10 0-16,0 0 0 0,0 0 0 0,0 0 0 15,0 0 0-15,0 0 0 0,0-15 10 0,6 0 2 16,5-10 0-16,1 5 0 0,-7-5-26 0,7 0-5 16,4 0-1-16,1-1 0 0,6-4-3 0,-6 0-1 15,6 0 0-15,-1-5 0 0,7 5-8 0,5 4-17 16,-6-4 4-16,6 0 1 16,11 10-141-16,-5 0-28 0,5 0-6 0,0 0-1 0</inkml:trace>
        </inkml:traceGroup>
        <inkml:traceGroup>
          <inkml:annotationXML>
            <emma:emma xmlns:emma="http://www.w3.org/2003/04/emma" version="1.0">
              <emma:interpretation id="{7512F522-CF9A-473E-8EC8-FA3CCE91AA1F}" emma:medium="tactile" emma:mode="ink">
                <msink:context xmlns:msink="http://schemas.microsoft.com/ink/2010/main" type="inkWord" rotatedBoundingBox="22921,2804 30881,2375 31001,4594 23041,502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9870.1468">22328 2005 1497 0,'-6'-15'66'0,"12"5"14"0,-6-5-64 0,5-5-16 0,1 5 0 0,0 0 0 16,-1 5 79-16,1-5 12 0,0 0 2 0,-1 0 1 16,-5 0-48-16,6 0-10 0,-6-1-1 0,0 16-1 15,0 0 26-15,0 0 6 0,-6-10 1 0,6 10 0 16,0 0-56-16,-11 0-11 0,-12 5 0 0,-5 5 0 16,-6 11 46-16,-5 4 14 0,5 15 4 0,-12 0 0 0,-4 0-37 15,-1 1-7-15,0-1-2 0,5 5 0 0,1-5-18 0,17-5 0 16,0 1 0-16,5-6 0 0,6 5 0 15,6-10 0-15,5 0 0 0,6-10 0 16,6 0-25-16,-1-5-12 0,12-10-3 0,6 0 0 16,11-5 20-16,0-5 3 0,5-5 1 0,7-5 0 15,-7 0-24-15,7-5-5 0,-1-5-1 0,6-5 0 16,-6-1 1-16,0-4 0 0,6-5 0 0,-11 0 0 0,-1-1 64 16,-5 11 13-16,0 5 2 0,-6 0 1 0,-5 5-9 0,0 5-2 15,-12 10 0-15,-11 10 0 0,0 0-15 0,6 15-9 16,-6 5 10-16,-6 5-10 0,-5 15 35 0,-1 0 1 15,-5 1 0-15,-5 4 0 0,-1 0-25 0,-5 5-11 16,5 1 10-16,-5-6-10 16,0 0-50-16,5 0-16 0,6 1-3 0,0-6-899 0</inkml:trace>
          <inkml:trace contextRef="#ctx0" brushRef="#br0" timeOffset="30452.5951">22899 1885 2188 0,'0'0'48'0,"0"0"11"0,6 10 1 0,-1 0 1 16,1 0-49-16,5 5-12 0,1 5 0 0,-1-5 0 0,-6 5 53 0,1 0 8 16,0 1 2-16,5 4 0 0,-5-10-51 0,-6 5-12 15,0-5 0-15,0 0 0 0,5 5 0 0,1-5 0 16,-6-15 0-16,6 10 0 0,-6 5 0 0,0-15 0 15,0 0 0-15,-6 10 0 0,-11 6 0 0,6-6 0 16,11-10 0-16,-6 10 0 0,-5-5 0 0,11-5 0 16,0 0 0-16,0 0 0 0,0 0 0 0,0 0 0 15,11-10 0-15,12 5 0 0,-1-5 11 0,7-6-11 16,-7 1 12-16,1-5-12 0,5 0 0 0,6 0 0 16,0 0 0-16,0-5-12 0,-11 5 12 0,5 0 0 15,0-1 0-15,0 6 0 0,-11-5 32 0,0 5 8 16,0 5 3-16,0 5 0 0,-17 5-34 0,12 0-9 15,-12 0 0-15,11 15 0 0,0 0 0 0,1 0 0 16,-1 5 0-16,-5 1 0 0,-1 4 0 0,1 0 0 16,-6-5 0-16,5 0 0 0,-5 0 0 0,0-5 0 15,0 0 0-15,0 0 0 0,0-15 0 0,0 10 0 16,0-10 0-16,0 0 0 0,0 0 0 0,0 0 0 16,0 0 0-16,0 0 8 0,0 0-8 0,0 0 8 0,0 0-8 0,0 0 8 15,6-10 5-15,5 0 2 0,-5-10 0 16,0 5 0-16,5-5-15 0,0 0 0 0,1 0 0 0,5-5 0 15,-6 5 0-15,12 0 0 0,-1-6 0 0,6 6 0 16,1-5 0-16,5 5 0 0,5 5 0 0,-5-5 0 16,-11 5 0-16,-6 10 0 0,5 5 0 0,-5 0 0 15,0 0 34-15,-11 5 4 0,-6-5 1 0,6 15 0 16,5 0-25-16,-5 5-5 0,-12 0-1 0,-5 5 0 16,11 0-8-16,-12 1 0 0,1-6 0 0,0 5 0 15,-1 0 0-15,1 0 0 0,5-5 0 0,1 0 0 16,-7 5-88-16,1 1-19 0,11-1-4 15,0-5-1029-15</inkml:trace>
          <inkml:trace contextRef="#ctx0" brushRef="#br0" timeOffset="31009.5167">24228 1995 1497 0,'40'-30'66'0,"-23"20"14"0,-1 0-64 0,7 0-16 16,0-10 0-16,-1 10 0 0,-5 0 105 0,0 0 18 15,-5 0 3-15,-12 10 1 0,0 0 1 0,0 0 1 0,0 0 0 0,0 0 0 16,-12 10-103-16,7 10-26 0,-7 0 0 16,-5 0 0-16,6 5 47 0,-6 0 4 0,6 6 1 0,-6 4 0 15,5-5-33-15,-4 5-7 0,4 0 0 0,1 1-1 16,-6-1-11-16,6 5 0 0,5-5 0 0,0 5 0 15,-5 1 0-15,0-1 0 0,-1-5 0 16,1 5 0-16,0-5 56 0,-1-4 7 0,-5-6 1 16,-5-5 0-16,11 0-52 0,-6 0-12 0,-6 0 0 0,6-10 0 15,6 0 0-15,-1-5 0 0,12 5 0 0,0-10 0 16,-11 0 0-16,11 0 0 0,0 0 0 0,-6-5 0 16,-5-5 54-16,11-5 8 0,6 0 2 0,-1-5 0 15,-5-10-52-15,6 0-12 0,0-6 0 0,11 1 0 16,5 0 0-16,1 0 0 0,-6-5 0 0,11-6 0 15,0 1 0-15,6 0 0 0,6 5 0 0,5-11 0 16,6 6-48-16,0 0-13 0,6 0-3 16,-1-1 0-16,-5 6 52 0,6 5 12 0,-1 5 0 0,1 5 0 0,-12 5 0 0,0 5 0 15,0-1 0-15,1 6 0 0,-7 0 0 0,-10 5 0 16,-7 5 0-16,1-5 0 0,-1 5 0 0,-5 0 0 16,0 0 0-16,-5 5 0 0,-1 0 0 0,0 5 0 15,-11-10 0-15,0 26 0 0,-5-1 0 0,-1 5 0 16,-5 10 0-16,-6 0 0 0,-12-5 0 0,-10 6 0 15,5-1 0-15,-11 5 0 0,-1-5 0 0,-10 1 0 16,-12-1 0-16,6 0 0 0,0-5-20 0,5 0 1 16,6 1 1-16,0-6 0 15,6-15-106-15,0 5-20 0,5-5-5 0,6-5-951 0</inkml:trace>
          <inkml:trace contextRef="#ctx0" brushRef="#br0" timeOffset="28987.7319">19568 2111 345 0,'51'0'15'0,"-51"0"4"0,0 0-19 0,0 0 0 0,0 0 0 0,0 0 0 15,0-10 233-15,0 10 43 0,11-10 9 0,6-5 2 16,0 10-190-16,11-5-37 0,6-5-8 0,6 0-2 16,-1 0-13-16,7-6-2 0,-1 1-1 0,-6 0 0 15,7 5-2-15,-7-10-1 0,-5 5 0 0,-5 0 0 16,-1 0-19-16,-6 5-4 0,-5 0-8 0,0-6 12 15,-11 1 14-15,5 0 2 0,-5 0 1 0,-6-5 0 16,-6 10 10-16,-5-5 1 0,5 5 1 0,-11-5 0 16,6 4-17-16,-6 1-4 0,-6 5-1 0,1 5 0 15,-1 5 11-15,-5 0 2 0,0 5 1 0,-1 5 0 16,1 16-17-16,0-1-3 0,-6 10-1 0,0 5 0 16,0 0-3-16,6 6-1 0,-6 4 0 0,6 0 0 15,-1 0-8-15,12 1 12 0,-5-1-12 0,16 0 12 16,-5-5-12-16,5 6 0 0,6-6 0 0,6-5-11 15,5 5-60-15,0-4-12 0,6-1-2 0,12-5-1 0</inkml:trace>
          <inkml:trace contextRef="#ctx0" brushRef="#br0" timeOffset="29440.1233">21525 1694 1659 0,'0'0'36'0,"-6"-10"8"0,6-5 2 0,0 15 1 0,0 0-38 0,0 0-9 16,0 0 0-16,-6 15 0 0,-11 5 120 0,-5 0 21 16,-1 5 5-16,-11 10 1 0,0 6-67 0,-11 4-12 15,5 5-4-15,-10 5 0 0,-7-4-28 0,6-1-7 16,-5 0-1-16,-1 0 0 0,6-9-10 0,6-1-2 16,0 5-1-16,5 0 0 0,0-4-15 0,1-6 0 15,11 5 0-15,-6-5-766 16,5 5-146-16</inkml:trace>
          <inkml:trace contextRef="#ctx0" brushRef="#br0" timeOffset="29220.9719">20801 2116 1652 0,'5'-35'73'0,"1"20"15"0,0-5-70 0,-6 0-18 15,5-1 0-15,1-4 0 0,11 0 109 0,-6 5 19 16,12-5 3-16,0 0 1 0,-1 0-62 0,1 5-12 16,-1 5-2-16,1 4-1 0,0 1-34 0,-1 0-6 0,1 5-2 15,-6 5 0-15,5 0-1 0,-5 5 0 0,0 0 0 0,0 10 0 16,0 6-12-16,-5 4 0 0,-1 5 0 0,-5 5 0 16,-1 5 16-16,1 0 1 0,0 6 0 0,-1-6 0 15,-5 0-17-15,6 0-11 0,5 6 2 0,-5-6 0 16,0-10 9-16,-1 10-13 0,-5-10 5 0,11 1 8 15,-5-1-161 1,5 0-25-16,-11-15-5 0,6 5-1 0</inkml:trace>
          <inkml:trace contextRef="#ctx0" brushRef="#br0" timeOffset="31287.8841">25387 1020 2041 0,'17'-10'44'0,"0"-5"10"0,0 0 2 0,-5 5 2 0,-1 0-46 0,0 0-12 0,-5-5 0 0,-6 15 0 15,0 0 86-15,0 0 15 0,11-5 3 0,0 10 1 16,1-5-84-16,-1 10-21 0,6 0 0 0,-11 5 0 0,5 10 36 0,-11 5 2 15,0 5 1-15,-6 16 0 0,-11-1-28 16,0 5-11-16,-11 6 8 0,6 4-8 0,-7 0 22 0,-5 6-1 16,0 4 0-16,6 5 0 0,5 1-21 0,1-1 0 15,-1-4 0-15,1 9 0 0,-1-9-11 0,6-6-6 16,-6 5-2-16,12-24-754 16,5 4-151-16</inkml:trace>
          <inkml:trace contextRef="#ctx0" brushRef="#br0" timeOffset="31636.5499">25647 2166 1911 0,'0'0'42'0,"0"0"9"0,0 0 1 0,0 0 2 0,0 0-43 0,12 10-11 0,-1-5 0 0,0 0 0 16,6-5 12-16,6 0 1 0,11 0 0 0,0 0 0 15,0-10 9-15,0 0 2 0,5 0 0 0,1-5 0 16,0 0-1-16,-7-5 0 0,1 0 0 0,0-5 0 16,-5 0 7-16,5-6 2 0,-12 1 0 0,6-5 0 15,-5 0-9-15,0 5-2 0,-1-5 0 0,-5 4 0 16,-11 1-4-16,0 5-1 0,-1 0 0 0,-5 5 0 16,-5 0-4-16,-1 0 0 0,-5 10-1 0,-6 0 0 15,-6 5-3-15,-5 5 0 0,-6 0 0 0,0 10 0 16,0 5-8-16,-6 10 10 0,1-5-10 0,-6 10 10 15,11 5-10-15,-6 0 0 0,6 6 0 0,6 4 0 0,5-5-10 16,1 5-1-16,10-4 0 0,1-1 0 0,0 0 22 0,11 5 4 16,5-5 1-16,12 1 0 15,-5-1-77-15,4-5-15 0,18 0-4 0,0-5 0 0</inkml:trace>
          <inkml:trace contextRef="#ctx0" brushRef="#br0" timeOffset="31881.3723">27508 1930 2174 0,'0'0'48'0,"11"10"9"0,-5-5 3 0,0 15 1 0,5 5-49 0,-11 6-12 0,6 4 0 0,-12 5 0 16,-5 0 57-16,-1 10 9 0,-10 1 2 0,-12-1 0 15,-17-5 2-15,6 6 1 0,5 9 0 0,-16 5 0 16,-12-10-58-16,0 6-13 0,-17 4 0 0,-11 1 0 31,-6-1-140-31,-11-5-28 0,-130 71-5 0,56-31-2 0</inkml:trace>
        </inkml:traceGroup>
      </inkml:traceGroup>
      <inkml:traceGroup>
        <inkml:annotationXML>
          <emma:emma xmlns:emma="http://www.w3.org/2003/04/emma" version="1.0">
            <emma:interpretation id="{03509D42-727F-4E63-B946-30ECA76325B6}" emma:medium="tactile" emma:mode="ink">
              <msink:context xmlns:msink="http://schemas.microsoft.com/ink/2010/main" type="line" rotatedBoundingBox="2879,6932 32255,5206 32410,7848 3034,9573"/>
            </emma:interpretation>
          </emma:emma>
        </inkml:annotationXML>
        <inkml:traceGroup>
          <inkml:annotationXML>
            <emma:emma xmlns:emma="http://www.w3.org/2003/04/emma" version="1.0">
              <emma:interpretation id="{61AC9915-A744-4F92-B797-D92B4B7F3ED0}" emma:medium="tactile" emma:mode="ink">
                <msink:context xmlns:msink="http://schemas.microsoft.com/ink/2010/main" type="inkWord" rotatedBoundingBox="2906,7393 5475,7243 5563,8744 2994,889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4456.7813">1267 6801 792 0,'11'-35'35'0,"-5"25"7"0,5-10-34 0,-5 5-8 0,-12 0 0 0,12 0 0 15,11 0 107-15,-12 5 19 0,-5 0 4 0,0-1 1 16,0 11-12-16,0 0-3 0,17 0 0 0,0 0 0 16,0 0-36-16,6 0-7 0,-1 6-1 0,1-1-1 15,5 5-4-15,6 0-1 0,-5 0 0 0,4 5 0 0,-4 0-21 16,-7 5-4-16,-5-5-1 0,0 10 0 0,0-5-28 0,-11 0-12 16,0 1 11-16,-6-1-11 0,0 0 8 15,0-5-8-15,-6 0 0 0,6 0 9 0,-11 0-9 0,5-10 10 16,0 0-10-16,6-5 10 0,0 0 6 0,0 0 0 15,-5-5 1-15,5 5 0 0,-6-10 1 0,6-5 0 16,6-15 0-16,-1 5 0 0,7-11-10 0,5 1-8 16,5-5 9-16,1 5-9 0,16-5 0 0,-5 4 0 15,-5 1 0-15,10 5 0 0,1 5 16 0,-6 10-2 16,5 0-1-16,-10 15 0 0,-1 5-1 0,0 10 0 16,-5 5 0-16,-6 15 0 0,-6 10-12 0,0 1 0 15,-5 4 0-15,0 5 0 0,-1 1 0 0,-10-1 0 16,5 5 0-16,-6 1 0 15,12-1-126-15,-6-5-28 0,0 0-6 0</inkml:trace>
          <inkml:trace contextRef="#ctx0" brushRef="#br0" timeOffset="33719.0414">769 5982 403 0,'0'0'36'0,"0"0"-36"0,0-15 0 0,0 5 0 0,0-5 163 0,-6 0 25 16,6 0 6-16,-5-1 1 0,-7 6-54 0,7 0-10 15,-1 0-3-15,-5 0 0 0,-6 0-76 0,0 0-16 16,0-5-4-16,6 10 0 0,-12 0 7 0,0 0 1 15,-5-5 0-15,-11 10 0 0,-1-5-13 0,0 0-3 16,12 5 0-16,-6 5 0 0,0 5-3 0,-5 0-1 16,5 5 0-16,0 0 0 0,5 5-8 0,-10 0-1 15,-1 0-1-15,1 11 0 0,-1 9-10 0,-5 5 0 16,-6-5 0-16,0 6 8 0,-5-1-8 0,5 5 10 16,0 0-10-16,0 1 10 0,0 4 5 0,11 0 1 15,18 1 0-15,10 4 0 0,-5-10-16 0,6 10 8 16,0-9-8-16,11 4 0 0,11-5 0 0,12 1-21 15,-6-1 3-15,11 0-598 16,6 0-120-16</inkml:trace>
          <inkml:trace contextRef="#ctx0" brushRef="#br0" timeOffset="34115.114">865 6746 864 0,'0'0'76'0,"12"-10"-60"0,-7 5-16 0,6-5 0 15,-11 0 149-15,6 0 27 0,0 0 6 0,-1 0 1 16,-5 0-96-16,-5-5-19 0,-1-1-4 0,6 6-1 16,-6-5-15-16,1 5-2 0,-6 5-1 0,-1-5 0 15,1 10-1-15,-6-5-1 0,0 5 0 0,0 5 0 16,-6 5-13-16,1 0-2 0,-7 0-1 0,1 10 0 0,-6-4-15 0,6 4-2 16,0 0-1-16,-1 0 0 0,1 5 7 0,6 5 0 15,-1 0 1-15,0 0 0 0,6 1-17 0,-5-6 0 16,5 5 0-16,5 0 0 0,7 0 0 15,5-5 0-15,-12 1 0 0,12-6 0 0,0-10-20 0,12 5-2 16,-12-15 0-16,0 0 0 0,17 0 22 0,0-5-11 16,0-10 11-16,5-5-8 0,1-1 8 0,0-4-12 15,-1 0 12-15,1 0-12 0,11-10 12 0,-6-5 0 16,6 4 0-16,0-4 0 0,0 0 0 0,-6 5 8 16,0 0-8-16,1 10 8 0,-1-1-8 0,0 11 0 15,-11 0 0-15,0 10 0 0,-6 0 12 0,-11 5-3 16,12 10 0-16,-7 10 0 0,1 5-9 0,-6 6 0 15,0-1 9-15,0 5-9 0,-6 5 0 0,1-5-12 16,5 11 2-16,0-6 0 16,0 0-118-16,0-5-24 0,0-5-5 0</inkml:trace>
        </inkml:traceGroup>
        <inkml:traceGroup>
          <inkml:annotationXML>
            <emma:emma xmlns:emma="http://www.w3.org/2003/04/emma" version="1.0">
              <emma:interpretation id="{C54D4E41-67B5-4610-9BC1-C748BC013DAA}" emma:medium="tactile" emma:mode="ink">
                <msink:context xmlns:msink="http://schemas.microsoft.com/ink/2010/main" type="inkWord" rotatedBoundingBox="7752,6840 9299,6749 9384,8202 7838,829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5302.0698">4468 5424 1231 0,'0'-30'54'0,"0"15"12"0,5 0-53 0,1-6-13 0,0 6 0 0,-6 0 0 15,5 0 128-15,1 5 22 0,-6 10 5 0,6-5 1 16,5 0-73-16,0 10-15 0,1 5-2 0,-1 10-1 15,0 5-29-15,1 16-7 0,-7 4-1 0,1 5 0 16,0 10 11-16,-6 11 1 0,-6 4 1 0,0 6 0 16,1-6-11-16,-7 11-2 0,7-1-1 0,-7-10 0 15,1 6 21-15,-6-11 5 0,6-4 1 0,5-1 0 16,-5-10-27-16,5-4-6 0,-5-6-1 0,5-10 0 16,-5 0-10-16,5-10-2 0,0-5-8 0,1-5 12 15,5 1-4-15,0-6 0 0,0-10-8 0,0 0 12 0,0 0-12 16,0 0 9-16,0 0-9 0,0-15 8 0,5-6-8 15,1 1 0-15,5-10 0 0,6-5 0 0,-5 0 0 0,10 0 0 16,7-11-8-16,5 6 8 0,5 0 0 0,-5 0 8 16,6 5 0-16,5-1 0 15,0 6-32-15,12 5-6 0,-6 5-2 0,-6 5 0 16,-6 10 32-16,1 5 8 0,-6 5 1 0,-6 10 0 0,-5 0-9 0,-6 5 0 16,-6 0 0-16,0 5 0 0,-11 0 8 0,0 1-8 15,-5 4 8-15,-7-5-8 0,-4 0 20 0,-7 0-2 16,-11 5 0-16,0 1 0 0,-6-6-18 0,-5 10 0 15,0-5 0-15,0 0 0 16,-6-5-44-16,0 0-13 0,0 1-3 0,11-6 0 16,6-5-23-16,1 0-5 0,4 0 0 0,1-5-1 15,11-10-98-15,6 0-19 0</inkml:trace>
          <inkml:trace contextRef="#ctx0" brushRef="#br0" timeOffset="35570.9275">5265 6444 1152 0,'0'0'102'0,"0"0"-82"0,11 0-20 0,6 0 0 15,0 0 88-15,6-5 14 0,0 0 2 0,5 0 1 16,12-10-4-16,-1 0-1 0,1 0 0 0,11-5 0 16,-12-5-36-16,1 0-8 0,5-5-2 0,0-1 0 15,-5 6-39-15,-1 0-15 0,-5-10 11 0,-5 5-11 16,-7 0 8-16,1-1-8 0,-6 1 0 0,-6 0 0 15,-5 5 20-15,-6 10-1 0,0 0-1 0,-6 0 0 0,-5 5 22 0,0 5 4 16,-6 10 0-16,-6 5 1 0,-5 0 4 0,-6 15 1 16,-6 0 0-16,6 5 0 0,-5 5-29 15,5 1-5-15,0 4-2 0,6 5 0 0,-1 0-14 0,7 1 0 16,-1-1 8-16,6-5-8 0,6-5 0 0,-1 5 0 16,7-4-12-16,-1-1 12 15,12 0-48-15,11-5-2 0,0-5-1 0,5-5 0 16,12 6-161-16,6-11-33 0</inkml:trace>
        </inkml:traceGroup>
        <inkml:traceGroup>
          <inkml:annotationXML>
            <emma:emma xmlns:emma="http://www.w3.org/2003/04/emma" version="1.0">
              <emma:interpretation id="{BEB741A8-E007-4E8E-B6A2-CCDE92BFF4E4}" emma:medium="tactile" emma:mode="ink">
                <msink:context xmlns:msink="http://schemas.microsoft.com/ink/2010/main" type="inkWord" rotatedBoundingBox="11432,6430 17018,6102 17110,7675 11524,800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6172.5441">8681 5509 1652 0,'0'0'36'0,"-6"-10"8"0,1 0 2 0,-7-5 0 0,-5 0-37 0,1 5-9 16,-1 0 0-16,-12 0 0 0,1 5 8 0,-6 10 0 16,-6 0 0-16,1 5 0 0,-6 0-8 0,5 0 0 15,6 5 0-15,0 5 0 0,-5 5 0 0,-1 1 10 16,6-1-10-16,6 5 10 0,5 0 2 0,6 0 0 0,6 0 0 16,0 1 0-16,16 4-12 0,7-5 8 15,-1 0-8-15,6 0 8 0,11-5 9 0,-5 0 2 0,-6 6 0 0,5-6 0 16,12-5 5-16,-5 0 0 0,-1-5 1 15,-6 0 0-15,1 0 34 0,-6 0 6 0,0-5 2 16,-6 0 0-16,-5 0-5 0,0 6-1 0,-6-1 0 0,-6 0 0 16,-5 5-8-16,-6 0-1 0,0 0-1 0,-6 5 0 15,12 0-33-15,-12 0-6 0,1 1-2 0,5-6 0 16,5 0-10-16,7 0-12 0,-7 0 2 0,1 0 1 16,-6-5-103-16,0 0-21 15,0 0-4-15,0-5-864 0</inkml:trace>
          <inkml:trace contextRef="#ctx0" brushRef="#br0" timeOffset="36562.607">9382 5918 1558 0,'0'0'69'0,"12"-10"15"0,5 4-68 0,0 1-16 16,-6 0 0-16,-11 5 0 0,0 0 63 0,17 0 9 15,-17 0 1-15,0 0 1 0,0 0-50 0,0 16-11 16,6-1-1-16,-12 5-1 0,0 5-11 0,1 5 0 16,-7-5 9-16,1 0-9 0,0 5 0 0,-1 1 8 15,1-1-8-15,5-5 0 0,-5-5 0 0,5 0 8 16,6 0-8-16,0-5 0 0,0-15 9 0,0 0-9 0,0 0 12 16,0 0-12-16,17 5 16 0,-5-5-4 0,5 0-1 0,5-10 0 15,-5 5-2-15,0-5 0 0,6-15 0 0,-6 10 0 16,0 0-9-16,-6 0 0 0,6 5 0 0,-6-5 0 15,1-5 12-15,-1-1-2 0,0 1-1 16,-5 0 0-16,0-5 19 0,-1 0 3 0,-5-5 1 0,0 5 0 16,0 5 7-16,0-6 1 0,-5 6 1 0,-1 0 0 15,-5 0-8-15,-1 5-1 0,1 0-1 0,-6 0 0 16,0 10-20-16,0 0-11 0,0 5 12 0,-6 5-12 16,1 0 0-16,-1 5-20 0,1 0 2 0,-7 5 1 15,7 0-101-15,-1 5-20 16,0-5-4-16,1 5-1 0</inkml:trace>
          <inkml:trace contextRef="#ctx0" brushRef="#br0" timeOffset="36834.1173">10310 4931 1324 0,'6'-20'59'0,"-6"20"12"0,5-15-57 0,1 5-14 16,-6 10 0-16,0 0 0 0,0 0 220 0,0 0 40 16,0 0 9-16,11 10 2 0,-5 10-175 0,5 0-36 15,0 5-6-15,-5 11-2 0,5 4-22 0,-11 5-5 16,6 5-1-16,-6 6 0 0,0-1-12 0,0 5-4 0,-6 1 0 0,1-1 0 16,-1 0 20-16,6-4 3 0,-11 4 1 0,5-5 0 31,-5 0-52-31,5 6-9 0,-5-1-3 0,5 0 0 15,1-4-102-15,-1-6-21 0,-5 5-4 0</inkml:trace>
          <inkml:trace contextRef="#ctx0" brushRef="#br0" timeOffset="37138.9269">10757 5540 1364 0,'22'-11'60'0,"-22"11"13"16,17-5-58-16,0 5-15 0,-17 0 0 0,17 10 0 0,0 11 98 0,6-1 17 15,-1 0 3-15,-5 5 1 0,0 0-34 0,-5 10-6 16,-1 0-2-16,6 6 0 0,-11-1-10 0,5-5-3 16,-5 15 0-16,-1-9 0 0,1-1-9 0,-1-5-3 15,1 0 0-15,0-5 0 0,-1-5-23 0,-5 1-5 16,6-6 0-16,-6-5-1 0,6-5 14 0,-6-10 3 16,0 0 1-16,0 0 0 0,0 0-17 0,0 0-3 15,0 0-1-15,0 0 0 0,5-15-6 0,1-5-2 16,5-5 0-16,1-1 0 0,-1-4 16 0,0-5 4 15,1 10 0-15,-1-10 0 0,6-5-32 0,0-6 0 16,11 6 0-16,-5-5 0 16,5 0-20-16,6-1-9 0,0 1-3 0,5 0 0 15,7 0-180-15,-1-1-37 0,6 1-7 0,0 10-2 0</inkml:trace>
          <inkml:trace contextRef="#ctx0" brushRef="#br0" timeOffset="37405.9715">11786 5846 403 0,'17'5'36'0,"0"-5"-36"0,5 0 0 0,7-5 0 16,-1 5 214-16,0-5 36 0,1 0 7 0,5 0 2 15,-1-5-129-15,-4 0-26 0,5-5-4 0,-6 0-2 16,-5 5-29-16,-1-5-5 0,1-5-2 0,-6 5 0 16,0-6-21-16,-6 6-4 0,-5-10-1 0,5 10 0 15,-5-5 17-15,-6 5 3 0,-6 0 1 0,0 5 0 16,1 0 2-16,-7 0 0 0,-5 5 0 0,-5 10 0 0,-1 5-24 0,-5 0-5 15,0 5-1-15,-6 0 0 0,-6 5-21 0,6 5-8 16,-11 5 0-16,5 1 9 16,6 4-1-16,0-5-8 0,6 5 12 0,0 0-4 0,5 0-8 0,12 1 8 15,-6 4-8-15,17-15 8 16,0 0-108-16,6-5-21 0,11 0-5 0,5 0-572 16,7-10-114-16</inkml:trace>
          <inkml:trace contextRef="#ctx0" brushRef="#br0" timeOffset="37892.7674">13319 5374 1609 0,'0'0'71'0,"0"0"15"0,0 0-69 0,0 0-17 16,0 0 0-16,-12 15 0 0,-5 0 120 0,-5 10 21 16,-7 0 4-16,1 5 1 0,0 5-74 0,-6 1-16 0,-6-1-2 15,12 5-1-15,-6-5-21 0,0 0-5 16,0 1-1-16,6-1 0 0,-6 0-6 0,6 0 0 15,-1-5-1-15,7 0 0 0,-1-4-19 0,6-6 0 0,0 0 0 0,12-5 0 16,-12 0 0-16,11 0 0 0,6-15 0 0,0 0 0 16,0 0 0-16,0 0 0 0,0 0 0 0,0 0 0 15,0 0 0-15,17-5 0 0,0-5 0 0,6 0 0 16,-1 0 0-16,1-10 0 0,-1 0 0 0,7-5 0 16,-1-6-10-16,6-4-6 0,-6 0 0 0,6-5-1 15,-6-5 25-15,12-6 4 0,-6-4 2 0,11-15 0 16,-11 4-14-16,6-9 0 0,-1-6 0 0,1 1 0 15,-6 0 0-15,0-1 0 0,0 6 0 0,0-11 0 16,-6 6 0-16,6 9 0 0,-12 6 0 0,1 10 0 16,-6 15 8-16,-6 4-8 0,1 16 0 0,-7 10 0 0,-5 10 0 15,0 20 0-15,-11 15 0 0,-6 16 0 0,0-1 0 0,-6 15 0 16,1 6 0-16,-1 4 0 0,1 6 16 16,5-6-2-16,-6 0-1 0,0 1 0 0,1-6-1 0,10 1-1 15,1-6 0-15,5 0 0 0,-5-9-11 0,11-1 0 16,0-5 0-16,0 5 0 15,6-4-45-15,5-11-5 0,0 0-1 0,1 0 0 16,-7 6-186-16,7-16-38 0,22 20-7 0,5-15-2 0</inkml:trace>
        </inkml:traceGroup>
        <inkml:traceGroup>
          <inkml:annotationXML>
            <emma:emma xmlns:emma="http://www.w3.org/2003/04/emma" version="1.0">
              <emma:interpretation id="{1B004A2F-3CDD-4976-AE7B-EDC2A0D4389B}" emma:medium="tactile" emma:mode="ink">
                <msink:context xmlns:msink="http://schemas.microsoft.com/ink/2010/main" type="inkWord" rotatedBoundingBox="19199,6080 20965,5976 21036,7192 19270,7296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8515.582">16039 5027 1836 0,'0'0'40'0,"5"-10"9"0,7-5 2 0,-7 0 0 0,7-6-41 0,-7 6-10 0,1 0 0 0,5 5 0 16,-5 0 96-16,-6 10 16 0,6-10 4 0,-6 10 1 16,0 0-75-16,0 0-15 0,0 0-3 0,-6 10-1 15,-5 10-14-15,-6 0-9 0,0 0 12 0,-6 21-12 16,1 4 39-16,5 0 1 0,-12 0 0 0,7 1 0 15,-1 4-31-15,12 0-9 0,-6 0 0 0,5-9 0 16,1-1 8-16,6-5-8 0,-1 0 0 0,6-5 0 16,6-4 0-16,-6-1-9 0,5 0-1 0,1-5 0 15,-1-5-136-15,7-5-27 16</inkml:trace>
          <inkml:trace contextRef="#ctx0" brushRef="#br0" timeOffset="38667.4079">16118 4549 2257 0,'0'0'49'0,"0"-15"11"0,0 0 1 0,0 5 3 0,0 10-51 0,0 0-13 16,0 0 0-16,11 5-666 15,6-5-136-15</inkml:trace>
          <inkml:trace contextRef="#ctx0" brushRef="#br0" timeOffset="39074.309">16706 5042 1864 0,'-5'15'41'0,"10"0"9"0,7 5 2 0,-1 10 0 0,0 0-42 0,-5 6-10 15,5-1 0-15,0 5 0 16,6 0 107-16,-11 5 19 0,-6-4 4 0,6 4 1 16,-1-5-61-16,1-5-12 0,-12 1-2 0,1-6-1 15,5 0-27-15,0-5-6 0,0-10-1 0,-6 5 0 16,-5-10-11-16,5 5-2 0,6-15-8 0,0 0 12 0,0 0 7 0,0 0 1 16,0 0 0-16,11-5 0 0,-5-5-20 15,5 0-12-15,1-10 1 0,5 0 1 0,11 0 18 0,-5-10 3 16,-7-11 1-16,1 1 0 0,17-5-12 0,0 0 0 15,0-5 0-15,0 9 0 0,6 1 0 0,-1 0 0 16,1 5 0-16,0 10 0 0,-7 4 12 0,-4 11-4 16,-1 0 0-16,0 5 0 0,-11 0 7 0,0 10 1 15,6 5 0-15,-6 5 0 0,5 6-7 0,-10-1-1 16,-1 0 0-16,6 5 0 0,0 5-8 0,0 0 0 16,0-5 0-16,-6 0 0 0,1 11-18 0,5-1-6 15,-1 0 0-15,1 0-1 16,-5 0-183-16,-1 1-36 0,12-1-7 0</inkml:trace>
        </inkml:traceGroup>
        <inkml:traceGroup>
          <inkml:annotationXML>
            <emma:emma xmlns:emma="http://www.w3.org/2003/04/emma" version="1.0">
              <emma:interpretation id="{E4D22077-9531-44BC-A254-A9ADDCCA4478}" emma:medium="tactile" emma:mode="ink">
                <msink:context xmlns:msink="http://schemas.microsoft.com/ink/2010/main" type="inkWord" rotatedBoundingBox="23051,5884 29405,5511 29514,7374 23161,7747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1720.467">24714 5364 1134 0,'-34'-10'24'0,"23"4"6"0,0 6 1 0,5 0 1 16,-5 0-32-16,0 0 0 0,11 0 0 0,0 0 0 0,0 0 77 0,-12 0 9 15,12 0 2-15,0 0 0 0,0 0-31 0,0 0-5 16,0 0-2-16,0 0 0 0,17 6-3 0,6-1-1 16,-1-5 0-16,18 0 0 0,5-5 14 0,6 5 4 15,6 0 0-15,5 0 0 0,6 0-21 0,5-6-4 16,-5 1-1-16,6 0 0 0,-1-5-17 0,1 5-3 16,-1-5-1-16,6 10 0 0,-11-5-17 0,0 0-12 15,-11 0 1-15,-1 0 1 0,-5-5 10 0,0 5 0 16,-6 5 0-16,1-5 0 15,-18 5-54-15,0 0-9 0,-5 5-1 0,-1-5-546 16,1 0-109-16</inkml:trace>
          <inkml:trace contextRef="#ctx0" brushRef="#br0" timeOffset="51996.4963">25563 5102 1108 0,'-6'-30'49'0,"12"20"11"0,-6-10-48 0,11 5-12 0,-5 0 0 0,5-5 0 16,0-1 78-16,6 1 14 0,-5 10 2 0,4-10 1 15,-4 5-15-15,5 0-2 0,-6 5-1 0,0 0 0 16,-5 5-10-16,-6 5-3 0,0 0 0 0,0 0 0 16,11 10 0-16,-11 5 0 0,-11 5 0 0,-6 10 0 15,0 5-16-15,0 16-3 0,0-1-1 0,-5 10 0 0,-12 1 3 16,0-6 0-16,11 5 0 0,-5 1 0 0,0-1-37 15,5 0-10-15,6-4 0 0,6-6 0 0,-1-5 0 16,1 0 9-16,0-4-9 0,5-1 0 16,0-10-128-16,1 0-32 0,-1-10-6 0,0-5-2 15</inkml:trace>
          <inkml:trace contextRef="#ctx0" brushRef="#br0" timeOffset="41628.6913">23125 4604 1958 0,'0'0'43'0,"6"-10"9"0,-1-10 1 0,1 5 3 0,0 0-45 0,-1 0-11 16,1 0 0-16,5 5 0 0,1 0 68 0,-12 10 11 16,11 5 2-16,6 5 1 0,0 5-46 0,0 5-10 15,-6 10-2-15,6 0 0 0,-5 11-1 0,4-6-1 16,-4 5 0-16,5 5 0 0,-6-4 15 0,-5 9 3 16,5 5 1-16,-5 0 0 0,-1-4-14 0,1 4-3 0,-6 0-1 15,6 6 0-15,-6-6-3 0,0 0-1 0,0-5 0 16,5 1 0-16,-5-1 21 0,6-5 4 0,5 1 0 0,-5-1 1 15,0-5-45-15,-1-5-12 0,-5 0 0 0,6 1-1 16,5-11 13-16,1 0 0 0,-1-10 0 0,0 0 0 16,0-5 22-16,1 0 7 0,-1 0 2 0,0 0 0 15,-11-10-13-15,17 0-2 0,-5-5-1 0,-1 0 0 16,6-5-4-16,-6 0-1 0,1-10 0 0,5 5 0 16,-1 0-10-16,7 0 12 0,-6-5-12 0,6-6 12 15,-12-4 0-15,12-5 0 0,11 0 0 0,-1-5 0 16,-4-1-12-16,-1-4 0 0,6 0 9 0,6-5-9 15,-1-6 0-15,1 1 0 0,-1 0 0 0,1-6 0 16,-6 1 0-16,0 5 0 0,5 0 0 0,-10 9 0 16,5 6-158-16,-12 10-36 0,-5 5-7 0,0 5-599 15,0 5-119-15</inkml:trace>
          <inkml:trace contextRef="#ctx0" brushRef="#br0" timeOffset="55133.6484">24347 4846 172 0,'0'0'16'0,"0"0"-16"0,0 0 0 0,0 0 0 16,0 0 195-16,0 0 36 0,0 0 7 0,0 0 2 15,0 0-141-15,0 0-28 0,11-15-6 0,0 5-1 16,-11 10-51-16,0 0-13 0,0 0 0 0,6-10 0 16,0 0 58-16,-6 10 9 0,0-11 1 0,0 11 1 15,0 0-59-15,5-10-10 0,1 0 0 0,-6 10-10 16,11-5 33-16,-5-5 6 0,5 0 2 0,-11 10 0 15,0 0 1-15,0 0 1 0,6-10 0 0,5 5 0 16,-11 5-33-16,0 0 0 0,0-10 0 0,0 10 0 16,0-10 50-16,0 10 3 0,0 0 1 0,0 0 0 15,6-5-35-15,-6-5-7 0,0 0-2 0,0 10 0 0,0 0 26 0,6-10 6 16,-6 10 1-16,0-5 0 0,0-5-18 0,5 0-3 16,1 5-1-16,-6 5 0 0,0 0-21 0,0 0 0 15,5-10 0-15,-5 10 0 0,0 0 0 0,0 0 0 16,6-10 0-16,-6 10 0 0,6-5 0 0,-6 5 0 15,0 0 0-15,0 0 0 0,0 0 0 0,0 0 0 16,0 0 0-16,0 0 0 0,0 0 0 0,0 0 0 16,0 0 0-16,0 0 0 0,-12 10 0 0,12 5 0 15,-5-5 0-15,-6 5 0 0,-1 5 0 0,1 0 0 16,0 5 0-16,-1 0 0 0,-5 5 0 0,6 1 0 16,-6 4 0-16,6 0 0 0,-6 0 56 0,-6 0 6 15,6 6 2-15,-5 4 0 0,-1 0-52 0,-5-5-12 16,5 1 0-16,-5-1 0 0,-1 5 0 0,7 0 0 15,-6 0 0-15,-1-4 0 0,1-6 0 0,0 0 0 0,-1 0 0 16,1 0 0-16,0-4 17 0,5-6 1 0,1 0 0 16,5 0 0-16,-6-10-18 0,6 5 0 0,0-5 0 0,6-5 0 15,0 5 0-15,-1-10 0 0,7 1 0 0,5-6 0 16,0 0 13-16,0 0-4 0,-6 10-1 0,6-10 0 16,0 0-8-16,0 0 0 0,0 0 0 0,-11 5 0 15,-1-5 0-15,12 0 0 0,0 0 0 0,0 0 0 16,0 0 0-16,0 0 0 0,0 0 0 0,0 0 0 15,0 0 0-15,0 0 0 0,0 0 0 0,0 0 0 16,-11 0 0-16,11 0 0 0,0 0 0 0,0 0 0 16,-6 0 0-16,6 0 0 0,0 0 0 0,0 0 0 15,0 0 0-15,0 0 0 0,0 0 0 0,0 0 0 0,0 0 0 16,0 0 0-16,0-10 0 0,0 10 0 0,0 0 0 0,0 0 0 16,0-11 0-16,0 11 0 0,0 0 0 0,0-10 0 15,6 0 0-15,-6 10 0 0,0-10 0 0,0 10 0 16,0-10 0-16,0 10 0 0,0 0 0 0,0 0 8 15,0-10-8-15,0 10 8 0,-6-10-8 0,6 10 0 16,0 0 0-16,0 0 0 0,0 0 8 0,0 0 0 16,0 0 0-16,0 0 0 0,0 0-8 0,-5-10 0 15,5 10 0-15,0 0 0 0,0 0 0 0,0 0 0 16,-12-5 0-16,7 0 0 0,-7-5 0 0,12 10 0 16,-5-5 0-16,-1-5 0 0,-5 5 0 0,11 5 0 15,0 0 0-15,0 0 0 0,0 0 0 0,0 0 0 0,0 0 0 0,0 0 0 16,0 0 0-16,0 0 0 0,0 0 0 15,0 0 0-15,-6-5 0 0,6 5 0 0,0 0 0 0,0 0-11 16,0 0 11-16,0 0 0 0,0-15 8 0,0 15-8 16,0 0 0-16,0 0 0 0,-6-10 0 0,6 10-8 15,0 0 8-15,0 0 0 0,6-15 8 0,-6 15-8 16,0 0 0-16,0 0 0 0,0 0 0 0,0 0 0 16,0 0 0-16,0 0 0 0,0 0 0 0,0 0 0 15,0 0 0-15,0 0 0 0,0 0 0 0,0 0 0 16,0 0 0-16,0 0 0 0,0 0 0 0,0 0 0 15,0 0 0-15,0 0 0 0,0 0-10 0,0 0 10 16,0 0 0-16,0 0 0 0,0 0 8 0,0 0-8 16,0 0 0-16,0 0 0 0,0 0-13 0,0 0 4 0,0 0 9 15,0 0 0-15,0 0 0 0,0 0 0 0,0 0 0 16,0 0 0-16,0 0 0 0,0 0 0 0,0 0 0 0,0 0 0 16,0 0 0-16,0 0 0 0,0 0 0 0,0 0 0 15,0 0 0-15,0 0 0 0,0 0 0 0,0 0 0 16,0 0 0-16,0 0 0 0,0 0 0 0,0 0-12 15,0 0 12-15,6 15-12 16,-6-15-20-16,0 0-5 0,0 0-1 0,0 0 0 16,17 0-86-16,-6 0-16 0,-11 0-4 0,11-10-1 15,6 5-66-15,-5-5-13 0,16-16-2 0,-5 6-1 0</inkml:trace>
          <inkml:trace contextRef="#ctx0" brushRef="#br0" timeOffset="41161.4465">23227 4474 1497 0,'28'-35'32'0,"-22"25"8"0,-17-11 0 0,-1 6 4 0,-5 5-36 0,-5-5-8 15,-1 5 0-15,-5 5 0 0,-6 5 53 0,-6 10 9 0,-11-5 2 0,-5 20 0 16,-1 0 15-16,-5 11 3 0,0 4 1 0,-12 15 0 15,1 6-15-15,5-1-4 0,-6 10 0 0,1 6 0 16,11-1-26-16,-1 10-6 0,13-4 0 0,10-21-1 16,12 1-16-16,-1 4-3 0,7 0-1 0,-1 1 0 15,6-11-19-15,6 5-4 0,5-4-1 0,-5 9 0 16,11-5-11-16,0-9-3 16,11-1 0-16,1-10-657 0,5 0-131 0</inkml:trace>
          <inkml:trace contextRef="#ctx0" brushRef="#br0" timeOffset="56184.9984">24098 5092 518 0,'6'-10'46'0,"5"-5"-37"0,6 0-9 0,-6 0 0 15,0 0 90-15,6 5 16 0,6-5 3 0,-6 5 1 16,0-1-88-16,0 1-22 0,6 0 0 0,-6 0 0 16,-1 0 0-16,7 0-10 0,0 0 1 0,-6 5 0 15,0-5 9-15,-6 5 0 0,0-5 0 0,6 0-8 16,-11 5 42-16,-6 5 9 0,0 0 1 0,6-10 1 16,-6 0 27-16,0 10 4 0,0 0 2 0,0-10 0 15,-6 0-15-15,6-5-3 0,0 5-1 0,0 0 0 16,0 10-3-16,0 0-1 0,0 0 0 0,-6-11 0 15,6 6-5-15,0 5-1 0,-5-10 0 0,5 10 0 16,0 0 7-16,0 0 2 0,0 0 0 0,0 0 0 16,0 0-15-16,0 0-3 0,0 0-1 0,0 0 0 15,-12 5-39-15,1 0-21 0,0 11 2 0,-1-1 1 0,-5 5 48 0,6 5 10 16,-6 5 1-16,0 5 1 0,0-5-16 0,-5 11-3 16,-1-1-1-16,0 5 0 0,1-5-22 15,-1 5 0-15,-5 1-12 0,0-1 4 0,-1 0 8 0,7-5 9 16,-12 6-1-16,5-6-8 0,7 5 0 0,-1-10 0 15,6 1 0-15,-5-1 0 0,-7-10 28 0,7 5 0 16,5-5-1-16,0-5 0 0,-6 0-27 0,6-5 0 16,6 6 0-16,-6-6 0 0,0 0 8 0,6-5-8 15,-1-5 8-15,1 5-8 0,0-5 8 0,-1 5-8 16,7 0 8-16,-7-5-8 0,12-5 8 0,0 0-8 16,-5 5 8-16,-7 0-8 0,7 0 0 0,5-5 0 15,0 0 0-15,0 0 0 0,-12 0 0 0,12 0 0 16,0 0 0-16,0 0 0 0,-11 0 0 0,11 0 0 0,0 0 0 15,-6 0 0-15,6 0 8 0,0 0-8 16,0 0 8-16,0 0-8 0,-11-5 12 0,6 0-4 0,5 5 0 16,0 0 0-16,0 0-8 0,-6-15 0 0,0 5 0 0,6 10 0 15,0-10 0-15,0 10 0 0,-5-10 0 0,-1 0 0 16,0-5 0-16,6 5 0 0,-5 0 0 0,5 0 0 16,0-1 0-16,-6 6 0 0,6-5 0 0,-6 0 0 15,1 0 0-15,-1 5 0 0,-5-5 0 0,5 0 0 16,0 0 0-16,-5 0 0 0,5 0 0 0,-5 0 0 15,5 5 0-15,-5-5 0 0,0 0 0 0,-1-5 0 16,1 5 0-16,0-5 0 0,0-6 0 0,-1 1 0 16,-5 0 28-16,6 0 3 0,0-5 1 0,-1 0 0 15,1 0-32-15,0 0 0 0,-6-11 0 0,11 1 0 0,-5 5 0 16,-1 0 0-16,1-5 0 0,6-1 0 0,-7 1 0 16,1 5 0-16,0-5 0 0,-1 10 0 0,1 0 0 15,-6 5 0-15,0-1 0 0,0 1 0 0,-6 10 0 0,6-5 0 16,-5-5 0-16,-6 5 0 0,5 0 0 0,-5 5 0 15,5 0 0-15,6-5 0 0,-6 5-12 0,6 5 2 16,6-5 0-16,-6 0 0 0,12 0 10 0,-7-1 0 16,7 6 0-16,-1-5 0 0,6 10 0 0,0-10-8 15,0-5 8-15,6 5-12 0,-6 0 12 0,0 0 0 16,5 0 0-16,1 5 0 0,0-5 0 0,-1 0 0 16,7 0 0-16,-7 0-8 0,-5 10 8 0,0 0 0 15,0 0 0-15,0 0 0 0,0-5 0 0,11-5 0 16,-5 10 0-16,-6 0 0 0,0 0 14 0,0 0 2 15,0 0 0-15,0 0 0 0,6-5-16 0,-6 5 0 16,0 0 0-16,0 0 0 0,11 0-11 0,0 0-5 16,-11 0 0-16,17 0-1 0,-5 0 17 0,-1 5 0 0,-11-5 0 15,17 0 0-15,-17 0 0 0,11 0 0 0,6 5 0 0,-5-5 0 16,-12 0 0-16,11 0 0 16,-5-5 0-16,-6 5 0 0,0 0-13 0,11 0 1 0,-11 0 0 0,17-5 0 15,-17 5 12-15,11-5 16 0,-11 5-3 0,0 0-1 16,0 0-12-16,0 0-16 0,0 0 3 0,0 0 1 15,0 0 12-15,0 0 16 0,0 0-3 0,0 0-1 16,0 0-20-16,0 0-5 0,11 10-1 0,1-5 0 16,-1 0 14-16,6 10 0 0,-11-5 0 0,5 15 0 15,-5 0 0-15,11 0 0 0,0 21 0 0,0-1 0 16,-6 0 0-16,0 5 0 0,6-4 0 0,-6 9 0 0,1 0-17 16,5 0-1-16,-6-4 0 0,12 4 0 15,-6 0-130-15,5-4-25 0,7-6-6 16,4 5-1-16</inkml:trace>
          <inkml:trace contextRef="#ctx0" brushRef="#br0" timeOffset="40539.8586">20818 4785 172 0,'28'-5'16'0,"-11"0"-16"16,-17 5 0-16,0 0 0 0,17-10 184 0,-11-5 35 16,5 5 6-16,-11 10 2 0,6-10-86 0,-6 0-17 15,5-5-3-15,-5 5-1 0,0-5-35 0,0 5-7 16,0 0-2-16,0-5 0 0,-5 5-11 0,5 0-2 16,-6 0-1-16,6-1 0 0,0 1-16 0,0 10-3 15,0 0-1-15,0 0 0 0,0 0-30 0,0 0-12 16,0-10 8-16,0 10-8 0,0 0 0 0,-11-5 0 15,11 5 0-15,-12 0 0 0,1-5 12 0,-6 5-4 16,6 0 0-16,-6 5 0 0,-6-5 26 0,0 5 5 16,-10 5 1-16,-1 0 0 0,-6 6-23 0,-5-1-4 15,-12 5-1-15,1 5 0 0,5 0 30 0,-6 10 6 16,-5-5 0-16,-6 11 1 0,12 4-31 0,-1-5-6 16,6 5-2-16,0 11 0 0,6-1-2 0,0-5 0 0,5 10 0 15,-5 6 0-15,11-6-8 0,0 0 10 0,6 6-10 0,5-6 10 16,12 0-10-16,0-4 0 0,5-1 0 0,6 0 0 15,6-4 0-15,-1-1 0 0,12-5 0 0,0 5 0 16,6-4 0-16,5-6 8 0,0-5-8 0,6 0 8 16,0-10 4-16,0-4 1 0,11-6 0 0,6-5 0 15,0 0 1-15,6-10 0 0,-1 0 0 0,12-10 0 16,-6 0-1-16,6-10 0 0,-6-6 0 0,1 1 0 16,4-5-1-16,-10-5 0 0,5-10 0 0,-5-1 0 15,-1-4-12-15,1-5 8 0,-1 0-8 0,7-11 0 0,-7-4 12 16,1-1-3-16,-6-4-1 0,0 0 0 0,-6-1-8 15,0 6 0-15,-5-1 0 0,-6 1 0 0,-6 5 0 16,-11-1 8-16,0 1-8 0,-6 5 0 0,-5 4 0 0,-6 6 0 16,-12 0 0-16,-5 10 0 0,-5 4 0 0,-12 6 0 15,0 5-12-15,0 10 12 0,-6 5-25 0,1 5 2 16,-6 5 1-16,5 5 0 16,-5 5-158-16,0 10-31 0,-1 0-6 0,7 0-2 0</inkml:trace>
          <inkml:trace contextRef="#ctx0" brushRef="#br0" timeOffset="57280.5862">23097 4232 630 0,'0'0'28'0,"6"-5"5"0,5 0-33 0,-6 0 0 16,7 0 0-1,-7 0 0-15,7 0 46 0,-7 0 2 0,1-5 1 0,0 5 0 16,-6 5 12-16,0 0 3 0,5-10 0 0,-5 10 0 15,0 0 40-15,0 0 9 0,0 0 2 0,12 0 0 16,-12 0-57-16,11-5-11 0,-5 0-3 0,5 0 0 16,0 0-8-16,-11 5-3 0,0 0 0 0,12-5 0 15,5 0 15-15,-12 0 2 0,-5 5 1 0,0 0 0 16,0 0-31-16,0 0-5 0,12-5-2 0,-12 5 0 16,0 0 7-16,0 0 0 0,0 0 1 0,0 0 0 15,0 0-33-15,0 0-8 0,0 0 0 0,-6-5-1 16,-5 0 51-16,-6 5 10 0,0 0 3 0,0 5 0 15,0-5-25-15,-6 5-5 0,0 5-1 0,6-5 0 0,-5-5-12 0,-1 5 11 16,6 0-11-16,-5 0 10 0,-1 5-10 16,0-5 8-16,1 0-8 0,5 0 8 0,0 5-8 0,-6 0 8 15,1-5-8-15,-1 0 8 0,6 5 4 0,-6 1 0 16,-5 4 0-16,6-5 0 0,-1-5-12 0,-5 5 0 16,5 0 0-16,-5 10 0 0,5 0 13 0,0 5-2 15,-5 5-1-15,6-5 0 0,-7 1-10 0,7-1 8 16,-7 5-8-16,7 0 8 0,-7-5-8 0,1 5 0 15,0 0 0-15,5 1 0 0,1 4 8 0,-1-5 0 16,-5 5 0-16,11 0 0 0,6 1-8 0,-6-6 0 16,5 5 0-16,1 0 0 0,-6 5 0 0,6 1 0 15,-6-1 12-15,0-5-4 0,5 5 0 0,1-5 0 16,0-4 0-16,5 4 0 0,-5 0 16 0,-6 0 4 16,0 0 0-16,0 0 0 0,6-4-8 0,-6 9-2 0,5-5 0 15,1 0 0-15,0 0-1 0,5-4 0 0,0-1 0 16,1 0 0-16,-1 0-8 0,0 0-1 0,6-5-8 15,6 1 12-15,-6-1-12 0,6-5 8 0,11 0-8 0,0 0 0 16,0-5 8-16,5 0-8 0,1 0 0 0,0 5 0 16,5-10 20-16,0 5-3 0,6-4 0 0,-6-6 0 15,1 5-37 1,-7-5-7-16,1-5-1 0,5 5-1 0,-11 5-106 0,6-5-21 16,-12 0-4-16</inkml:trace>
        </inkml:traceGroup>
        <inkml:traceGroup>
          <inkml:annotationXML>
            <emma:emma xmlns:emma="http://www.w3.org/2003/04/emma" version="1.0">
              <emma:interpretation id="{18C57110-7757-4989-94FC-2F389A2328B8}" emma:medium="tactile" emma:mode="ink">
                <msink:context xmlns:msink="http://schemas.microsoft.com/ink/2010/main" type="inkWord" rotatedBoundingBox="29994,5592 32270,5458 32410,7848 30134,7981"/>
              </emma:interpretation>
            </emma:emma>
          </inkml:annotationXML>
          <inkml:trace contextRef="#ctx0" brushRef="#br0" timeOffset="53114.1913">26694 5741 1458 0,'0'0'64'0,"0"0"14"0,0 0-62 0,0 0-16 0,0 0 0 0,0 0 0 16,5 5 114-16,1 5 20 0,0-5 4 0,11 5 1 15,0-10-63-15,5 5-13 0,7-5-3 0,-1 0 0 16,6 0-16-16,5 0-3 0,7-5-1 0,4 5 0 0,1-5-18 0,6 0-4 15,5 0-1-15,0 0 0 16,1 0-56-16,-1-5-11 0,-6 10-2 0,1-5-621 16,-6 0-124-16</inkml:trace>
          <inkml:trace contextRef="#ctx0" brushRef="#br0" timeOffset="52325.6596">26739 4916 1152 0,'17'-35'51'0,"-6"20"10"0,1-10-49 0,5 5-12 0,0-5 0 0,5 4 0 16,1 1 124-16,-1 0 21 0,1 5 5 0,0 0 1 15,-6 5-63-15,0 5-12 0,-6-5-2 0,0 10-1 16,0 10 1-16,-5 5 0 0,0-5 0 0,-6 10 0 15,5 0-30-15,-10 10-5 0,-1 1-2 0,0 9 0 16,1-5-3-16,-6 5-1 0,-1 5 0 0,1 6 0 16,0-6-9-16,-1 10-1 0,-5 1-1 0,6-1 0 15,0 0 3-15,-1 0 1 0,1-4 0 0,0 4 0 16,5-5-26-16,0-4 0 0,-5-1 0 0,11-5 0 16,-6-5 0-16,6 0-16 0,-5-4 3 0,5-1 0 15,-6-5-31-15,6-10-5 0,-5 5-2 16,-1-10 0-16,6 0-131 0,-6-5-26 0,1 0-6 0,5-5-1 15</inkml:trace>
          <inkml:trace contextRef="#ctx0" brushRef="#br0" timeOffset="52896.3304">26824 5263 979 0,'0'0'87'0,"0"0"-70"16,0 0-17-16,0 0 0 0,0 0 88 0,11 5 15 16,6 0 2-16,-6-5 1 0,6 0-3 0,0-5-1 15,0 0 0-15,0 5 0 0,12-10-30 0,-1 5-7 16,-6 5-1-16,12-10 0 0,0 0 0 0,12 5 0 15,4 0 0-15,1 0 0 0,-17 0-51 0,12 0-13 16,4 0 0-16,7-5 0 0,-6 5 0 0,-6 5 0 16,-5-5 0-16,-1 0 0 15,7 5-40-15,-7 0-12 0,-11 0-1 0,6 0-1 16,-11 0-99-16,0 5-20 0,11-10-4 0,-34 5-1 0</inkml:trace>
          <inkml:trace contextRef="#ctx0" brushRef="#br0" timeOffset="52636.6449">26818 4790 979 0,'0'-15'87'0,"0"5"-70"0,11-5-17 0,-5 0 0 15,5 5 85-15,1-5 14 0,-1-5 2 0,6 5 1 16,0 0 6-16,6 0 2 0,-1-5 0 0,7-1 0 16,4 1-26-16,1 0-6 0,6-5-1 0,0 5 0 15,5 5-24-15,6 5-5 0,0-10 0 0,0 5-1 16,-1 5-1-16,7 0 0 0,5 0 0 0,-5-1 0 15,-1 11-32-15,-5-5-6 0,-6 0-8 0,-5 5 11 16,0 0-11-16,-6 0 0 0,-1 0-10 0,-10 0 10 31,5 0-44-31,-11 0-2 0,-5 5-1 0,5 6 0 0,-12-1-131 0,7 0-26 16</inkml:trace>
          <inkml:trace contextRef="#ctx0" brushRef="#br0" timeOffset="53429.9521">28758 3931 1382 0,'0'0'123'0,"0"-10"-99"0,11 5-24 0,-5 0 0 15,5 10 96-15,1 5 13 0,-1 0 3 0,0 5 1 16,-5 10-15-16,0 10-3 0,-1 0-1 0,1 16 0 15,-6 9-33-15,0 10-6 0,5 1-2 0,7-6 0 16,10 6 6-16,1 9 1 0,-17 0 0 0,-1 16 0 16,-10-1-17-16,-12 11-3 0,0 0-1 0,-12 39 0 15,-4-19-22-15,-7-5-4 0,0-6-1 0,-11 1 0 16,6-10-1-16,-6-11-1 0,0-9 0 0,-5-1 0 16,-6-10-19-16,5 1-4 0,-5-1-1 0,0-4-794 15,5-16-158-15</inkml:trace>
        </inkml:traceGroup>
      </inkml:traceGroup>
      <inkml:traceGroup>
        <inkml:annotationXML>
          <emma:emma xmlns:emma="http://www.w3.org/2003/04/emma" version="1.0">
            <emma:interpretation id="{936EB671-5A17-4101-8D1B-A875B01A7F83}" emma:medium="tactile" emma:mode="ink">
              <msink:context xmlns:msink="http://schemas.microsoft.com/ink/2010/main" type="line" rotatedBoundingBox="2156,9382 30722,8850 30768,11312 2202,11844"/>
            </emma:interpretation>
          </emma:emma>
        </inkml:annotationXML>
        <inkml:traceGroup>
          <inkml:annotationXML>
            <emma:emma xmlns:emma="http://www.w3.org/2003/04/emma" version="1.0">
              <emma:interpretation id="{14BD33FB-0BD2-4813-A1CF-E54866C5301F}" emma:medium="tactile" emma:mode="ink">
                <msink:context xmlns:msink="http://schemas.microsoft.com/ink/2010/main" type="inkWord" rotatedBoundingBox="2156,9382 6447,9302 6493,11764 2202,11844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9828.5531">910 9214 748 0,'0'0'33'0,"0"0"7"0,12-10-32 0,-12 10-8 16,0 0 0-16,0 0 0 0,11 0 263 0,0 10 50 15,1 0 11-15,-1 5 1 0,0 6-217 0,1 4-44 16,-7 10-9-16,7 5-2 0,-7 5-21 0,1 6-5 0,0 4-1 16,-6 0 0-16,0-5 0 0,-6 1 0 0,0-6 0 15,1-5 0-15,-7 0-6 0,1 1 0 0,0-11-1 0,-1-5 0 16,1 0-7-16,0 0-2 0,-1-10 0 0,1 0 0 15,-6 0-10-15,11-10 0 0,6-5 9 0,0 0-9 16,-11-5 0-16,6-5 0 0,-1-5 0 0,6-5 0 16,6-5 0-16,-1-5 0 0,1-5 0 0,5-5 0 15,6-6 0-15,11-4 0 0,1 0 0 0,5-6 0 16,5 1 0-16,6 5 0 0,6 0 0 0,-5-1 0 16,4 11 20-16,-4 5 0 0,-7 0 0 0,1 10 0 15,-1 15-12-15,1-1-8 0,-6 6 8 0,0 5-8 16,-11 5 0-16,5 6 9 0,0 4-9 0,-5 5 0 15,-1 0 14-15,-5 5-4 0,6-5-1 0,-6 5 0 16,-6 0 7-16,1 0 2 0,-1 1 0 0,-11 4 0 0,6 0 5 0,-6-5 1 16,-6 0 0-16,0 0 0 0,-5 6-9 0,-6-6-2 15,0 0 0-15,6-5 0 0,-12 5-5 0,6-5-8 16,0-5 11-16,0 0-11 0,0 0 8 0,6-5-8 16,0-5 0-16,5 0 0 0,6-5 0 0,0 0 0 15,-6-5 0-15,6-5 0 0,0-5 0 0,12 0 0 16,-7-5 0-16,12-5 0 0,6-10 0 0,-6 5 0 15,5-6 0-15,1 1 0 0,5-5 0 0,-5 5 0 16,11 0-10-16,-12-1 10 0,7 1 0 0,-7 5 0 16,7 5-9-16,-7 5 9 0,-5 5 0 0,0 5 0 15,6 5 0-15,-6 5 0 0,0 5 0 0,0 5 0 16,-6 10 0-16,6 0 0 0,6 0 9 0,-12 5-9 16,6 0 8-16,0 6-8 0,-6-1 8 0,0 0-8 15,-5 0 8-15,5 5-8 0,6-5 0 0,-5 6 0 16,-1-6-9-16,-5 0 9 15,-1-5-200-15,1 5-34 0</inkml:trace>
          <inkml:trace contextRef="#ctx0" brushRef="#br0" timeOffset="68386.0133">-1103 8993 345 0,'-23'0'15'0,"23"0"4"0,-11 0-19 0,11 0 0 16,0 0 0-16,-11 0 0 0,-23 0 182 0,17 0 33 15,17 0 6-15,0 0 2 0,-11-5-111 0,-1 5-23 16,12 0-4-16,0 0-1 0,12-5-24 0,-12 5-4 16,-12 0-2-16,12 0 0 0,17 0-3 0,-17 0-1 15,0 0 0-15,0 0 0 0,0 0-27 0,0 0-6 0,12 10-1 16,-1-5 0-16,6 0-16 0,11 0 0 0,12-5 0 16,5 5 0-16,-5-10 0 0,5 5 0 15,11-5 8-15,1-5-8 0,5 5 0 0,-5 0 0 0,-1-10 0 0,6 5 0 16,12 0 0-16,-17 0 0 0,-18 0 8 0,6 0-8 15,6 0 0-15,0-5 0 0,-11 5 0 0,-6-1 0 16,-6-4 0-16,6 5 0 0,-6 0 0 0,-5 5 0 16,-1-5 0-16,-10 10 0 0,10-5-13 0,-5 0 5 15,0 5-124 1,-5 0-25-16</inkml:trace>
          <inkml:trace contextRef="#ctx0" brushRef="#br0" timeOffset="68747.371">-243 7963 748 0,'-34'-36'33'0,"34"26"7"0,0-10-32 0,5 5-8 16,-10-5 0-16,-1 5 0 0,-5 0 148 0,11 5 28 16,0 10 6-16,0 0 1 0,-17-10-71 0,17 10-13 15,0 0-3-15,0 0-1 0,0 0-42 0,0 15-8 16,-6 10-1-16,6 5-1 0,12 5-3 0,-12 11-1 0,-17 4 0 0,0 15 0 16,0 6 16-16,0 14 3 0,-6 16 1 0,0 9 0 15,-5 16-32-15,0 5-7 0,-12-1 0 0,-5 6-1 16,-6 0 18-16,12-1 4 0,5 6 1 15,0-20 0-15,0-6-26 0,11-9-4 0,6-10-2 0,0-11 0 16,6-5-21-16,0-4-4 0,-6-16-1 0,11-5 0 16,12-4-157-1,-6-16-32-15,-6-10-7 0</inkml:trace>
          <inkml:trace contextRef="#ctx0" brushRef="#br0" timeOffset="69101.0866">220 9551 921 0,'12'0'82'0,"-12"0"-66"15,0 0-16-15,0 0 0 0,0 0 152 0,0 0 26 16,0 0 6-16,-12 5 0 0,-10 5-51 0,11-5-10 15,11-5-3-15,0 15 0 0,0 0-31 0,-6 6-6 16,-11 4-2-16,6 0 0 0,11 5-29 0,-6 0-7 16,-11 10-1-16,6-4 0 0,11 4-24 0,-6 0-4 15,-5-5-2-15,-1 0 0 0,18 6-14 0,-6-6 0 16,-6-10 0-16,1 5 0 0,-7-10-14 0,7 5-9 0,10-10-1 0,-5-5-1 31,-5 0-101-31,5-10-20 0,17 5-4 0</inkml:trace>
          <inkml:trace contextRef="#ctx0" brushRef="#br0" timeOffset="69201.4293">645 8918 403 0,'5'-20'36'0,"-10"10"-36"0,-12 0 0 0,11-6 0 16,12 6 323-16,-18 0 57 0,-5 0 12 0,6 5 3 15,0 0-227-15,-1 5-46 0,1 0-9 0,-6 10-1 16,-5 0-135-16,5 0-26 0,17 5-6 0,-12 6-877 15</inkml:trace>
          <inkml:trace contextRef="#ctx0" brushRef="#br0" timeOffset="70541.662">2703 9657 633 0,'0'0'56'0,"-11"5"-44"0,11-5-12 0,-6 15 0 15,1-10 167-15,5-5 31 0,0 15 6 0,0-15 2 16,0 0-90-16,0 0-17 0,11 10-4 0,0-5-1 16,6-5-14-16,0-5-4 0,6 0 0 0,-1-5 0 15,1-5-19-15,0 0-4 0,5-5-1 0,0 0 0 16,1-6-28-16,-1 6-5 0,0-5-2 0,-5 5 0 15,-12 0 3-15,0 0 0 0,6-5 0 0,-5 5 0 16,-7-6-4-16,1 1 0 0,5 5 0 0,-5 0 0 16,0-5 12-16,-12 0 3 0,6 0 0 0,-6 5 0 15,1-6-31-15,5 1 0 0,0 0 0 0,-6 5 0 0,6-5 0 16,-6 5 9-16,6 5-9 0,0 5 8 0,-5 0-8 0,5 10 0 16,0 0 0-16,0 0 0 0,-12-5 0 0,12 5 0 15,-11 0 0-15,-6 10 0 0,-6 5 0 0,6 5 8 16,-11 5 0-16,6 5 0 0,-7 5-8 0,7 1 0 15,-7 4 0-15,7 5 0 0,-1 0 0 0,-5 5 13 16,5 1-1-16,6-6-1 0,6 0-3 0,0-5-8 16,5 1 12-16,6-6-4 0,0 0-8 0,11 0 0 15,1-5 0-15,5 1 8 0,-1-1-8 0,7-5 0 16,11 0 0-16,0-5 0 16,6 0-136-16,-6-5-20 0,28 5-4 0,-11-15-1 0</inkml:trace>
        </inkml:traceGroup>
        <inkml:traceGroup>
          <inkml:annotationXML>
            <emma:emma xmlns:emma="http://www.w3.org/2003/04/emma" version="1.0">
              <emma:interpretation id="{92C70BBC-27C6-4BEF-AC91-54A3A016D7B1}" emma:medium="tactile" emma:mode="ink">
                <msink:context xmlns:msink="http://schemas.microsoft.com/ink/2010/main" type="inkWord" rotatedBoundingBox="7542,11099 7652,11097 7655,11232 7545,11235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2141.7997">4145 9682 403 0,'0'0'36'16,"0"0"-36"-16,0-5 0 0,6-5 0 0,-6 10 137 0,-6-10 21 15,6 0 4-15,0 0 1 0,0 10-54 0,6-10-10 16,-6-1-3-16,0 1 0 0,0 0-25 0,6 0-6 16,-6 0-1-16,0 10 0 0,5-10-18 0,7 0-4 15,-12 10-1-15,11-5 0 0,-11 5-13 0,11-5-2 16,-11 5-1-16,12 0 0 0,-12 0-9 0,11 5-3 16,-11-5 0-16,11 5 0 0,-11-5-5 0,17 5-8 15,-17-5 11-15,6 10-11 0,-6-10 9 0,0 0-9 16,0 0 0-16,0 0 9 0,0 0 2 0,0 0 0 15,0 0 0-15,0 0 0 0,0 0 5 0,0 0 2 16,0 10 0-16,-6 0 0 0,1 0-4 0,-7-5-1 16,12-5 0-16,-5 5 0 0,5-5-13 0,-6 16 0 0,0-6 0 15,6-10-10 1,0 15-118-16,0-5-24 0</inkml:trace>
        </inkml:traceGroup>
        <inkml:traceGroup>
          <inkml:annotationXML>
            <emma:emma xmlns:emma="http://www.w3.org/2003/04/emma" version="1.0">
              <emma:interpretation id="{24108B9D-616C-4AA1-9A3E-B648B1BD37D5}" emma:medium="tactile" emma:mode="ink">
                <msink:context xmlns:msink="http://schemas.microsoft.com/ink/2010/main" type="inkWord" rotatedBoundingBox="11183,9862 13863,9812 13892,11372 11212,1142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76839.4664">9003 8551 702 0,'0'0'31'0,"0"0"6"0,0 0-29 0,6-5-8 0,-6-5 0 0,6 5 0 16,-6 5 34-16,0 0 6 0,5-10 0 0,-5 5 1 16,0-5-5-16,6-1-2 0,-6 1 0 0,6 0 0 15,-1 0 6-15,-5 0 2 0,6 0 0 0,0 0 0 16,-1-5 13-16,-5 5 2 0,6 0 1 0,-6 0 0 15,0-5-26-15,6 10-6 0,-6-5-1 0,-6 0 0 16,6 5 11-16,-6-5 1 0,-5 5 1 0,0 0 0 16,-1-6 0-16,-5 6 0 0,0-5 0 0,1 10 0 0,-7-5 1 15,0 0 0-15,1 5 0 0,-7 0 0 0,1 5-12 16,-6-5-3-16,0 5 0 0,6 5 0 0,-6-5-14 16,0 6-10-16,-6-1 12 0,-5 5-12 0,6-5 8 0,-12 5-8 15,-6 0 0-15,-5 5 0 0,11 0 0 0,-5 0 0 16,-1 5 0-16,0 0 0 0,7 1 0 0,-1-1 0 15,5 0 0-15,1 0 0 0,11 5 0 0,0-5 0 16,0-5 0-16,12 6 0 0,5-6 0 0,0 0 0 16,5-5 0-16,7 0 0 0,-1-5 0 0,6 5-9 15,0 5 9-15,11-5 0 0,1-5-8 0,5 5 8 16,5-5-8-16,7 11 8 0,5-1 0 0,11 0 0 16,6 0 0-16,5 5-8 0,1 5 8 0,5-5 0 15,0 0 0-15,0 6 0 0,6-6 0 0,-11 5 0 16,-6-5 0-16,5 5 0 0,-10 0 8 0,-7-4 0 15,1-1 0-15,-12-5 0 0,6 0 24 0,-11 0 6 16,-1-5 1-16,1-5 0 0,-6-5 13 0,0 10 2 0,-12-5 1 16,-5-10 0-16,0 0-15 0,6 10-2 0,-6 5-1 0,-6-5 0 15,-5 6-13-15,-6-6-2 0,0 5-1 0,-5-5 0 16,-7 5-9-16,-5-5-3 0,-5 5 0 0,-6-5 0 16,-6-5-9-16,-12 5 0 0,-4 0 9 0,-1 5-9 15,11-5 0-15,1-5 0 0,-7 5-10 0,12 0 10 16,1 0-50-1,10 1-3-15,0-6-1 0,12 0 0 0,5-5-88 0,12 0-18 0,0 0-3 16</inkml:trace>
          <inkml:trace contextRef="#ctx0" brushRef="#br0" timeOffset="77536.2371">10214 9124 806 0,'0'0'72'0,"0"0"-58"0,11-10-14 0,0 0 0 16,1-5 88-16,-1 5 14 0,0-5 3 0,-5-1 1 15,5 6 9-15,-5-5 1 0,0 5 1 0,5 0 0 16,-11 10-45-16,0 0-10 0,6-10-2 0,-6 10 0 16,0 0-3-16,0 0-1 0,-6-5 0 0,-5 5 0 15,-1 5-24-15,-5-5-4 0,-5 10-2 0,-1 0 0 0,-11 5 10 16,0 0 1-16,0 6 1 0,-5-1 0 0,5 10-10 0,-6 0-3 16,1-5 0-16,5 10 0 0,-6 5-4 15,6-4-1-15,0 4 0 0,12-5 0 0,-7 0-10 0,12 0-2 16,0 1-8-16,6-1 12 0,0 0-12 0,5 0 0 15,6-5 0-15,0 1 0 0,0-6 8 0,6 0-8 16,5 0 0-16,6 0 9 0,0-5-1 0,11-5-8 16,0 5 12-16,6-5-4 0,12-4-8 0,-12-1 0 15,0-5 0-15,5 0 0 0,1-5 0 0,5-5 0 16,-5 5 0-16,5-10 0 0,-11-1 0 0,5-4 0 16,-5 0-10-16,6-5 10 0,-12 0 0 0,0 0 0 15,-5-10 11-15,0 0-3 0,-6-6 12 0,0-4 4 16,-6 0 0-16,-5-5 0 0,-1 0-10 0,-5-6-2 15,-5 6 0-15,-1-5 0 0,0 5-12 0,-11-6 0 16,6 6 8-16,-6 0-8 0,0 0 0 0,-11 9 0 16,-1 1 0-16,-4 5 0 15,4 5-21-15,-10 10-4 0,5 5-1 0,-6 0 0 16,6 10-30-16,0 5-7 0,0 5-1 0,12 5 0 16,10 0-134-16,1 5-27 0,-6 20-6 0,6-10-1 0</inkml:trace>
        </inkml:traceGroup>
        <inkml:traceGroup>
          <inkml:annotationXML>
            <emma:emma xmlns:emma="http://www.w3.org/2003/04/emma" version="1.0">
              <emma:interpretation id="{2F2FB83D-274C-480E-8848-ABACCD2D8ABB}" emma:medium="tactile" emma:mode="ink">
                <msink:context xmlns:msink="http://schemas.microsoft.com/ink/2010/main" type="inkWord" rotatedBoundingBox="16383,9131 21310,9039 21351,11245 16424,11337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9805.4503">14421 8159 1450 0,'23'-36'32'0,"-12"21"6"0,1-10 2 0,-1 0 1 0,0 0-33 0,1-5-8 15,-7 0 0-15,7-1 0 0,-7 6 88 0,1 0 16 16,-6 10 4-16,0-5 0 0,5 5-45 0,-5 0-9 16,0 5-2-16,-5 0 0 0,5 10-32 0,0 0-6 15,-11-5-2-15,-1 10 0 0,-5 5 8 0,0 10 2 16,-11 5 0-16,-6 10 0 0,-6 10 4 0,1 1 1 15,-1 14 0-15,-5 10 0 0,-6 1 1 0,0 9 0 16,-5 11 0-16,-7 4 0 0,-4 1-4 0,4-1 0 16,-10 6 0-16,-6-1 0 0,5-4-3 0,6-11-1 15,0 1 0-15,1-6 0 0,10-4-20 0,0-6 9 16,7-5-9-16,4-4 0 0,1-6 0 0,11-5-16 16,0-10 2-16,0 1 0 15,6-11-103-15,5-5-21 0,1-5-4 0,10-5-811 0</inkml:trace>
          <inkml:trace contextRef="#ctx0" brushRef="#br0" timeOffset="79459.9413">13273 8767 460 0,'0'0'41'0,"0"0"-33"16,0 0-8-16,-5-10 0 0,-1 5 222 0,6 5 42 15,0 0 9-15,0 0 2 0,6-5-185 0,5-5-37 16,12 5-7-16,5-5-2 0,0 5-10 0,6 0-2 16,6 5-1-16,5-5 0 0,0 5 0 0,12-5 0 15,-6 0 0-15,11 0 0 0,-6-1 4 0,7 1 1 16,-7-5 0-16,6 0 0 0,-5-5-5 0,-1 5-1 16,1 0 0-16,-6 5 0 0,-6 0-18 0,-5 0-3 0,5 5-1 15,-5-5 0-15,-1 0-16 0,-5 5-4 0,0-5-1 16,0 5 0-1,-6 0-47-15,6 0-8 0,-11 0-3 0,5 0-770 0</inkml:trace>
          <inkml:trace contextRef="#ctx0" brushRef="#br0" timeOffset="81089.2148">15564 7606 1594 0,'0'0'71'0,"5"-15"14"0,7 5-68 0,-7-6-17 16,1 6 0-16,-6 10 0 0,0-15 64 0,0 15 10 15,0 0 2-15,0 0 0 0,0 0-10 0,0 0-2 16,-6-10 0-16,6 10 0 0,0 0-16 0,-11 0-3 16,0 0-1-16,-1 5 0 0,-4 0-28 0,4 5-7 15,1 5-1-15,-6 6 0 0,6 4-8 0,-6 10 8 16,0 5-8-16,0 5 8 0,-6 11 2 0,0 4 0 15,-5 10 0-15,-6 6 0 0,0 4 25 0,-5 11 5 16,-7 4 0-16,-10 11 1 0,-1-1-15 0,-5 1-3 16,-11 4-1-16,-1 6 0 0,1-15-9 0,-12 4-1 15,0-9-1-15,0 9 0 0,0-9-11 0,6-16 0 16,6-4 0-16,5-11 0 0,11-5 0 0,1-9 10 16,5-11-1-16,11-5 0 0,12-15-9 0,0 0 0 15,5-10 0-15,6-5 8 0,6-5-8 0,-1 0 0 0,7-10 0 16,-1-10 0-16,6 0 0 0,6-5 0 0,5-5 0 15,6-5 0-15,0-1-12 0,6-4 12 0,10 5-12 0,7-5 12 16,0 5-10-16,5-1 10 0,6 6 0 0,-6 5-9 16,6 5 9-16,0 5-13 0,-6 10 5 0,0 0 8 15,1 10 0-15,-7 10 0 0,1 5 0 0,-1 0 0 16,-10 5 0-16,5 5 0 0,-1 1 0 0,-4-1 0 16,-1-5 0-16,0 5 0 0,6-5 0 0,0-5 0 15,-6-5-8-15,6-5 8 0,6-5 0 0,0-5 0 16,5 0 0-16,-6-10 0 0,1 0 0 0,0 0 0 15,5-10 0-15,0 0 0 0,0-5 0 0,1 0 0 16,-7-5 0-16,1-6 0 0,-1 6 0 0,1 0 0 16,-6-5 0-16,0-5 0 0,-6 5 0 0,6-1 0 0,-11-4 0 15,5 5 0-15,-5 0 0 0,-1-5 0 0,1 4 0 16,-6 6 0-16,0-5 0 0,0 5 0 0,-6 0 0 0,0 5 0 16,-5-1 0-16,-6 6 0 0,6 5 0 0,-6 0 0 15,-6 5 0-15,0 0 0 0,6 10 0 0,-11 5 0 16,0 0 0-16,-6 5 0 0,0 5 0 0,0 5 0 15,-6 0 0-15,1 11 0 0,-7-6 0 0,7 0 0 16,-1 5-9-16,0 5 9 0,1-5 0 0,5 1 0 16,-6-1 0-16,1 5 0 0,5 0 0 0,0-5 0 15,0 5 0-15,0 1 0 0,5-1 0 0,1-5 0 16,0 0 0-16,5-5 0 0,6 0 0 0,-6 1 0 16,6-6 9-16,6-5-9 0,0 0 0 0,5-5 0 15,0-5 0-15,1 0 0 0,5-5 0 0,5-5 0 0,1 0 0 16,5-5 0-16,6-5 0 0,0 0 0 0,6-5 0 0,-1-6 0 15,12 1 0-15,-6-5 0 0,6 0 0 0,6 0 0 16,5-5 0-16,-5-1 0 0,5 1 0 0,6 0 0 16,-6 5 0-16,-6-5 0 0,7 5 0 0,-1-1 0 15,0 6 0-15,0 0 0 0,-5 5 0 0,5 0 0 16,-11 5 0-16,0 5 0 0,0 5 0 0,-12 10 0 16,-16 0 16-16,0 10-3 0,5 0 0 0,-6 5 0 15,-16 0-3-15,5 0-1 0,1 10 0 0,-7 1 0 16,-10-1 1-16,-7-5 0 0,-10 0 0 0,5 5 0 0,0 5-2 15,-11-10-8-15,-12 1 12 0,-5-1-4 16,0-5 1-16,-1 5 0 0,-5-10 0 0,0 0 0 0,6-5-9 0,-6-5 0 16,0 0 0-16,6-5 0 0,6-5 0 15,-1 0 0-15,6 5 0 0,6-5 0 0,0 0 0 0,5 0 0 16,6 5 0-16,0-5 0 0,6 5 0 0,-1-5 0 16,1 5 0-16,11 0 0 0,0 0 0 0,0 0 0 15,0 0 0-15,0 0 0 0,0 0-12 0,0 0 3 16,17 0 0-16,0 0 0 0,6 0 9 0,-1 0 0 15,6 0 0-15,1 0 8 0,10 0-8 0,-5 5 0 16,6-10 0-16,5 5 0 0,6 0 0 0,0 0 0 16,11-5 0-16,6 5 0 0,11-5 0 0,-5 0 0 15,-18-5 0-15,6 5-8 0,12-5 8 0,-12-5 0 16,-11 5 0-16,6-5 0 0,-6-5 0 0,5-1 0 16,1 1 0-16,-1 0 8 0,-11-5-8 0,6 0 0 15,12-5 0-15,-7 5 0 0,-11-11 0 0,-5 6 0 16,0 0 0-16,5-5-8 0,0 0-2 0,-17 0 0 0,-5 4 0 15,0-4 0-15,5 0 10 0,-6 5 0 0,-22 5 0 0,0-5 0 16,0 9 0-16,-5 6 0 0,-7 0 0 0,-5 0 0 16,-5 10 0-16,-6 0 0 0,11 5-9 0,-17 5 9 15,-12 10 8-15,1 5 7 0,0 6 1 0,5 9 0 16,-11 5-16-16,6 0 0 0,0 10 0 0,0 1 0 16,11-1 0-16,6-5 0 0,-6 5 0 0,11-4 0 15,6 4 0-15,6-5 0 0,-1-5 0 0,1 6 0 16,11-11 0-16,11 5 0 15,6-5 0-15,6-5 0 0,5 1-96 0,18-11-23 0,16-5-4 16</inkml:trace>
        </inkml:traceGroup>
        <inkml:traceGroup>
          <inkml:annotationXML>
            <emma:emma xmlns:emma="http://www.w3.org/2003/04/emma" version="1.0">
              <emma:interpretation id="{7D163EF2-8D84-49E4-BC8C-12FC77A20343}" emma:medium="tactile" emma:mode="ink">
                <msink:context xmlns:msink="http://schemas.microsoft.com/ink/2010/main" type="inkWord" rotatedBoundingBox="23260,9203 30726,9064 30764,11063 23297,11202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2709.9855">22758 8536 824 0,'0'0'36'0,"0"0"8"0,11-5-35 0,-5-5-9 0,-6 0 0 0,11-1 0 15,6 6 79-15,-12 0 13 0,1-5 4 0,5 0 0 16,-5 0-13-16,5 5-3 0,-11 5 0 0,0 0 0 16,0-5-28-16,0 5-7 0,0-15-1 0,0 15 0 15,0 0-2-15,0 0-1 0,0 0 0 0,0 0 0 16,0-10-13-16,0 10-4 0,0 0 0 0,-11 0 0 16,-6 0-14-16,6 0-10 0,-6 5 12 0,-6 0-12 15,1 5 12-15,5 0-4 0,-12 0 0 0,12 5-8 16,-5 0 20-16,-1 1-4 0,-5 4 0 0,0 0 0 15,-6 10 9-15,5 0 2 0,-5-5 0 0,0 10 0 16,1-4-2-16,4-1 0 0,-5 0 0 0,12 0 0 16,-1 5 4-16,0-5 1 0,7-4 0 0,-1 4 0 15,0 0-18-15,0 0-3 0,5 5-1 0,1 0 0 0,5-4-8 16,1-1 0-16,-1 5 0 0,6-5 8 0,0 0-8 16,11 0 0-16,-5-4 0 0,5-6 0 0,1 0 0 15,5-5 0-15,5 0 0 0,1-5-11 16,11-5-23-16,0-5-5 0,5 0-1 0,12-5 0 15,0 0-129-15,6-5-27 0</inkml:trace>
          <inkml:trace contextRef="#ctx0" brushRef="#br0" timeOffset="82480.7162">20586 8757 1177 0,'0'0'52'0,"0"0"11"0,0-15-51 0,0 5-12 0,-6 0 0 0,6 0 0 16,0-5 102-16,0 4 18 0,-5 1 3 0,5-5 1 15,-6 5-25-15,0 0-5 0,1 5-1 0,-7-5 0 16,1-5-75-16,-6 10-18 0,0-5 0 0,-6 10 0 16,1-10 8-16,-1 10 1 0,1 0 0 0,-1 0 0 15,-5 0 11-15,-6 0 3 0,0 5 0 0,0 0 0 0,6 0 1 16,-6 10 0-16,5 0 0 0,1 5 0 16,0 10 3-16,0 6 1 0,-1 4 0 0,7 0 0 0,-7 10-16 15,7 1-4-15,-1-1 0 0,0 0 0 0,12-5-8 0,0 6 8 16,0-6-8-16,5-5 8 0,0 0-8 0,6-9 0 15,6-1 0-15,-6 0 0 0,6-10 0 0,-1-5 0 16,1 5 0-16,-6-20 0 0,0 0 14 0,11 0 1 16,6 0 0-16,6-5 0 0,-6-5-3 0,11-5 0 15,0-5 0-15,6 0 0 0,-6-10-12 0,12-1 11 16,-6-9-11-16,6-5 10 0,-1-5 6 0,6-6 0 16,1-9 1-16,10-5 0 0,-11-6-27 0,12 1-6 15,0-11 0-15,-1 1-1 0,-5 5 17 0,0 4 0 16,-6-4 0-16,6 4 0 0,-11 1-13 0,-1 10 4 15,-5-6 1-15,6 6 0 0,-6 4 8 0,0 11 0 16,-6 5 0-16,0 0-8 16,-5 9 8-16,-1 6 0 0,-5 5 0 0,-5 0 0 0,-1 5 0 0,0 5 0 0,-5 0 0 15,0 10 0-15,-6 5 0 0,0 0 0 0,0 0 0 0,0 0 0 16,-17 0 0-16,-6 5 0 0,6 5 0 0,-6 5 0 16,1 10 0-16,-6 10 0 0,-6 5 0 0,5 11-8 15,-5 9 8-15,6 5 0 0,-6 1 0 0,0 9 0 16,0-4 0-16,6 4 0 0,-6 0 0 0,0 6 0 15,0-6 0-15,6 1 0 0,0 4 0 0,-1-5 0 16,7 1 0-16,-1-11 8 0,12-4-8 0,0-1 0 16,11-5 0-16,-6-5 9 0,12-4-9 0,-1-6 0 15,7 0 0-15,-1-10 0 0,6 0 0 0,0-9-12 0,5 4 35 16,1-10 7-16,5-5 2 0,1-5 0 0,-1 0-20 0,6-5-3 16,0-5-1-16,5 0 0 0,-5-5 4 15,6 0 0-15,5-10 0 0,0-6 0 0,1 6-12 0,-1-10 0 16,0 0 0-16,0-10 0 0,1 5 0 0,-1-6 0 15,0 1 0-15,-5-5 0 0,-6 5 0 0,-6 0 0 16,-6-1 8-16,1 6-8 0,-6 5 0 0,-6 10 0 16,-5 0 0-16,0 5 8 0,-6 0 2 0,-6 5 0 15,0-1 0-15,-5 11 0 0,-12 0-2 0,1 0 0 16,-6 5 0-16,-6 6 0 0,0 4-8 0,-6 5 0 16,12 5 0-16,-12 5 8 0,6 5-8 0,6 0-17 15,-6 1 4-15,6-1 1 16,5 0 12-16,6 5 0 0,0-5 0 0,6 6 0 0,5-11 0 0,6 5 0 0,6-5 0 15,11 0 0-15,-6 0 0 0,17 1 0 0,6 4 0 16,6-5-774-16,5-10-152 0</inkml:trace>
          <inkml:trace contextRef="#ctx0" brushRef="#br0" timeOffset="92939.4043">23340 8938 230 0,'0'0'10'0,"0"0"2"0,0 0-12 0,0 0 0 16,0 0 0-16,0 0 0 0,-6 5 322 0,-5 0 62 0,0 5 12 0,5 5 2 15,-11 5-271-15,6 0-55 0,-12 0-10 0,6 5-2 16,-5 6-32-16,5-1-7 0,0-5-1 0,0 0 0 16,5 0-20-16,1-5 0 0,0 0 0 0,5 1 0 15,0-11 0-15,6 5-15 0,6-5 3 0,5 0-560 16,1-5-111-16</inkml:trace>
          <inkml:trace contextRef="#ctx0" brushRef="#br0" timeOffset="94919.5683">24279 8490 1036 0,'0'0'46'0,"6"-10"10"0,-12 5-45 0,0-5-11 16,1 5 0-16,-1-5 0 0,-5 5 53 0,5 0 9 15,-11 0 2-15,6 5 0 0,-1 5-19 0,-5-5-3 16,-5 5-1-16,-7 0 0 0,7 0-21 0,-1 5-5 15,-5 5-1-15,5 0 0 0,-5 6-2 0,0-1 0 16,5 0 0-16,1 0 0 0,-1 5 8 0,6 0 2 16,0 0 0-16,0 5 0 0,0-4-6 0,11-1-2 15,1 0 0-15,-1 0 0 0,-5 0-5 0,11-5-1 16,5 0 0-16,12 0 0 0,-5-4 1 0,-1-1 0 16,0-5 0-16,12 5 0 0,-6-5-1 0,6 0-8 0,-1 0 12 0,1 0-4 15,-1 0-8-15,-5 0 0 0,6 5 0 16,0-5 0-16,-6 5 36 0,0-5 3 0,-6 0 0 0,-5 5 0 15,5 1-11-15,-6 4-3 0,-5-10 0 0,0 5 0 16,-11-5 2-16,0 5 0 0,0 0 0 0,-6 0 0 16,-6 0-12-16,6-5-3 0,-6 5 0 0,1-5 0 15,5 5-3-15,-6-4-1 0,6-6 0 0,0 5 0 16,6-5-25-16,0 5-6 0,-1 0-1 0,1-5 0 16,-6 0-45-16,6 0-10 0,11-5-1 15,0 0-747-15</inkml:trace>
          <inkml:trace contextRef="#ctx0" brushRef="#br0" timeOffset="93099.9211">23928 8224 1720 0,'0'0'38'0,"0"0"8"0,0 0 2 0,0 0 0 0,0 0-39 0,-11-5-9 15,0 0 0-15,11 5 0 0,0 0 38 0,0 0 6 16,-12 15 0-16,1 0-854 15</inkml:trace>
          <inkml:trace contextRef="#ctx0" brushRef="#br0" timeOffset="95169.7213">24822 8857 1670 0,'0'0'148'0,"0"0"-118"15,0 0-30-15,0 0 0 0,0 0 78 0,0 0 10 16,0 0 1-16,0 0 1 0,0 0-33 0,0 0-6 16,0 0-2-16,-6 10 0 0,-5 6-37 0,0-6-12 0,5 5 8 0,-5 0-8 15,-1 5 0-15,1-5 0 0,0 0-8 0,-1 5 8 32,7-5-30-32,-7 5 0 0,1-5 0 0,0 6 0 15,-1-6-162-15,1-5-33 0</inkml:trace>
          <inkml:trace contextRef="#ctx0" brushRef="#br0" timeOffset="95321.3647">24946 8455 1555 0,'0'-10'138'0,"-5"0"-110"0,5 0-28 0,-6 5 0 16,0-5 0-16,6 10-20 0,0 0 3 0,0 0 1 0</inkml:trace>
          <inkml:trace contextRef="#ctx0" brushRef="#br0" timeOffset="97771.8896">25365 8933 903 0,'0'0'40'0,"0"0"8"0,0 0-38 0,0 0-10 0,0 0 0 0,0 0 0 15,0 0 72-15,0 0 13 0,0 0 3 0,0 0 0 16,0 0-16-16,-6 5-4 0,-5 5 0 0,-6 0 0 16,5 5-16-16,1 0-3 0,-6 5-1 0,6 5 0 15,-6-5-4-15,0 6 0 0,0 9-1 0,6-5 0 16,5 5-27-16,-5-5-6 0,5 0-1 0,6 6 0 15,-6-6-9-15,12-5 8 0,-6 0-8 0,11-5 8 16,1 0 0-16,5 0 0 0,0-5 0 0,5 1 0 0,1-1-8 16,5-10 0-16,0 0 0 0,12-5 8 0,-6-5-8 15,0 0 0-15,0-5 0 0,0 5 8 0,5-5-8 16,-5-6 8-16,6 1-8 0,-6-5 8 0,0-5-8 0,5-5 8 16,-10 0-8-16,-1-5 8 0,0-6 0 0,0 6-8 15,-5-5 12-15,0 5-4 0,-6 0-8 0,-12-1 8 16,7 6-8-16,-12 5 8 0,-12 0 2 0,7 5 0 15,-18 5 0-15,0 0 0 0,-11 5 14 0,-5 0 2 16,-1 5 1-16,1 5 0 0,-7 5-27 0,7 0 8 16,-6 5-8-16,-1-5 0 0,12 5 0 0,-5 0 0 15,5 0-9-15,0 0 9 16,6 0-52-16,-1 5-3 0,1-5-1 0,6 5-808 0</inkml:trace>
          <inkml:trace contextRef="#ctx0" brushRef="#br0" timeOffset="98158.0055">26671 8596 1728 0,'0'0'153'0,"0"0"-122"0,11 10-31 0,1 0 0 15,-1 10-28-15,6 5-12 0,0 0-3 0,0 11 0 16,0-6 84-16,-6 10 17 15,1 0 3-15,-1 0 1 0,-5 1-23 0,-1 4-5 0,-5-5-1 0,0 5 0 16,-11-9-17-16,0 4-3 0,-6-5-1 0,-6-5 0 0,6 0 35 16,-6-5 6-16,1-4 2 0,-1-1 0 0,1-5 14 0,-1-5 3 15,12 0 1-15,11-10 0 0,0 0-28 0,0 0-5 16,0 0-2-16,-12-5 0 0,7-5-10 0,-1-5-1 16,0-5-1-16,6-6 0 0,6 1-26 0,11-5 0 15,6 0 0-15,5-5 0 0,6-5 0 0,5 4 0 16,7-4 0-16,4 5 0 0,1 5 0 0,6 0 0 15,5 10 0-15,0 4 0 0,-16 6 0 0,4 5 0 16,1 10 0-16,-5 11 0 0,-12-1 0 0,-12 10 0 16,-5 5 0-16,0 5 0 0,-6 0 0 0,-11 5 0 15,-17 6 0-15,6 9 0 0,6-5 0 0,5 6 0 16,-6-6 0-16,6 0 0 16,-6 0-174-16,12 1-40 0,5-6-8 0</inkml:trace>
        </inkml:traceGroup>
      </inkml:traceGroup>
      <inkml:traceGroup>
        <inkml:annotationXML>
          <emma:emma xmlns:emma="http://www.w3.org/2003/04/emma" version="1.0">
            <emma:interpretation id="{8CE32D51-3E64-48D3-A2AC-0C8A112009F0}" emma:medium="tactile" emma:mode="ink">
              <msink:context xmlns:msink="http://schemas.microsoft.com/ink/2010/main" type="line" rotatedBoundingBox="2227,12712 24692,11756 24784,13922 2319,14877"/>
            </emma:interpretation>
          </emma:emma>
        </inkml:annotationXML>
        <inkml:traceGroup>
          <inkml:annotationXML>
            <emma:emma xmlns:emma="http://www.w3.org/2003/04/emma" version="1.0">
              <emma:interpretation id="{2636F1DD-E8A4-495B-9A52-B7CAFDE3E045}" emma:medium="tactile" emma:mode="ink">
                <msink:context xmlns:msink="http://schemas.microsoft.com/ink/2010/main" type="inkWord" rotatedBoundingBox="2227,12712 8630,12439 8706,14226 2303,1449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02633.1727">-831 11974 1566 0,'0'0'34'0,"0"0"7"0,-12-5 2 0,12 5 1 0,12-15-35 0,-7 0-9 16,-10-5 0-16,5 10 0 0,11 0 43 0,-5 0 6 16,-6 10 2-16,0-15 0 0,-6 5-31 0,6 10-7 0,11-5-1 0,-11 5 0 15,-5-10-12-15,5 10 0 0,0 0 0 0,0 0 0 16,0 0 0-16,0 0 16 0,0 0-2 0,0 0 0 15,11 0 0-15,-11 0 0 0,0 0 0 0,6 10 0 16,-1 5-2-16,1 0-1 0,-1 5 0 0,-10 0 0 16,5 10 1-16,-6 0 1 0,1 5 0 0,-1 6 0 15,-11-1 7-15,6 5 0 0,5 5 1 0,0 1 0 16,-5-1 2-16,0 0 0 0,-1 0 0 0,7-4 0 16,-1-1-1-16,0 0 0 0,-11 0 0 0,12-4 0 15,-1-1 3-15,0 0 1 0,-16-5 0 0,11-5 0 16,5-4-8-16,0-1-2 0,1-5 0 0,-1-5 0 15,-5 0-2-15,-1-5-1 0,12 5 0 0,-5-10 0 16,-12 5-3-16,11-5-1 0,6-5 0 0,0 0 0 16,-11 10 1-16,5 0 0 0,6-10 0 0,0 0 0 0,0 0-10 0,0 0 0 15,-6 5 0-15,6-5 8 0,0 0-8 0,0 0 0 16,-5 5 0-16,5-5 8 0,0 0 0 0,0 0 0 16,0 0 0-16,0 0 0 0,-17 0-8 0,17 0 0 15,0 0 0-15,0 0 0 0,-12-5 0 0,7 0 0 16,5 5 0-16,0 0 0 0,0-10-11 0,0 10 3 15,0-10 0-15,5 0 0 0,12 0 8 0,-11-5 0 16,-17 5 0-16,11-5 0 0,11 0 0 0,0 0 0 16,-11-10 0-16,0 0 0 0,0-1 0 0,6-4 0 15,5 0 0-15,-5 0 0 0,-12 0 0 0,12-5-8 16,5-6 8-16,1 1 0 0,-12 0 0 0,5-5-10 16,7-1 10-16,-1-4 0 0,6 0-12 0,0 0 4 0,-12-1 8 15,7 1-13-15,10 0 1 0,1-1 1 0,-12 1 0 16,12 5 0-16,0 5-3 0,5-5-1 0,0 4 0 15,0 1 0-15,-5 10 5 0,5 0 1 0,12 0 0 0,-6 4 0 16,-12 6 9-16,1 5 0 0,5 5 0 0,6 0-8 16,-5 5 8-16,-7 5 0 0,-5-5 0 0,6 5 0 15,11 0 0-15,-12 5 0 0,-5 0 0 0,-5 0 0 16,-1 0 0-16,-11-5 0 0,0 0 0 0,0 0 0 16,-6 10 0-16,6-10 0 0,0 20 0 0,-11 0 0 15,-23-4 0-15,11 4 0 0,12-5 0 0,-6 10 0 16,-11-5 0-16,5 0 19 0,1 0-3 0,-1 0-1 15,6 0-7-15,-11 1-8 0,-6-1 11 0,11 0-11 0,6 5 10 16,-5-10-10-16,-12 5 8 0,11 0-8 16,0-5-18-16,6 0-9 0,0 0-1 0,-5 6-1 15,-1-6-163-15,12 0-33 0</inkml:trace>
          <inkml:trace contextRef="#ctx0" brushRef="#br0" timeOffset="103318.5171">-62 12140 633 0,'0'0'56'0,"0"0"-44"15,-6-10-12-15,6 10 0 0,11-10 206 0,-11 10 39 16,0-10 8-16,0 10 2 0,12-5-107 0,-12 5-22 16,0 0-4-16,0 0-1 0,0 0-55 0,0 0-11 15,0 10-3-15,0 15 0 0,-12 0-24 0,7 10-4 16,5 1-2-16,0 4 0 0,-17 0-2 0,11 0 0 16,0 0 0-16,6 1 0 0,-11-1-12 0,5-5-8 15,-10 0 8-15,4-5-8 0,18-4 16 0,-12-1 0 16,-5-5-1-16,0-5 0 0,11 0 4 0,-6-5 1 15,-5 0 0-15,11-10 0 0,0 0-6 0,0 0-1 0,0 0 0 0,-6-10 0 16,-11 0 3-16,11-5 1 0,6 5 0 0,6-10 0 16,-6 0-3-16,0-6-1 0,11-4 0 0,1 0 0 15,5-5-13-15,0 0 11 0,-12 5-11 0,12-6 10 16,11 1-10-16,-5 0 0 0,0 5 9 0,-1-5-9 16,7 5 0-16,-1-1 0 0,0 1 0 0,0 5 0 15,1 0-27 1,5 10-6-16,11-5-2 0,-6 5-728 0,-5 0-145 0</inkml:trace>
          <inkml:trace contextRef="#ctx0" brushRef="#br0" timeOffset="103792.1864">1052 12190 1036 0,'0'0'92'0,"0"0"-73"15,-6-5-19-15,1 0 0 0,-1-5 139 0,-5 0 24 16,5 5 5-16,-5 0 0 0,5-5-72 0,-5 5-16 16,-1 0-2-16,1 5-1 0,0-5-33 0,-1 0-6 15,1 5-2-15,0 0 0 0,-6 0-6 0,5 5-2 16,-4 0 0-16,-1 0 0 0,0 5-4 0,0 0-2 0,0 0 0 0,0 5 0 15,0 10-9-15,0-4-1 0,0 4-1 0,-6 5 0 16,12 0-11-16,0 5 0 0,-6 5 9 0,0 1-9 16,5-1 0-16,7 0 0 0,-7-5 0 15,7 5 0-15,-12-4 0 0,17-1 0 0,11-5 0 0,-5 0 0 16,-1-5 0-16,7-10 0 0,10 6 0 0,1-11 0 16,0 0 0-16,5-5 0 0,-6-5 0 0,12-5 0 15,-5-5 0-15,5-6 0 0,-1-9 0 0,1 0 0 16,0-5 0-16,0-5 0 0,6 5 0 0,-12-6 0 15,0-4 0-15,1 0 0 0,-12 0 0 0,0 0 0 16,0-11 11-16,-6 6-3 0,-5 0 0 0,-1 0 0 16,-5 4 4-16,-5 6 0 0,-1 0 0 0,0 15 0 15,-5 5-12-15,0 0 0 0,-12 5 9 0,6 5-9 16,-6 5 0-16,-5 5-20 0,0 5 4 0,-6 5 1 16,6 5-137-16,-1 0-28 0,-5 5-6 0</inkml:trace>
          <inkml:trace contextRef="#ctx0" brushRef="#br0" timeOffset="104433.4739">2223 11215 1864 0,'-12'-15'83'0,"12"5"17"0,0 0-80 0,-5 0-20 0,5 0 0 0,-6 0 0 15,0 5 73-15,1 0 11 0,5-5 3 0,-6 10 0 16,-5 0-37-16,11 5-7 0,0-5-2 0,-6 10 0 16,0 10-25-16,-5 10-6 0,5 10-1 0,-11 16 0 15,-5 9 19-15,-1 5 4 0,-5 11 1 0,0 4 0 16,5 6-17-16,-5-1-3 0,5 1-1 0,6-6 0 15,-6 6 4-15,7-11 1 0,-1-5 0 0,5-4 0 16,-5-11-9-16,6-5-8 0,0-9 9 0,-1-1-9 16,1-5 8-16,0-10-8 0,5-5 0 0,0-5 9 0,1-4-1 15,-1-11 0-15,6-5 0 0,0 0 0 16,0 0 4-16,-11-5 1 0,5-5 0 0,0-1 0 0,6-9-13 16,0-5 11-16,-5 0-11 0,10-10 10 0,12 0-10 15,0-6 0-15,0-9 0 0,6 0 0 0,5 0-10 16,6-6 10-16,6 11-13 0,11 5 5 0,0 5-12 0,-1 10-1 15,-10-1-1-15,5 11 0 0,-5 10 14 0,0 0 8 16,-12 10-10-16,6 5 10 0,-12 0-15 0,1 6 3 16,-6 4 1-16,0 0 0 0,-6 5 11 0,-5 5 0 15,-6-5 0-15,-6 5 0 0,1 1 0 0,-1-1 0 16,-11 0 0-16,-6 5 0 0,-5-5 0 0,0 0 0 16,-6 1 10-16,-6 4-10 0,-5 0 8 0,0-5-8 15,-6 5 0-15,0 0 9 0,11-4-9 0,-5-1 0 16,-6-5 0-16,12 0 0 0,-1-5-12 0,0-5 3 0,1 0 0 15,-1-5 0 1,6 0-94-16,6-5-18 0,5-5-4 0,6-5-547 0,6-5-110 0</inkml:trace>
          <inkml:trace contextRef="#ctx0" brushRef="#br0" timeOffset="104633.6302">3060 10989 288 0,'0'0'12'0,"0"0"4"16,5-10-16-16,-5 10 0 0,0 0 0 0,0 0 0 0,0 0 346 0,0 0 66 15,0 0 14-15,6 20 2 0,-6 5-267 0,0 5-53 16,0 10-12-16,-11 11-1 0,11 9-7 0,-12 10 0 16,1 6-1-16,-6-6 0 0,0 11-20 0,-11-1-4 15,-1 11-1-15,1-6 0 0,0 0-36 0,-6-4-7 16,6 4-2-16,-1 1 0 0,1-11-17 0,5-4 8 15,1-6-8-15,-1-5 0 16,6-9-68-16,6-6-20 0,0-5-4 0,-1-5-1050 0</inkml:trace>
          <inkml:trace contextRef="#ctx0" brushRef="#br0" timeOffset="104941.9407">3303 12341 1796 0,'0'0'80'0,"0"0"16"0,0 0-77 0,17 0-19 0,-6-10 0 0,6 5 0 16,0-5 45-16,6 0 6 0,-6-5 1 0,5 0 0 15,1-5-14-15,5 0-2 0,-5-1-1 0,5-4 0 16,-5 0 3-16,-1-5 1 0,6 0 0 0,1 0 0 16,-7 0-23-16,-5 4-5 0,6-9-1 0,-6 0 0 15,0 5 8-15,-6 0 2 0,1 0 0 0,-7 4 0 16,1 6 12-16,-6 0 4 0,0 5 0 0,-6 0 0 15,1 5-8-15,-1 5-2 0,0-5 0 0,-5 5 0 16,-6 5-9-16,6 0-1 0,-6 0-1 0,0 5 0 16,0 5-15-16,0 0 0 0,0 5 0 0,-6 0 0 15,6 5 0-15,-5 5 0 0,5 6 0 0,0 9 0 16,-6 0 0-16,6 10 0 0,6-9 0 0,-1 4 0 0,-5 0 0 16,12-5-10-16,-1 5 10 0,0-4-8 15,1-6-76-15,5 0-16 0,0-5-2 0,5-5-610 16,-5 0-123-16</inkml:trace>
          <inkml:trace contextRef="#ctx0" brushRef="#br0" timeOffset="105496.9769">4191 11899 1782 0,'11'-10'39'0,"0"0"8"0,6-5 1 0,0 5 3 0,0-1-41 0,-6 6-10 0,6 0 0 0,-17 5 0 15,12 5 89-15,5 0 16 16,0 16 3-16,-6-1 1 0,0-5-47 0,-5 10-10 0,5 0-1 15,-5 5-1-15,0 10-14 0,-6-4-4 0,0 4 0 0,0-5 0 16,5-10-11-16,-5 5-2 16,0 0-1-16,-5-4 0 0,5-1-4 0,0 0-1 0,-6-10 0 0,6 5 0 15,0-5-5-15,0-15-8 0,0 0 11 0,0 0-11 16,0 0 12-16,0 0-12 0,0 0 12 0,0 0-12 0,0 0 18 0,0-10-3 16,-6 0-1-16,6-5 0 0,0 0-6 0,0-10 0 15,6 0-8-15,0-6 12 16,5 1-12-16,6-5 0 0,0 0 0 0,5-5 0 15,1 5 0-15,11-1 0 0,-6 1 0 0,6 0 0 16,0 0 0-16,-6 5 9 0,-5 4-9 0,0 6 8 16,5 5-8-16,-5 5 0 0,-6 10 0 0,5 0 0 15,-5 10 0-15,6 0 0 0,-1 10 0 0,-5 6 0 16,-5 4 0-16,-1 0 0 0,0-5 0 0,6 10 0 0,-11 0 0 16,5 1 0-16,-5 4 0 0,-6-10 0 0,0 5 12 15,0-10-4-15,-6 5 0 0,1-4 0 0,-1-6-8 0,0 5 0 16,1-10 0-16,-7 5 0 0,7-10 0 0,-7 0 0 15,1 0 0-15,-6-5 0 0,6-5 12 0,-1 0-4 16,1-5 0-16,5-5 0 0,-5 0-8 0,5-5 0 16,6-5 0-16,0-5 0 0,0-5 0 0,6-1 0 15,5-9-12-15,6 5 12 0,6 5-11 0,5-5 11 16,1-1-8-16,-1 6 8 0,6 0-9 0,-6 5 9 16,0 5-10-16,-5 5 10 0,5 0 0 0,-5 10 0 15,-6 10 0-15,0 5 0 0,0 5 0 0,-6 10 0 16,0-5 0-16,1 10 10 0,-7 0-2 0,1 6 0 15,0 4 0-15,-1-5 0 0,7-5-8 0,-7 5 0 16,1-4 0-16,0-6 8 16,11 0-54-16,-6 0-11 0,0-5-3 0,0 5-727 0,6-10-145 0</inkml:trace>
        </inkml:traceGroup>
        <inkml:traceGroup>
          <inkml:annotationXML>
            <emma:emma xmlns:emma="http://www.w3.org/2003/04/emma" version="1.0">
              <emma:interpretation id="{6CDBB8CB-1356-4231-A23A-B5C8AFCD1559}" emma:medium="tactile" emma:mode="ink">
                <msink:context xmlns:msink="http://schemas.microsoft.com/ink/2010/main" type="inkWord" rotatedBoundingBox="9434,13051 10087,13024 10138,14220 9485,14248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05963.5884">6696 11663 230 0,'-6'-6'20'0,"-5"-9"-20"16,5 0 0-16,1 0 0 0,-1 0 309 0,0 0 58 16,1 5 11-16,-7-5 2 0,7 0-252 0,5 0-52 15,-6 0-9-15,0 5-3 0,1 0-27 0,-6 5-5 16,-1 0-2-16,-10 0 0 0,-1 5 2 0,0 5 0 16,12 0 0-16,-12 5 0 0,-5 10-13 0,0 0-3 15,-6 5 0-15,6-5 0 0,-1 10 4 0,7-5 1 16,-7 6 0-16,13-1 0 0,-1 0-13 0,5 5-8 15,1 0 10-15,5 0-10 0,1-4 0 0,10-1 0 0,1 0 0 0,0-5 0 16,5 5 0-16,6 0 0 16,5 1 0-16,1 4 0 0,0 0 15 0,-1 0-3 0,1 0-1 15,0 0 0-15,-1 1 18 0,-10-1 4 16,-7 0 1-16,1 0 0 0,-12 0 20 0,1-4 4 0,-1-1 1 16,-5 0 0-16,-1-5-11 0,-5 5-1 0,-5-5-1 0,-1 0 0 15,-5 1-38-15,-1-6-8 0,7 0 0 0,-6-5 0 16,-6-5-21-16,0 0-1 0,5-5 0 0,-5-10-777 15,6 0-155-15</inkml:trace>
        </inkml:traceGroup>
        <inkml:traceGroup>
          <inkml:annotationXML>
            <emma:emma xmlns:emma="http://www.w3.org/2003/04/emma" version="1.0">
              <emma:interpretation id="{832420F6-9C38-4095-B849-214A3A7F850E}" emma:medium="tactile" emma:mode="ink">
                <msink:context xmlns:msink="http://schemas.microsoft.com/ink/2010/main" type="inkWord" rotatedBoundingBox="12016,13206 14848,13086 14888,14025 12056,14146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06949.3771">10004 11753 864 0,'0'0'76'0,"0"-10"-60"16,0 0-16-16,0 0 0 16,0 10 268-16,0 0 50 0,0 0 10 0,0 0 3 15,0 0-195-15,0 0-40 0,12 15-7 0,-1 5-1 16,-5 0-28-16,-1 5-4 0,1 5-2 0,0 6 0 16,-12 4-34-16,6 5-8 0,0 0 0 0,-6 6-1 0,-5-1 17 0,5 0 3 15,-5-10 1-15,5 1 0 0,1-6-21 0,5 0-11 16,0-10 12-16,-6 0-12 0,0-5 21 0,1 0-2 15,-1-10-1-15,1-4 0 0,-1 4 17 0,6-10 3 16,0 0 1-16,0 0 0 0,0 0-25 0,0 0-5 16,0-10-1-16,-6-1 0 0,6-4 1 0,6 0 0 15,0-10 0-15,-1 0 0 0,1-5-9 0,5 0 0 16,0-5 0-16,12-6 0 0,5 1 0 0,12-5 0 16,0-10 0-16,10-1 0 0,1 1-20 0,12-5 3 15,-1 9 1-15,6 1 0 16,5 5-132-16,-5 10-25 0,-6-1-6 0,-11 11-1 0</inkml:trace>
          <inkml:trace contextRef="#ctx0" brushRef="#br0" timeOffset="107501.9811">10989 12195 1267 0,'-23'5'56'0,"12"-5"12"16,-1 0-55-16,1 5-13 0,5-5 0 0,6 0 0 16,0 0 137-16,0 0 25 0,0 0 5 0,17 0 1 15,0-10-80-15,0 0-15 0,6-5-3 0,5 0-1 16,6-5-16-16,-6 0-3 0,6 0-1 0,0 0 0 16,0-10-13-16,-6 4-2 0,-5-4-1 0,11 0 0 15,-11 5 4-15,5-5 1 0,-6 5 0 0,-5 0 0 16,6-6-15-16,-6 6-3 0,0-5-1 0,-11 0 0 15,-1 0-9-15,7 5-2 0,-12-6 0 0,5 6 0 16,-5 5 7-16,-5-5 1 0,-1 10 0 0,0 5 0 0,-5 0-25 16,-6 0-5-16,-6 10-1 0,-5 0 0 0,-6 10 7 15,0 5 8-15,-11 10-13 0,5 5 5 0,-5 5-2 0,-6 11 0 16,6 4 0-16,0 0 0 0,0 6 10 0,11-1 0 16,0 0 0-16,5 0 0 0,12 1 29 0,6-1 2 15,5-5 0-15,-5 1 0 0,6-1-31 0,-1-15 0 16,17 0 0-16,0 0 0 0,12-4 12 0,5-11-3 15,6 0-1-15,12-5 0 16,10-5-64-16,6-5-14 0,6-5-2 0,11-10-696 0,12-10-140 16</inkml:trace>
          <inkml:trace contextRef="#ctx0" brushRef="#br0" timeOffset="106617.6169">9371 11984 1796 0,'0'0'40'0,"0"-15"8"0,0 0 1 0,0 5 1 0,6-5-40 0,-6-5-10 0,5 5 0 0,1 0 0 16,-12-5 53-16,6 4 9 0,0-4 2 0,6 0 0 15,-6 0-25-15,-6 5-5 0,6 10-1 0,0-5 0 16,-5-5 4-16,-1 5 1 0,-5 5 0 0,-1-5 0 15,1 5-22-15,0 0-5 0,-12 5-1 0,6 0 0 16,-11 5 0-16,0 5 0 0,-12 0 0 0,6 0 0 16,-5 10-10-16,-1-5 0 0,0 5 0 0,6 5 0 15,-5 0 9-15,5 6-9 0,0 4 10 0,6 5-10 16,-1 5 0-16,1 6 0 0,0 4 0 0,0 5 0 16,5-5 0-16,6 1 0 0,-6-6 0 0,6-5 0 15,6-4 0-15,5-6 0 0,1-5 0 0,5 0 0 16,0-10 0-16,5-5 0 0,7 0 0 0,-1-5 0 15,0-10 0-15,1 0 0 0,10-10 0 0,1-5 0 0,0 0 10 16,11-10-10-16,-1-5 10 0,13-10-10 0,-1-6 0 0,11-4-8 16,-10-5-1-16,10-6 0 0,1-9 9 15,-1 5 0-15,-10-11 0 0,5 11 8 0,-6 0 19 0,-6 9 4 16,1 6 1-16,-12 10 0 0,6 10-32 0,-11 5 0 16,-6 4 0-16,-6 11 0 0,-11 10 13 0,11 15 7 15,1 1 0-15,-7 14 1 0,-10 5-21 0,-1 10 9 16,-5 10-9-16,-6 1 0 0,0 4 11 0,0 5-11 15,-6 1 10-15,6-1-10 0,0-5 0 0,6-4-16 16,5-1 1-16,1-5-741 16,-1-9-149-16</inkml:trace>
        </inkml:traceGroup>
        <inkml:traceGroup>
          <inkml:annotationXML>
            <emma:emma xmlns:emma="http://www.w3.org/2003/04/emma" version="1.0">
              <emma:interpretation id="{A8E59FE1-6545-4728-80FA-CB70323EB122}" emma:medium="tactile" emma:mode="ink">
                <msink:context xmlns:msink="http://schemas.microsoft.com/ink/2010/main" type="inkWord" rotatedBoundingBox="17641,12445 19525,12365 19580,13657 17696,13738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07986.2701">14568 11758 1335 0,'0'0'59'0,"6"-10"13"0,0 0-58 0,-6 0-14 16,0-5 0-16,0 5 0 0,0 0 104 0,0-5 19 16,0 10 3-16,0-11 1 0,-6 11-23 0,6-5-5 0,0 10-1 0,-6-5 0 15,-5 0-20-15,0 10-4 16,-1 5-1-16,-4 0 0 0,-7 6-34 0,0 9-7 0,1 0-2 0,-7 10 0 15,7-5-5-15,-1 5-1 0,1 6 0 16,5-6 0-16,0 0-4 0,11-5-2 0,-5 0 0 0,5 0 0 16,0-4-6-16,12-1 0 0,0-5-1 15,-1-5 0 1,7-10-39-16,5 5-8 0,0-5-2 0,5-5 0 0,12 0-185 16,-6-10-37-16</inkml:trace>
          <inkml:trace contextRef="#ctx0" brushRef="#br0" timeOffset="108052.8015">15123 10964 2019 0,'-17'-25'89'0,"11"10"19"0,-5-1-86 0,5 1-22 16,-5 5 0-16,5-5 0 0,-5 5 61 0,11 10 8 16,0 0 2-16,0 0 0 15,0 0-137-15,0 0-27 0,0 0-6 0</inkml:trace>
          <inkml:trace contextRef="#ctx0" brushRef="#br0" timeOffset="108516.3875">15547 11532 633 0,'0'0'56'0,"0"0"-44"0,0 0-12 0,0 0 0 16,0 0 260-16,0 15 49 0,5-5 11 0,-5 5 1 16,0 5-181-16,6 0-36 0,-6 0-7 0,0 5-1 15,0 1-20-15,0-1-3 0,-6 5-1 0,6 0 0 16,0-5-26-16,-5 0-6 0,5 6 0 0,-6-6-1 16,1-5-17-16,5 0-3 0,-6-5-1 0,6-5 0 15,0-10-6-15,0 0-2 0,0 0 0 0,0 0 0 16,0 0 10-16,0 0 3 0,0 0 0 0,0 0 0 15,0-15-12-15,6 0-3 0,-6 0 0 0,11 0 0 16,-6-5-8-16,7-6 8 0,-1 1-8 0,6-5 8 16,0 5-8-16,0-5 0 0,0 5 0 0,6-5 0 0,5 4 0 15,6 1-9-15,0 0 9 0,5 5 0 0,1 0-9 16,-1 5 9-16,1 5 0 0,-6 5-9 0,-6 5 9 16,1 10 0-16,-1 0 8 0,-6 5-8 0,-5 5 0 0,-5 5 0 15,-1 5 0-15,0-5 0 0,1 11 0 0,-7-6 9 16,-5 5-9-16,0 5 0 0,0 0 8 0,0-4-8 15,6-1 0-15,0 0 0 16,-6 0-52-16,5 0-15 0,7-4-2 0,-7-1-707 16,12 0-142-16</inkml:trace>
        </inkml:traceGroup>
        <inkml:traceGroup>
          <inkml:annotationXML>
            <emma:emma xmlns:emma="http://www.w3.org/2003/04/emma" version="1.0">
              <emma:interpretation id="{4AFC21C3-0A3F-48AE-BBA5-9E9C87B0C4C2}" emma:medium="tactile" emma:mode="ink">
                <msink:context xmlns:msink="http://schemas.microsoft.com/ink/2010/main" type="inkWord" rotatedBoundingBox="21870,11887 23786,11805 23877,13960 21962,14042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09342.4548">19279 10647 864 0,'12'-15'38'0,"-7"5"8"0,1 5-37 0,0-5-9 16,-6 0 0-16,5 5 0 0,-5-5 142 0,0 10 26 16,0 0 6-16,0-10 1 0,0 10-73 0,0 0-14 15,6-5-4-15,-6 5 0 0,0 0-16 0,0 0-3 16,0 0-1-16,0 0 0 0,0 0-32 0,0 0-6 0,0 0-2 15,0 0 0-15,0 0 18 0,0 0 3 0,0 0 1 0,0 0 0 16,0 0-16-16,-11 5-3 0,5 5-1 16,-5 0 0-16,5 5 11 0,6 0 3 0,-6 0 0 0,6 5 0 15,-5-5-20-15,5 5-3 0,-6 5-1 0,6 1 0 16,0-1-6-16,0 10-2 0,-6 0 0 0,6 5 0 16,-11 6 24-16,5 4 5 0,1 5 1 0,-1 0 0 15,-5 6-10-15,0 4-1 0,-6 0-1 0,-6 11 0 16,6-11 11-16,-6 11 3 0,1-6 0 0,-1 10 0 15,-5-4-17-15,11-1-3 0,-6-4-1 0,12-1 0 16,-6-5-7-16,0 1-2 0,11-6 0 0,6-5 0 16,-5-4-10-16,5-6 12 0,5-10-12 0,1-5 12 15,0 0-12-15,-1-10 0 0,1 1 9 0,-6-6-9 0,6-5 0 16,-6-10 0-16,0 0 0 0,0 0 0 0,0 0-12 16,0 0-4-16,-6-5-1 0,-11-5 0 15,0-11-41-15,0 6-8 0,0-5-2 0,6 0 0 16,0 0-9-16,5 0-3 0,0 0 0 0,6 0 0 15,-5 5-112-15,5-5-24 0,-6 4-4 0,12-9 0 0</inkml:trace>
          <inkml:trace contextRef="#ctx0" brushRef="#br0" timeOffset="109728.1298">18861 10682 1609 0,'11'-30'71'0,"-11"15"15"0,0-5-69 0,6 5-17 0,11-5 0 0,0 0 0 16,-6-1 71-16,6 1 10 0,6 5 3 0,-1-5 0 15,7 5-16-15,-7-5-4 0,7 0 0 0,4 0 0 16,1 5-19-16,6 0-4 16,0 0-1-16,10-1 0 0,-4 1-24 0,-1 0-4 0,6 5-2 0,0 5 0 0,0 0 4 0,0 0 1 15,-1 0 0-15,-4 0 0 16,5 5 3-16,-6-5 1 0,0 5 0 0,0 0 0 16,-5 0-1-16,-1 5 0 0,1 5 0 0,0 0 0 15,-1 5-8-15,1 5-2 0,-6 0 0 0,5 6 0 0,-5-1-8 0,-5 0 0 16,10 5 0-16,-5 0 0 0,0 0 0 0,-11 6 0 15,-1-6 0-15,1 10 0 0,-12-5 12 0,-5-5-2 16,-12 6-1-16,1-1 0 0,-7 0 23 0,-5 0 5 16,-17 0 1-16,-11 0 0 0,-6 1-10 0,-5-1-1 15,-7-5-1-15,-4 5 0 0,-13-5 11 0,1-5 3 16,-6 1 0-16,-5 4 0 0,5-10-40 0,6 5-15 16,5-15 1-16,1 10 0 0,11 0-3 0,5-10-1 15,12 0 0-15,0-5 0 16,5-5-104-16,12 5-21 0,5-5-4 0,0-5-964 0</inkml:trace>
          <inkml:trace contextRef="#ctx0" brushRef="#br0" timeOffset="110897.4996">18584 12457 889 0,'0'0'39'0,"0"0"9"0,-12-5-39 0,12 5-9 16,0 0 0-16,0 0 0 0,-11 0 75 0,11 0 13 16,11-10 2-16,-11 10 1 0,0 0 5 0,0 0 0 15,6-5 1-15,5-5 0 0,6 5-11 0,-17 5-2 16,0 0-1-16,12-10 0 0,16 5-10 0,-11-1-1 15,-17 6-1-15,0 0 0 0,17 6-12 0,6-6-3 16,-6 5 0-16,0 0 0 0,-1 0-33 0,13 0-7 16,5 0-2-16,-6 5 0 0,6-10-14 0,0 5 0 15,5 0 0-15,7 0 0 16,-1 0-167-16,0 0-36 0</inkml:trace>
        </inkml:traceGroup>
        <inkml:traceGroup>
          <inkml:annotationXML>
            <emma:emma xmlns:emma="http://www.w3.org/2003/04/emma" version="1.0">
              <emma:interpretation id="{6B15C6FE-F4E7-499F-8CE7-88B57C6B3693}" emma:medium="tactile" emma:mode="ink">
                <msink:context xmlns:msink="http://schemas.microsoft.com/ink/2010/main" type="inkWord" rotatedBoundingBox="24519,13370 24760,13360 24766,13499 24525,13509"/>
              </emma:interpretation>
              <emma:one-of disjunction-type="recognition" id="oneOf27">
                <emma:interpretation id="interp31" emma:lang="" emma:confidence="0">
                  <emma:literal>.</emma:literal>
                </emma:interpretation>
                <emma:interpretation id="interp32" emma:lang="" emma:confidence="0">
                  <emma:literal>n</emma:literal>
                </emma:interpretation>
                <emma:interpretation id="interp33" emma:lang="" emma:confidence="0">
                  <emma:literal>r</emma:literal>
                </emma:interpretation>
                <emma:interpretation id="interp34" emma:lang="" emma:confidence="0">
                  <emma:literal>,</emma:literal>
                </emma:interpretation>
                <emma:interpretation id="interp35" emma:lang="" emma:confidence="0">
                  <emma:literal>^</emma:literal>
                </emma:interpretation>
              </emma:one-of>
            </emma:emma>
          </inkml:annotationXML>
          <inkml:trace contextRef="#ctx0" brushRef="#br0" timeOffset="111416.6404">21123 11909 1681 0,'34'-5'74'0,"-34"5"16"0,0 0-72 0,0 0-18 16,0 0 0-16,0 0 0 0,0 0 64 0,0 0 10 15,0 0 2-15,0 0 0 0,0 0-32 0,0 0-7 16,0 0-1-16,0 0 0 0,0 0-14 0,0 0-3 0,0 0-1 0,0 0 0 16,0 0-10-16,0 0-8 0,0 0 12 0,0 0-12 15,0 5 24-15,-6 0-1 16,6-5-1-16,0 0 0 0,0 0-10 0,0 0-3 0,0 0 0 0,0 0 0 16,0 0-9-16,0 0 10 0,0 0-10 15,0 0 10-15,0 0-10 0,0 0 0 0,17-5 0 0,0-5 0 16,-5 0 0-16,5 0 0 0,0-5 0 0,0 0 0 15,-1 4 0-15,1 1 0 0,0 0 0 0,0 5 0 16,0 5 0-16,-5-5 0 0,-12 5 0 0,0 0 0 16,11 10-10-16,-5-5 10 0,-6 10 0 0,0 1-9 15,-6-1-13-15,-5 5-2 0,-1 0-1 0,-5 0-635 16,0 0-128-16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04:16.07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11-4 2131 0,'0'0'189'16,"0"0"-151"-16,0 0-30 0,0 0-8 15,-5 5 105-15,5-5 20 0,0 0 4 0,0 0 1 16,0 0-102-16,0 0-20 0,0 0-8 0,-12 0-1155 15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4-15T03:04:36.3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AF006A-6571-4ADE-8BF5-435E9D9743C3}" emma:medium="tactile" emma:mode="ink">
          <msink:context xmlns:msink="http://schemas.microsoft.com/ink/2010/main" type="writingRegion" rotatedBoundingBox="32090,20002 33464,20002 33464,20369 32090,20369"/>
        </emma:interpretation>
      </emma:emma>
    </inkml:annotationXML>
    <inkml:traceGroup>
      <inkml:annotationXML>
        <emma:emma xmlns:emma="http://www.w3.org/2003/04/emma" version="1.0">
          <emma:interpretation id="{8A436042-948B-4623-AAF6-2CB4692B9BB8}" emma:medium="tactile" emma:mode="ink">
            <msink:context xmlns:msink="http://schemas.microsoft.com/ink/2010/main" type="paragraph" rotatedBoundingBox="32090,20002 33464,20002 33464,20369 32090,20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027ABC-C834-4ED2-BBF3-B400EFB895C4}" emma:medium="tactile" emma:mode="ink">
              <msink:context xmlns:msink="http://schemas.microsoft.com/ink/2010/main" type="line" rotatedBoundingBox="32090,20002 33464,20002 33464,20369 32090,20369"/>
            </emma:interpretation>
          </emma:emma>
        </inkml:annotationXML>
        <inkml:traceGroup>
          <inkml:annotationXML>
            <emma:emma xmlns:emma="http://www.w3.org/2003/04/emma" version="1.0">
              <emma:interpretation id="{F9EC8703-CCB1-4E0A-BAC1-80DCE7462534}" emma:medium="tactile" emma:mode="ink">
                <msink:context xmlns:msink="http://schemas.microsoft.com/ink/2010/main" type="inkWord" rotatedBoundingBox="32090,20002 33464,20002 33464,20369 32090,20369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I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!</emma:literal>
                </emma:interpretation>
                <emma:interpretation id="interp4" emma:lang="" emma:confidence="0">
                  <emma:literal>:</emma:literal>
                </emma:interpretation>
              </emma:one-of>
            </emma:emma>
          </inkml:annotationXML>
          <inkml:trace contextRef="#ctx0" brushRef="#br0">1374 367 0,'-226'-116'0,"226"116"16,0 0-16,-203-45 16,101 15-1,34 20 1,6-20-16,28 20 15,6 5-15,28 5 0,0 0 16,-159-51 15,125 46-15,6 10 0,-6-5-1,-6 0 1,-5 0-1,-6-5 1,17-10 0,-11 0-1,11 5 1,17 0 0,6 5-1,5 0 1,-5 0-1,51 15-15,10 0 16,-21 0 0,-18 5-1,-5-15 1,-6 10 0,-12-10-1,1 0 1,-17 0-1,-1-10 1,7 5 0,-1 0-1,-5 0 1,0 0 0,-12-10-1,23 5 1,17 10-1,6 0 1,-1 10 0,1-15-1,5 10 1,-16-5 0,5 0-1,0 5 1,-6-10-1,-5 0-15,16 10 16,-16-5 0,11 0-1,11-5 1,1 10 0,22 10-1,5-10 1,1 0-1,50 146 1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2:57.2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D51F0D-DDF9-4B44-B7D0-339E1B4E565C}" emma:medium="tactile" emma:mode="ink">
          <msink:context xmlns:msink="http://schemas.microsoft.com/ink/2010/main" type="writingRegion" rotatedBoundingBox="776,1001 33078,-874 34133,17294 1831,19171"/>
        </emma:interpretation>
      </emma:emma>
    </inkml:annotationXML>
    <inkml:traceGroup>
      <inkml:annotationXML>
        <emma:emma xmlns:emma="http://www.w3.org/2003/04/emma" version="1.0">
          <emma:interpretation id="{58A3A069-3EC8-4CF1-BF29-EF035CCF2BC4}" emma:medium="tactile" emma:mode="ink">
            <msink:context xmlns:msink="http://schemas.microsoft.com/ink/2010/main" type="paragraph" rotatedBoundingBox="1266,720 10134,772 10123,2624 1255,2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FC0369-35DA-428B-9D6E-04AF965444C6}" emma:medium="tactile" emma:mode="ink">
              <msink:context xmlns:msink="http://schemas.microsoft.com/ink/2010/main" type="line" rotatedBoundingBox="1266,720 10134,772 10123,2624 1255,2572"/>
            </emma:interpretation>
          </emma:emma>
        </inkml:annotationXML>
        <inkml:traceGroup>
          <inkml:annotationXML>
            <emma:emma xmlns:emma="http://www.w3.org/2003/04/emma" version="1.0">
              <emma:interpretation id="{913A429C-34C4-42F8-887D-0E003416C5C8}" emma:medium="tactile" emma:mode="ink">
                <msink:context xmlns:msink="http://schemas.microsoft.com/ink/2010/main" type="inkWord" rotatedBoundingBox="1265,902 3770,917 3760,2587 1255,25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0 111 633 0,'16'5'28'0,"-16"-5"6"0,0 0-34 0,6 0 0 16,0 0 0-16,11 5 0 0,-6-5 167 0,12 0 26 15,-6 0 6-15,0 0 1 0,5 0-88 0,1-5-16 16,-1 5-4-16,7-5-1 0,-1 0-13 0,0 0-2 16,1-5-1-16,5 5 0 0,-6-11-39 0,0 6-8 15,6 0-2-15,-6 5 0 0,6 0-41 0,0-5-8 16,6 5-1-16,-1 0-1 16,1 5-151-16,0-5-31 0,33-5-5 0,-5 5-2 0</inkml:trace>
          <inkml:trace contextRef="#ctx0" brushRef="#br0" timeOffset="-871.4652">514-980 288 0,'0'-20'12'0,"0"15"4"0,-5 0-16 0,-1-10 0 0,6 5 0 0,-6-6 0 16,1-4 126-16,-1 0 22 0,0 5 5 0,6-5 1 16,0 5-68-16,-5 0-14 0,5-5-2 0,0 10-1 15,0 0 19-15,5 0 3 0,-5 10 1 0,0 0 0 16,0 0-15-16,0 0-2 0,0 0-1 0,0 0 0 16,6 15-25-16,0 0-5 0,-1 5 0 0,1 5-1 15,0 5-12-15,-1 5-3 0,-10 1 0 0,5 4 0 0,-6 10-2 16,0 0-1-16,-5 16 0 0,5-16 0 15,1 5 7-15,-7 6 0 0,7 4 1 0,-7-5 0 0,1 6-6 16,0-6-2-16,5-10 0 0,-5 0 0 0,5 1-9 16,0-6-3-16,1 0 0 0,-1-5 0 0,0-9-13 0,-5-1 11 15,5-5-11-15,1-5 10 0,-1 0-10 0,6-5 0 16,0 5 0-16,-6-10 0 16,6-10-100-16,0 0-21 0,0 0-5 0,0 0-773 0</inkml:trace>
          <inkml:trace contextRef="#ctx0" brushRef="#br0" timeOffset="-535.3289">418-885 576 0,'-28'-15'25'0,"16"10"6"0,1-5-31 0,5 5 0 0,-5-5 0 0,5 0 0 16,1 0 124-16,-1 5 18 0,1-5 4 0,-1 0 1 15,6 10-38-15,0 0-7 0,0-10-2 0,0 10 0 16,0-5-6-16,0 5-2 0,0 0 0 0,11-15 0 16,0 10-56-16,1-10-11 0,-1 5-2 0,6-1-1 15,0 6 12-15,0-5 2 0,0 0 1 0,6 0 0 16,5-5-17-16,6 0-3 0,0 0-1 0,5-5 0 16,7 0-5-16,-7 5-2 0,1 0 0 0,5-5 0 15,0 4-9-15,6 1 0 0,0 5 0 0,0 5-11 16,-11 0 11-16,-1-5 0 0,6 10 0 0,-11-5-8 15,0 10 0-15,-11-5 0 0,-1 5 0 0,7 0 0 16,-7 0-42-16,1 0-8 16,-12 0-2-16,1-5 0 0,-1 10-17 0,-11-10-4 0,0 0-1 15</inkml:trace>
          <inkml:trace contextRef="#ctx0" brushRef="#br0" timeOffset="-291.1306">435-568 1155 0,'0'0'51'0,"0"0"11"0,0 0-50 0,0 0-12 15,0 0 0-15,0 0 0 0,0 0 94 0,0 0 16 0,0 0 3 0,0 0 1 16,0 0-37-16,0 0-7 0,0 0-2 16,0 0 0-16,0 0-22 0,11 0-5 0,1-5-1 15,5 0 0-15,0 0-16 0,5-5-3 0,6 0-1 0,6 5 0 16,6 0-9-16,0-5-3 0,-1 5 0 0,6 0 0 15,6-5-8-15,0 5-12 0,-6-10 2 0,1 15 1 32,-1-16-30-32,-6 11-5 0,1-5-2 0,-12 5-526 0,1 0-104 0</inkml:trace>
          <inkml:trace contextRef="#ctx0" brushRef="#br0" timeOffset="405.8382">1543-613 1152 0,'0'0'102'0,"0"-10"-82"16,12-10-20-16,-7 0 0 0,12-6 108 0,0 1 16 16,0 0 4-16,6 5 1 0,0-5-35 0,-6 0-7 15,5 10-2-15,1-10 0 0,5 4-39 0,-5 1-8 16,-6 10-2-16,5 0 0 0,-5 5-21 0,0 5-5 15,0 0-1-15,6 10 0 0,-12 0-9 0,6 5 0 16,0 5 0-16,-6 16 8 0,6 4 5 0,-5 5 1 16,5 10 0-16,0 1 0 0,0-1 21 0,-1 0 4 15,1 1 1-15,6 4 0 0,0 0-20 0,-1-4-4 16,1-6-1-16,5-5 0 0,0-5-3 0,-5 6 0 16,-6-16 0-16,0-5 0 0,-6 0-12 0,6-5-10 15,0 0 2-15,-5-10 0 16,-1 5-169-16,-5-10-34 0,16-5-6 0,-22 0-2 0</inkml:trace>
          <inkml:trace contextRef="#ctx0" brushRef="#br0" timeOffset="645.7134">2511-834 2023 0,'0'0'44'16,"0"0"10"-16,0 0 2 0,0 0 0 0,0 0-44 0,-12 15-12 0,-5 0 0 0,0 5 0 0,0-5 54 0,0 10 9 15,0-5 1-15,0 5 1 0,0 11-29 0,-5-16-7 16,-1 5-1-16,6 10 0 16,-5 5-19-16,-7 5-9 0,7-4 8 0,-7 9-8 0,-4 0 15 0,-1 0-3 15,0 6 0-15,0 4 0 0,0-10 6 0,0 6 1 16,-6 4 0-16,1-5 0 16,5-4-41-16,0 4-8 0,-6-5-2 0,12 0 0 15,11-4-74-15,0-6-15 0,6 0-3 0,5-10-1 0</inkml:trace>
        </inkml:traceGroup>
        <inkml:traceGroup>
          <inkml:annotationXML>
            <emma:emma xmlns:emma="http://www.w3.org/2003/04/emma" version="1.0">
              <emma:interpretation id="{5C7342A4-1212-472F-A003-DA284C83C3C7}" emma:medium="tactile" emma:mode="ink">
                <msink:context xmlns:msink="http://schemas.microsoft.com/ink/2010/main" type="inkWord" rotatedBoundingBox="4358,738 10134,772 10123,2544 4347,251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73.0763">6102-493 1177 0,'5'-20'52'0,"-5"20"11"0,0 0-51 0,12-10-12 0,-7 0 0 0,1 5 0 16,0-5 114-16,-1 0 20 0,-5 0 4 0,0 10 1 15,0 0-34-15,0 0-6 0,0 0-2 0,0 0 0 16,0 0-47-16,0 0-10 0,0 0-1 0,0 0-1 16,0 0-5-16,0 0-1 0,0 0 0 0,0 0 0 15,0 0-16-15,0 0-3 0,0 0-1 0,0 0 0 0,-5 15 1 16,5-15 0-16,0 15 0 0,0 10 0 0,0 0-13 0,0 1 0 16,0 9 0-16,5 0 0 0,-5 5 30 0,0 5 0 15,0 1 0-15,6-1 0 0,-6 0-16 16,0 5-3-16,-6-9-1 0,1-1 0 0,-7-5 2 0,7 5 0 15,-1-5 0-15,-5 1 0 0,5-1-3 0,-5 0 0 16,5-10 0-16,-11 10 0 0,12 1-9 0,-1-11 0 16,0 0 0-16,6-25 8 0,0 0-8 0,0 15 0 15,0-15 0-15,0 0 0 0,0 0 21 0,0 0 9 16,0 0 2-16,0 0 0 0,0 0-32 0,0 0 0 16,0 0 0-16,0 0 0 0,-5-5 8 0,-7 0-8 15,12 0 0-15,-5-5 0 0,10-5 0 0,1 0 8 16,0 0-8-16,-6-11 0 0,0-4 0 0,5 0 0 15,1-5 0-15,11 0 0 0,-6-6 0 0,6 1 0 16,0 0 0-16,6-5 0 0,-1 0 0 0,1-6 0 16,5 1 0-16,-5 0 0 15,-1 10-18-15,1-11-6 0,0 6-2 0,5 0 0 0,0 5 15 0,1 4 11 0,-1 6-13 16,0 0 5-16,0 5 8 0,1 0 0 0,-1 10-9 16,6 5 9-16,-12-5 0 0,12 10-9 0,-11-6 9 15,0 11 0-15,-12 11-10 0,6-6 10 0,-6 0-8 0,-11-5 8 16,-5 20-9-16,-1 5 9 0,0 0-10 0,-5 0 10 15,-12 10 0-15,1 11 0 0,-7-16-8 0,1 20 8 16,-6-5 0-16,-5 0 0 0,-1 1 0 0,0-1 0 16,1-10 0-16,-1 0 0 0,1 6 0 0,-1-16 0 15,12 5 0-15,-6-5-9 0,0-10 9 0,6 5-8 16,-6-5-99-16,17-5-19 0,17-10-4 0,0 0-540 16,-12 5-108-16</inkml:trace>
          <inkml:trace contextRef="#ctx0" brushRef="#br0" timeOffset="3175.2757">7125-1322 1839 0,'0'0'40'0,"12"-5"9"0,-1-5 2 0,6 0 1 0,0 5-42 0,-6-5-10 15,6 0 0-15,0 0 0 0,-5-10 69 0,4 15 12 16,-10-11 3-16,5 11 0 0,-11 5-23 0,0 0-4 16,0 0-1-16,0 0 0 0,12 21-12 0,-7 4-4 0,-10 0 0 15,5 10 0-15,-6 10-12 0,-5 11-4 0,-1-11 0 0,1 15 0 16,-6 0 13-16,6 1 3 0,-6-1 0 0,0 10 0 16,0-4-26-16,6 4-5 0,5-4-1 0,-5-6 0 15,5 5-8-15,0 1 8 0,1-6-8 0,5-5 8 16,-6 0-8-16,0-4 0 0,1-6 0 0,-1-5-11 15,0-5-151 1,1-4-30-16</inkml:trace>
          <inkml:trace contextRef="#ctx0" brushRef="#br0" timeOffset="1729.3548">4145-674 1623 0,'0'0'72'0,"0"0"15"0,6-5-70 0,-6 5-17 0,0 0 0 0,0 0 0 15,5 16 73-15,1 9 11 0,0 0 3 0,-1 10 0 16,1 5-31-16,5 5-5 0,1 1-2 0,-1 4 0 15,-6-5-8-15,7 0-1 0,5 1-1 0,0-1 0 0,0-10-15 0,-6 0-2 16,-5-5-1-16,5 1 0 0,6-6 9 16,-11-10 2-16,-1 0 0 0,-5-15 0 0,6 15-7 15,-6-15-1-15,0 0 0 0,0 0 0 0,0 0-8 16,0 0-3-16,0 0 0 0,0 0 0 0,0 0-13 0,-6-10 9 16,1 0-9-16,5 0 8 0,5 0-8 0,1-5 0 15,0 0 0-15,5-5 0 0,-5-11 0 0,10 6 0 16,-4-10-10-16,10 0 10 0,1 0 0 0,5-6-9 15,-5 6 9-15,5-5 0 0,1 5 0 0,4 0 0 16,-4 10 0-16,-1-11 0 0,-5 16 0 0,5-5 0 16,-5 10 0-16,-1 5 0 0,-5 0 0 0,0 10 0 15,6-5 0-15,-1 10 0 0,-5 5 0 0,0 5 0 16,0 5 0-16,0 0 0 0,0 5 0 0,-6 1 0 16,1 4 0-16,-1 5-8 0,0 0 8 0,1-5 0 15,-7 5 0-15,-5-4 0 0,6 4 0 0,-6-10 0 16,0 0 0-16,0 0 0 0,-6-10 0 0,6-15 0 0,0 15 0 15,0-15 8-15,0 20-8 0,0-20 0 16,0 0 0-16,0 0 8 0,0 0-8 0,0 0 0 16,0 0 8-16,6-5-8 0,0-15 8 0,11 0-8 0,-6-5 10 0,0-5-10 15,6-5 0-15,0 0 0 0,0-11 0 16,11 1 0-16,1 0 0 0,-1 5 0 0,12-11 0 16,-6 11 0-16,5 0 0 0,1 5 0 0,-1 5 0 0,1-1 0 15,-6 21 0-15,0 0 0 0,-12 5 0 0,1 10 0 16,-6 10 0-16,-6 5 0 0,1 11 0 0,-7 4 0 15,1 10 25-15,-6 5 6 0,0 1 1 0,0-1 0 16,0 5-20-16,0 0-3 0,0-9-1 0,0 4 0 16,0-5-8-16,0-5 8 0,0 1-8 0,6-6 8 15,-6-10-67-15,0 5-13 0,5-10-4 16,1 0-1075-16</inkml:trace>
          <inkml:trace contextRef="#ctx0" brushRef="#br0" timeOffset="1102.8701">3466-457 1792 0,'0'0'80'0,"12"-20"16"0,-12 20-77 0,11-21-19 0,-11-4 0 0,6 5 0 15,-6 20 72-15,5-15 10 0,-5-10 2 0,-5 15 1 16,-1-5-34-16,0 10-7 0,-5 0-2 0,0 0 0 16,5-5-29-16,-5 10-5 0,-6 5-8 0,0 5 11 15,0 0-11-15,-6 5 10 0,1 0-10 0,-1 5 10 16,0 10 0-16,1 0 0 0,-1 6 0 0,0-1 0 16,1 10-10-16,-1 0 0 0,6 1 0 0,0-1 0 15,0-5 0-15,0 5 0 0,6-10 0 0,5 6 0 16,1-11 0-16,-1-5 0 0,6 0 0 0,0-5 0 15,0-20-15-15,6 10 2 0,-6-10 0 0,11 10 0 16,12-10 13-16,-6-5-12 0,-6-5 12 0,12-5-12 16,-1 0-10-16,1-10-2 0,-1 0 0 0,1-10 0 0,5-1 15 15,-5-4 9-15,5-10-12 0,0 0 12 0,-5-1 0 16,0 6 0-16,11 0 0 0,0 5 0 0,-6-1 0 0,-6 11 0 16,1 5-10-16,-6 5 10 0,-6 5 31 0,-11 15 11 15,0 0 2-15,0 0 1 0,0 15 7 0,-11 0 0 16,5 5 1-16,-5 5 0 0,0 6-36 0,-1-6-7 15,-4 5-2-15,4 5 0 0,1-5-8 0,0 5 0 16,5-4 0-16,0-1 0 0,6 0 0 0,6-5 0 16,5-5 0-16,1-5 0 15,-1 5-37-15,-5 0-10 0,5-5-1 0,6 1-668 16,0-6-134-16</inkml:trace>
          <inkml:trace contextRef="#ctx0" brushRef="#br0" timeOffset="3828.7247">7448-236 1209 0,'0'0'108'0,"0"0"-87"15,0 0-21-15,0 0 0 0,0 0 135 0,17 0 22 16,-17 0 5-16,11 0 1 0,6 0-88 0,0-10-18 16,0 0-3-16,6 0-1 0,-1 0-24 0,6-5-5 15,1-16 0-15,5 11-1 0,-12 0-7 0,7-5-2 16,5-5 0-16,-1 5 0 0,-4 0-6 0,-1-1-8 16,-5 1 11-16,11-5-11 0,-12-5 32 0,1 0 0 15,-1 5 0-15,1-6 0 0,0 1-9 0,-6 0-3 16,0 5 0-16,-6 5 0 0,0 0-3 0,1 10-1 15,-7-16 0-15,1 11 0 0,-6 5 10 0,0 5 2 0,0 0 0 0,0 10 0 16,-6-5-16-16,-5 0-4 16,0 5 0-16,-6 5 0 0,0 0-8 0,-6 5 0 0,-5 0 0 0,5 10 0 15,0 0 0-15,-5 6 0 16,0 4 0-16,5-5 0 0,1 5 0 0,5 5 0 0,-6 0 0 0,12 1 0 0,-1 4 0 0,7 0 0 16,-1 0 0-1,6 0 0-15,0 1 0 0,0-1 0 0,6-5 0 0,-6 0 0 16,5-5 0-16,7-4 0 0,-1-1 0 0,0-5 0 15,1 0 0-15,5-5 8 0,0 0-8 0,0-5 8 16,0-10-8-16,5 0 0 0,-5 0 0 0,0 0 0 16,0-10 0-16,6 0 12 0,-6-5-12 0,5-10 12 15,7 10-12-15,-7-10 0 0,1-6 9 0,-1 1-9 16,7-5 0-16,-7-5 0 0,7 0 0 0,5-1 8 16,-6 1-8-16,6 5 0 0,0-5 0 0,5 5 0 0,1-1 0 15,5 6 0-15,-5 5 0 0,-1 0-8 0,-10 0 8 16,5 5 0-16,-6 10 0 0,0-5 0 0,0 5 0 0,1 10 0 15,-7 0 0-15,1-11 0 0,-1 22 0 0,1-11 0 16,-6 0 10-16,0 10-10 0,-6 5 0 0,6-10 0 16,-5 10 0-16,-1 0 0 0,-11 0 12 0,0 5-3 15,0 0-1-15,0 5 0 0,-6-5 26 0,-5 6 5 16,5-6 1-16,-11 5 0 0,0 0-13 0,-5-5-3 16,-7 0 0-16,1 0 0 0,6 5 7 0,-12-5 1 15,0 1 0-15,-6-1 0 0,1 5-32 0,-7-5 0 16,7-10 0-16,-1 0 0 0,1 0 0 0,5-5-8 15,0-5-1-15,0-5 0 0,11 0-11 0,-5-5-3 16,11-5 0-16,0 0 0 16,0 0-125-16,11 0-26 0,6 5-5 0,-5 0-1 0</inkml:trace>
        </inkml:traceGroup>
      </inkml:traceGroup>
    </inkml:traceGroup>
    <inkml:traceGroup>
      <inkml:annotationXML>
        <emma:emma xmlns:emma="http://www.w3.org/2003/04/emma" version="1.0">
          <emma:interpretation id="{4CD67035-27E3-4384-BA77-575F6EC9F6B9}" emma:medium="tactile" emma:mode="ink">
            <msink:context xmlns:msink="http://schemas.microsoft.com/ink/2010/main" type="paragraph" rotatedBoundingBox="2000,3308 31964,1867 32094,4569 2130,60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CE1C37-327A-46B0-B2E7-E00A6EC7F8B1}" emma:medium="tactile" emma:mode="ink">
              <msink:context xmlns:msink="http://schemas.microsoft.com/ink/2010/main" type="line" rotatedBoundingBox="2000,3308 31964,1867 32094,4569 2130,6010"/>
            </emma:interpretation>
          </emma:emma>
        </inkml:annotationXML>
        <inkml:traceGroup>
          <inkml:annotationXML>
            <emma:emma xmlns:emma="http://www.w3.org/2003/04/emma" version="1.0">
              <emma:interpretation id="{B352E2C1-1F01-4E35-991C-03F41C6DE822}" emma:medium="tactile" emma:mode="ink">
                <msink:context xmlns:msink="http://schemas.microsoft.com/ink/2010/main" type="inkWord" rotatedBoundingBox="2029,3918 3883,3829 3957,5377 2104,546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749.7586">786 2001 115 0,'0'0'0'0,"5"-15"10"15,-5 15-10-15,0 0 0 0,0 0 0 0,0 0 0 0,6-10 267 0,-6-5 51 16,6 5 10-16,-6 10 3 0,0 0-188 0,0 0-38 16,5-15-7-16,7 4-2 0,-7 1-27 0,7-5-5 15,-1 5-2-15,0-5 0 0,0 10-10 0,-11 5-3 16,0 0 0-16,6-10 0 0,17 0 7 0,-12 5 0 16,0-5 1-16,6 5 0 0,0 0-36 0,0 0-7 15,6 0-2-15,-1 0 0 0,1 0 7 0,0 0 1 16,5-5 0-16,0 5 0 0,6 0 8 0,-5 0 1 15,-1-5 1-15,11 5 0 0,-5-5-12 0,0 5-2 16,0-1-1-16,11 1 0 0,1 0-15 0,-7 0 8 16,1-5-8-16,5 5 0 0,-11 0 0 0,6 0 0 15,-6 5 0-15,-6-5 0 0,0 0 0 0,0 0-20 16,1 0 4-16,-7 5 0 16,-5 0-143-16,-5 0-28 0,5 5-5 0</inkml:trace>
          <inkml:trace contextRef="#ctx0" brushRef="#br0" timeOffset="38201.7978">1187 2026 1450 0,'11'-30'32'0,"-5"15"6"0,0 0 2 0,-1-5 1 0,7-6-33 0,-7 6-8 16,1 5 0-16,5 0 0 0,-5 0 65 0,0 5 11 16,-1 0 3-16,-5 10 0 0,0-10-31 0,0 0-5 15,6 0-2-15,-6 10 0 0,0 0-10 0,0 0-3 16,0 0 0-16,0 0 0 0,0 0-1 0,0 0-1 16,0 0 0-16,0 0 0 0,11 0-3 0,-11 0-1 15,0 0 0-15,0 0 0 0,0 0 0 0,12 5 0 16,-1 5 0-16,-5 0 0 0,-6 5-1 0,0 0 0 0,5 5 0 15,1 5 0-15,-6 6 7 0,0 9 0 0,-6 0 1 0,6 5 0 16,-5 11 0-16,-1 4 0 0,6 0 0 0,-6 6 0 16,1-1 0-16,-7-5 0 0,7 1 0 0,-1-1 0 15,0-5-4-15,1 5-1 0,5-9 0 0,-6-1 0 16,0-5-5-16,1-5-2 0,5 1 0 0,-6-1 0 16,0-5-5-16,1-10 0 0,-7 0-1 0,12-5 0 15,-5 6-11-15,-1-6 10 0,0-5-10 0,1 0 10 16,5-5-10-16,0-10 0 0,0 0 0 0,0 0 0 15,-6 10-13-15,6-10-5 0,0 0-1 0,0 0 0 16,0 0-45-16,0 0-10 0,0-5-2 16,-5-10-696-16,5 5-140 0</inkml:trace>
          <inkml:trace contextRef="#ctx0" brushRef="#br0" timeOffset="39538.105">995 3268 892 0,'0'0'40'0,"0"0"8"0,0 0-39 0,0 0-9 16,0 0 0-16,0 0 0 0,0 0 68 0,0 0 12 16,0 0 3-16,0 0 0 0,0 0-25 0,0 0-5 15,0 0-1-15,0 0 0 0,0 0 10 0,0 0 2 16,0 0 0-16,6 0 0 0,-1 0 2 0,6-5 1 15,-11 5 0-15,6-5 0 0,-6 5-3 0,6-10-1 16,5 5 0-16,-11 5 0 0,0 0-10 0,6-10-1 16,-6 10-1-16,17-11 0 0,0 6-18 0,0 0-3 15,-6-5-1-15,6 5 0 0,6 0-7 0,-6 0-2 16,5 5 0-16,-5-5 0 0,6 5-4 0,-1-5 0 16,7-5-1-16,5 5 0 0,0-5-7 0,-1 5 0 15,1-5-8-15,0 5 12 0,12-5-12 0,-13-5-10 16,7 5 2-16,-6-5-733 15,0 5-147-15</inkml:trace>
          <inkml:trace contextRef="#ctx0" brushRef="#br0" timeOffset="40249.5115">2544 2122 921 0,'0'0'82'0,"0"0"-66"0,0 0-16 0,0 0 0 15,0 0 95-15,0 0 15 0,0 0 3 0,0 0 1 16,0 0-39-16,0 0-8 0,-11-5-2 0,-6-1 0 15,6 12-25-15,-6 4-4 0,-6 10-2 0,1 0 0 16,-1 0 0-16,0 0 0 0,-5 10 0 0,6 5 0 16,-7-4-4-16,1-1-1 0,5 0 0 0,1 5 0 15,5-5-13-15,0 0-2 0,5-4-1 0,7 4 0 16,-1-5-13-16,1-5 0 0,-1 0 8 0,17 0-8 0,0-5 0 16,1 0 0-16,5-5 0 0,5 0 0 0,12-5 0 0,-5 0-15 15,5-5 3-15,5 5 1 0,-5-5 11 0,6 0-13 16,-12 0 5-16,12 11 8 0,-12-6-9 0,0 10 9 15,0-5 0-15,1 0 0 0,-7 0 0 0,-10 5 0 16,-7 0 10-16,-5 5-2 0,0-5 26 0,-5 0 6 16,-12 0 0-16,-6 5 1 0,12-4 7 0,-6-1 2 15,-12 0 0-15,1 0 0 0,0 0-39 0,-6 0-11 16,6 0 0-16,-12 5 0 16,-5-10-123-16,0 0-29 0</inkml:trace>
        </inkml:traceGroup>
        <inkml:traceGroup>
          <inkml:annotationXML>
            <emma:emma xmlns:emma="http://www.w3.org/2003/04/emma" version="1.0">
              <emma:interpretation id="{584F9606-EB78-401B-B654-16E7FFE1690A}" emma:medium="tactile" emma:mode="ink">
                <msink:context xmlns:msink="http://schemas.microsoft.com/ink/2010/main" type="inkWord" rotatedBoundingBox="5282,4339 6052,4302 6086,5001 5315,503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1354.9559">4756 2292 1335 0,'0'0'29'0,"5"-15"7"0,-5 5 0 0,6-5 2 0,-6 5-30 0,6-5-8 15,-6 0 0-15,-6 5 0 0,6 5 36 0,-11-5 7 16,5 0 1-16,-5 5 0 0,5-5-2 0,-11 5 0 15,6-5 0-15,0 10 0 0,-12-5 6 0,6 10 2 16,-6-5 0-16,6 0 0 0,-5-5-12 0,-1 5-2 16,1 0-1-16,-1 0 0 0,-5 5-15 0,-1 0-2 15,-5 0-1-15,6 5 0 0,5-5-5 0,-5 10 0 16,6 5-1-16,-12-5 0 0,5 5-11 0,1-5 0 16,-6 10 0-16,6 1 8 0,5-1 23 0,1 0 4 0,-7 10 1 15,7-5 0-15,10 5-46 0,1 6-9 0,5-6-1 0,1 5-1 16,5-5 21-16,0 0 0 0,5 1 0 0,1-6 8 15,11 0-8-15,-6 0 0 0,6-5 0 0,0-5 0 16,6-10 0-16,5 0 0 0,-11-5 0 0,6-5 0 16,-1-10 0-16,1-5 12 0,0-5-12 0,-1-5 12 15,1 0-2-15,0-5 0 0,-1 0 0 0,6-6 0 16,-11-4-10-16,0 0 0 0,0-5 0 0,0-6 0 16,0 1 0-16,0-5 0 0,-5 5 0 0,-1 4 0 0,6 6 0 15,-6 5 0-15,-5 10 0 0,-1 0 0 0,7 10 51 16,-7 5 5-16,-5 10 0 0,0 0 1 0,0 0-29 0,6 15-7 15,0 10-1-15,-1 5 0 0,1 5-8 16,-6-5-3-16,11 5 0 0,-5 6 0 0,0-6 0 0,5 0 0 16,0-5 0-16,6 0 0 0,6 1-9 0,0-6 0 15,-1-5-10-15,1-5 10 16,5 0-120-16,6-10-17 0</inkml:trace>
        </inkml:traceGroup>
        <inkml:traceGroup>
          <inkml:annotationXML>
            <emma:emma xmlns:emma="http://www.w3.org/2003/04/emma" version="1.0">
              <emma:interpretation id="{01F20AF5-F929-493E-BF65-F179A5D56A0C}" emma:medium="tactile" emma:mode="ink">
                <msink:context xmlns:msink="http://schemas.microsoft.com/ink/2010/main" type="inkWord" rotatedBoundingBox="8362,3699 13242,3464 13330,5299 8450,553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2780.1349">8545 2152 1209 0,'0'0'108'0,"0"0"-87"0,0 0-21 0,0 0 0 16,0 0 170-16,-6 15 30 0,1 0 5 0,5 0 2 16,-6-5-89-16,0 10-18 0,12 0-3 0,0 5-1 15,-1 0-28-15,7 1-7 0,-1-1-1 0,6 0 0 16,-6-5-26-16,6 5-6 0,0-5 0 0,-6 0-1 16,-5 0-27-16,-6-4 0 0,6-1 0 0,-1 0 0 15,1 0 0-15,0-5-11 0,-6-10 11 0,0 0-773 16,0 0-150-16</inkml:trace>
          <inkml:trace contextRef="#ctx0" brushRef="#br0" timeOffset="42939.5291">8681 1533 1324 0,'5'-20'118'0,"1"10"-94"16,0-5-24-16,-1 0 0 0,12 0 167 0,0 5 29 15,0 0 5-15,0 0 2 0,-17 10-147 0,11 5-28 16,6 0-7-16,-5 5-641 16,-7 0-129-16</inkml:trace>
          <inkml:trace contextRef="#ctx0" brushRef="#br0" timeOffset="42526.9216">7657 2066 748 0,'0'0'33'16,"0"0"7"-16,11-5-32 0,-5-5-8 0,0 0 0 0,5 5 0 0,-5-5 182 0,-1 0 34 16,7-5 8-16,-7 0 0 0,1 0-121 0,-6 5-25 15,6-5-5-15,-1 5-1 16,-5-6-31-16,0 1-6 0,0 5-2 0,0 0 0 0,0-5 13 15,0 0 2-15,-5 0 1 0,-1 5 0 0,0 0-9 0,1 0-1 16,-12 0-1-16,5 5 0 0,1-5-27 0,-6 10-11 16,-6 0 8-16,6 0-8 0,-11 0 8 0,6 5-8 15,-1 5 0-15,-11 5 8 0,6 0-25 0,-6 0-6 16,0 5-1-16,6 0 0 0,-6 5 24 0,0 1 0 16,5-6 0-16,7 0 0 0,-1 5 0 0,6 5 16 15,0 0-2-15,0 5-1 0,6 1-13 0,5-1 0 16,6-5 0-16,0 15 0 0,0-10 0 0,6 1 0 15,5-11 0-15,1-5 0 0,-1 0 0 0,6-5 0 16,-6-5 0-16,6 0 0 0,-6-10 0 0,6 0 8 16,-5-10-8-16,5 0 0 0,0-5 9 0,0-5-9 15,0-5 8-15,5 0-8 0,-5-6 10 0,6-4-10 16,-1-5 12-16,7-5-12 0,-7 5 12 0,1-6-4 0,5-4 0 16,0 0-8-16,-5 15 11 0,5-6-11 0,-5 11 10 15,-6 0-10-15,0 10 8 0,0 0-8 0,-6 5 0 16,1 5 9-16,-1 10-9 0,-11 0 0 0,11 0 0 0,-11 0 0 15,6 15 0-15,-1 10 0 0,7-5 0 0,-12 10 0 16,5 5 0-16,1 6 0 0,0-1 0 0,-6 5 0 16,5 5 0-16,-5 1 0 0,0 4 0 0,0 0 0 15,0 0 0-15,0 1 0 0,-5-6 0 0,-7 10 0 16,7 1 0-16,-7-1 0 0,1 0 0 0,-6 1 0 16,-5 4 8-16,-1-5-8 0,0 6 8 0,1-1-8 15,-7-5 10-15,1-9-10 0,6-1 12 0,-7-5-12 16,1-10 27-16,5 1-2 0,-11-6 0 0,12-5 0 15,-1-5-2-15,-5-5-1 0,5-10 0 0,-5 5 0 0,5-5 0 0,6-5 0 16,-11-5 0-16,11-5 0 0,0-5 10 0,6-5 1 16,-6-5 1-16,6-5 0 0,11-6-23 0,5-9-11 15,7-5 10-15,5-10-10 0,5-1 0 0,6-4 0 16,6-11 0-16,12 1 0 0,-7 5 0 0,12-1-13 16,-6 1 4-16,12 10 1 15,-1 9-22-15,-10 1-4 0,-7 0-1 0,-5 15-753 16,6 4-150-16</inkml:trace>
          <inkml:trace contextRef="#ctx0" brushRef="#br0" timeOffset="43313.8953">9246 1805 2026 0,'12'-10'44'0,"-1"5"10"0,0 0 2 0,0 0 1 0,-11 5-45 0,12 10-12 0,5 10 0 0,-6-5 0 16,0 5 34-16,1 10 5 0,-7 10 1 0,12 6 0 15,-11-6-8-15,5 5 0 0,-5 5-1 0,-6 1 0 16,6-1-9-16,-1-10-2 0,-5 0 0 0,0-4 0 0,0-6 19 15,0-5 3-15,0-5 1 0,0 0 0 0,0 0 12 0,6-10 2 16,-6-10 1-16,0 0 0 0,0 0-41 0,6 10-8 16,10-10-1-16,-4 5-8 0,5-10 20 15,-6-5-4-15,-5 0 0 0,5-5 0 0,6 0 20 0,0 0 3 16,0-5 1-16,0-5 0 0,0-5-16 0,5-1-4 16,1 1 0-16,0 0 0 0,-1-5-8 0,7-5-1 15,-1-1-1-15,0 1 0 0,0-5-10 0,6 0 0 16,-5-1 0-16,-1 6 0 0,-5-5-12 0,-1 5-5 15,1 5-1-15,-1-1 0 16,-5 16-132-16,-5 0-26 0,-1 10-6 0,-11 10-1 0</inkml:trace>
          <inkml:trace contextRef="#ctx0" brushRef="#br0" timeOffset="43659.596">10377 2157 460 0,'0'0'41'0,"0"0"-33"0,0 0-8 0,0 0 0 16,0 0 275-16,0 0 53 0,17 0 10 0,0-5 2 15,6-5-196-15,-1 0-40 0,1 0-8 0,11-6-2 16,-6 1-46-16,1-5-10 0,-1-5-2 0,0 5 0 0,0-5 10 0,-5 0 2 0,0 0 0 16,-6-6 0-1,-6 1-4-15,0 0 0 0,-5 0 0 0,5 0 0 16,-11 5-25-16,0 0-6 0,0 4-1 0,-5 1 0 0,-1 5 7 0,0 5 1 15,-5-5 0-15,0 10 0 16,-1 0 9-16,-5 5 3 0,0 0 0 0,0 10 0 0,0 5-32 0,0 0 0 16,-11 5 0-16,6 6 0 0,-1 4 0 15,0 0 0-15,-5 5 0 0,0 5 0 0,11 0 0 0,0 1 0 16,6-6 0-16,5 0 0 0,-5-5 0 0,5 5 0 16,12-4 0-16,-1-1 0 0,1 0 0 0,5 0 0 15,1 0 0-15,4-10 0 16,1 5-77-16,6-4-15 0,-6-6-4 0,6 0-1012 0</inkml:trace>
          <inkml:trace contextRef="#ctx0" brushRef="#br0" timeOffset="44043.8826">11124 1925 1612 0,'0'0'144'0,"0"0"-116"0,11-5-28 16,0 0 0-16,-11 5 130 0,12 10 20 0,-1 1 4 0,0-1 1 15,1 5-54-15,-1-5-10 0,0 10-3 0,1 0 0 16,-1 10-46-16,0-5-10 0,-5-5-1 0,5 5-1 16,-5 6 8-16,5-6 2 0,0 5 0 0,-5-5 0 15,0-5-21-15,-1 0-4 0,1 0-1 0,0-5 0 16,-6 1-2-16,11-6 0 0,-5 0 0 0,-6-10 0 16,0 0 16-16,0 0 4 0,0 0 0 0,0 0 0 15,17 5-20-15,0-10-4 0,0 0-8 0,5-10 12 16,-5-1-12-16,0-4 0 0,0 0 0 0,6-10 0 15,-1-5 0-15,1 0 0 0,0-5 0 0,5-1 0 16,0 1 0-16,-5 0 0 0,11 0 8 0,0-6-8 0,0 11 10 16,-6 5-1-16,6 5 0 0,-6 5 0 0,-5 5 3 15,5 5 0-15,-5 5 0 0,-6 5 0 0,5 5 0 0,-5 5 1 16,0 10 0-16,0 5 0 0,-11 5-13 0,5 0 0 16,0 5 0-16,-11 11 0 0,0-1-9 0,0 0-2 15,6 0 0-15,-6 6 0 0,-6-6 11 0,1 0 0 16,5 0 0-16,0 1 0 15,0-1-186-15,0-5-32 0</inkml:trace>
        </inkml:traceGroup>
        <inkml:traceGroup>
          <inkml:annotationXML>
            <emma:emma xmlns:emma="http://www.w3.org/2003/04/emma" version="1.0">
              <emma:interpretation id="{E2EFF10C-922E-48DB-86AD-7B234DC263AF}" emma:medium="tactile" emma:mode="ink">
                <msink:context xmlns:msink="http://schemas.microsoft.com/ink/2010/main" type="inkWord" rotatedBoundingBox="15378,3626 18539,3474 18580,4321 15419,447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5469.5616">14138 1770 882 0,'0'0'39'0,"0"0"8"16,0 0-38-16,6-10-9 0,-1-5 0 0,-5 4 0 0,6 1 110 0,0 0 20 16,-1 0 4-16,7-5 1 0,-1 5-28 0,0-10-6 15,1 0-1-15,5 5 0 0,0 0-30 0,0 0-6 16,0 0-2-16,-6 0 0 0,6 4-20 0,-6-4-4 16,-5 10-1-16,5 0 0 0,-5 5-14 0,-1-5-3 15,-5 5-1-15,12 5 0 0,-1 5-19 0,-5 0 0 16,5 1 0-16,0 4 0 0,-5 5 0 0,5 5 0 15,1-5 0-15,-1 15 0 0,0-5 0 0,1 5 0 16,5 1 0-16,-6 4 0 0,0 5 18 0,0 0-3 16,-5-4-1-16,5-1 0 0,-5-5 1 0,0-5 0 15,-1-5 0-15,-5 0 0 0,0 6-2 0,0-6 0 16,-5-5 0-16,-1 0 0 0,6-5-1 0,-11 5-1 16,-1-5 0-16,7 0 0 0,5-15-11 0,0 0 12 15,-12 5-12-15,12-5 12 0,-11 0-12 0,11 0 10 16,0 0-10-16,-5-15 10 0,-1-5-10 0,6 0 12 15,0-5-12-15,6 0 12 0,5-5-12 0,0-6 0 16,0-4 0-16,6-5 8 0,6-5-8 0,0-1 0 16,-1 6 0-16,7 0 0 0,-7 0-16 0,6 4 4 0,-5 6 0 15,0 5 1-15,5 5 11 0,-5 5 0 0,-1 0 0 16,1 5 0-16,-12 0 0 0,6 5 0 0,-6 5 0 0,-11 5 0 16,0 0 0-16,0 0 0 0,12 5 0 0,-1 5 0 15,-11 5 20-15,6 0 10 0,-6 5 2 0,0 0 0 16,0 0-24-16,0 0-8 0,-6 5 0 0,6 5 9 15,6 1-9-15,-6-1 0 0,0 0 0 0,-6 5 0 16,6 0 0-16,0 1 0 0,-6 4 0 0,1-5 0 16,-1 0-25-16,0 0-7 15,1-5-2-15,-1 1-682 0,0-1-137 0</inkml:trace>
          <inkml:trace contextRef="#ctx0" brushRef="#br0" timeOffset="45799.43">15281 1589 1836 0,'0'0'81'0,"-12"-15"17"0,7 5-78 0,5 10-20 16,0 0 0-16,0 0 0 16,0 0 60-16,0 0 9 0,0 0 2 0,-6 5 0 0,-5 5-16 0,5 0-3 15,0 0-1-15,1 10 0 0,-1 0-33 0,0 10-6 16,1-5-2-16,-1 15 0 0,0 1 5 0,1-6 1 15,5 10 0-15,-6-5 0 0,6-4 11 0,6-6 2 16,-6 0 1-16,5 0 0 0,1-10-19 0,0-5-11 0,-6 0 12 16,5 0-12-16,-5-15 20 0,0 0-4 0,0 0 0 15,0 0 0-15,12-5-3 0,5 0-1 0,0-5 0 0,5-10 0 16,1 0-4-16,5-5 0 0,-5 0-8 16,5-5 12-16,0-6-12 0,1 1 0 0,-1 5 0 0,-6-5 0 15,1 0-10-15,0-1-8 0,-1 6-2 0,-5 0 0 16,-5 5-44-1,5 0-8-15,-12 5-3 0,7 0-637 0,-12 10-128 0</inkml:trace>
          <inkml:trace contextRef="#ctx0" brushRef="#br0" timeOffset="46451.4273">15954 1498 1749 0,'11'-5'38'0,"6"0"8"0,0 0 2 0,5 0 2 0,-5 0-40 0,6 0-10 16,0 5 0-16,-1 5 0 0,-10 0 73 0,5 5 13 15,-6 5 2-15,0 0 1 0,0 5-40 0,-5 6-8 16,-6-1-1-16,0 0-1 0,0 0-8 0,-6 0-2 16,6 5 0-16,-5 0 0 0,-1 1 13 0,1-1 2 15,-7-5 1-15,7 0 0 0,-7 0-21 0,1-5-4 16,0-5 0-16,5 0-1 0,-5-5 23 0,11-10 5 15,0 0 1-15,-12 0 0 0,1-5-32 0,5 0-7 16,-5-5-1-16,5 0 0 0,1-5 3 0,5-5 0 16,0 0 0-16,0 0 0 0,5-5-11 0,7 0 0 0,-1-1 0 15,6 1 0-15,0 0 0 0,6 0 0 16,5-5 0-16,0 0 0 0,0 0 0 0,12 9 0 0,0 1 0 16,-1 0 0-16,-5 5 0 0,-6 5 0 0,1 0 0 15,-1 5 0-15,6 5 0 0,-6 5 0 0,-5 0 0 0,-1 10 0 16,1 0 0-16,-6 0-11 0,0 5 11 0,-6 1-12 15,6 4 12-15,0-5 0 0,-5 5 0 0,-1 0 0 16,0 0 0-16,0 5 0 0,-5-4 0 0,5-1 0 16,1 5 0-16,-7-5 8 0,1 0-8 0,0 0 11 15,-1-15-11-15,-5 5 0 0,0 0 0 0,6-5 8 16,-6-10-8-16,0 0 0 0,0 11 0 0,0-11 0 0,0 0 0 16,0 0 0-16,0 0 0 0,0 0 0 0,-6-11 0 0,1-4 0 15,-1-5 0-15,6 5 0 0,0 0 0 16,6 0 0-16,-1-5 0 0,7-5 0 0,-1 0 0 0,0-5 0 15,6-1 0-15,0-4 0 0,0 5-9 0,6-10 9 16,-1 0-12-16,7-6 12 0,-1 11-10 0,0-5 10 16,1 0-8-16,-1 5 8 0,-6 9 0 0,1 6-8 15,0 5 8-15,-6 5 0 0,-12 0 0 0,-5 10 0 16,17 10 0-16,-5 5 11 0,-7-5 1 0,1 10 1 16,-6 6 0-16,6 4 0 0,-1-5-4 0,1 0-1 15,0 5 0-15,-1 0 0 0,12-5-8 0,-11 1 0 16,11-1 0-16,-6 0 0 0,6 0 0 0,-6 0 0 15,6 0 0-15,-5-5 0 16,-7-5-75-16,1-5-17 0,5 6-3 0,-11 4-1 0</inkml:trace>
        </inkml:traceGroup>
        <inkml:traceGroup>
          <inkml:annotationXML>
            <emma:emma xmlns:emma="http://www.w3.org/2003/04/emma" version="1.0">
              <emma:interpretation id="{E0E731FF-B112-4BB5-8A51-D2B820FFA70C}" emma:medium="tactile" emma:mode="ink">
                <msink:context xmlns:msink="http://schemas.microsoft.com/ink/2010/main" type="inkWord" rotatedBoundingBox="19083,2486 22497,2322 22581,4067 19167,423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7023.9868">17837 508 1785 0,'6'-60'159'0,"-1"34"-127"0,1 1-32 0,5 0 0 0,12 5 0 0,-6 5-20 16,5-5 4-16,1 5 0 0,0 10 64 0,-1 5 12 15,-5-10 4-15,0 15 0 0,-6 5 0 0,6 5 0 16,0 5 0-16,-11 5 0 0,5 0-1 0,-5 10 0 16,0 11 0-16,5-1 0 0,-11 5-14 0,6 5-2 15,-6 1-1-15,0-1 0 0,5 0-6 0,1 11-2 16,-6 4 0-16,6 11 0 0,-1-11-16 0,1 5-3 16,0-4-1-16,-6 4 0 0,0 0 0 0,5-4 0 15,-5-11 0-15,0 6 0 0,0-6 14 0,0-10 2 16,0-10 1-16,0 6 0 0,-5-6-18 0,-1 0-3 15,0-10-1-15,1-5 0 0,-7-5-13 0,7 1 9 16,-12-11-9-16,11-5 8 0,6-5 4 0,0 0 0 16,-11-5 0-16,-1-5 0 0,1-1-12 0,11-4 0 0,-6-5 0 15,12 0 0 1,-6-5-20-16,17 0-7 0,0 0-1 0,11-5 0 0,1-1 16 0,-1 1 4 0,6 0 0 16,11-5 0-1,-5 0-16-15,5 0-4 0,0 4 0 0,6-4 0 0,-11 5 10 0,10-5 2 0,-4 5 0 0,10 0 0 16,-10 14 5-16,-1 1 2 0,-6 0 0 0,-5 10 0 15,6 5 9-15,-12 10 0 0,-11 5-9 0,0 6 9 16,0-1 0-16,-11 10 0 0,-12 5 0 0,-5 0 0 16,-1 5 13-16,-5-4 1 0,0-6 0 0,-11 10 0 15,0-5 21-15,-6 0 4 0,0 1 1 0,6-6 0 0,-12 0-32 0,6 0-8 16,-5 5 0-16,-1-5 0 16,1-10 0-16,5 6 0 0,0-6 0 0,5-5 0 15,1-5-96-15,5 0-21 16,1 0-4-16,-1 0-1067 0</inkml:trace>
          <inkml:trace contextRef="#ctx0" brushRef="#br0" timeOffset="47414.1259">19460 1559 1555 0,'34'0'138'0,"-23"-6"-110"16,-11 6-28-16,17 0 0 0,0-5 69 0,6 5 9 16,-1 0 2-16,1-5 0 0,-6 0-39 0,17-5-7 15,6 5-2-15,-1-5 0 0,-5 0 12 0,0-5 3 0,6 0 0 0,-1 0 0 16,1-5-24-16,-6 0-5 0,0 0-1 0,0 0 0 16,-1-6 37-16,1 1 7 0,-17 0 2 0,6 0 0 15,0 0-17-15,-6 0-3 0,-12 0-1 0,7 4 0 16,-12 1-15-16,5 0-3 0,1 15-1 0,-6 5 0 15,-6-15-23-15,1 5 0 0,5 10 0 0,-12-5 0 16,-10 5 0-16,-1 5 0 0,-5 5 0 0,5 0 0 16,0 5 25-16,1 5 1 0,-12 6 0 0,0 9 0 15,6-5-18-15,-6 10-8 0,0-5 0 0,-6 6 8 16,12-1-29 0,5 0-7-16,6-5 0 0,6 5-1 0,-12-4 54 0,12 4 11 0,11-5 3 0,0 0 0 15,0-10-31-15,6 5-8 0,-1 1 0 0,7-6 0 16,5 0-92-16,0 0-19 0,-6 0-4 15,0-5-1009-15</inkml:trace>
          <inkml:trace contextRef="#ctx0" brushRef="#br0" timeOffset="47781.5918">20619 1121 2127 0,'0'0'94'0,"0"0"20"0,0 0-91 0,12 15-23 16,5 5 0-16,-6-5 0 0,0 1 71 0,-5 9 9 16,0 0 3-16,5 5 0 0,6 5-27 0,-6 0-6 15,-5 1-1-15,-1 4 0 0,7-5 23 0,-1 0 4 0,-5 0 0 0,-6 0 1 16,-6 1-61-16,6-6-16 0,11 0 0 16,-11 0 0-16,-11 0 17 0,5 0 1 0,6-4 0 0,0-6 0 15,-11-5-29-15,5 0-5 0,-11 0-2 0,12-5 0 16,10 0 38-16,-5-10 8 0,-16 5 2 0,10 0 0 15,6-5 3-15,0 0 1 0,0 0 0 0,-11-10 0 16,5-5-34-16,6-5 0 0,0 5 0 0,6-5 0 16,-12 0 12-16,6-6-4 0,23 1 0 0,-7 0-8 15,-4-10 0-15,5 5 0 0,5-5-10 0,7-1 10 16,-1 6 8-16,6-5 8 0,0 5 3 0,5 0 0 16,1-10-31-16,0 9-5 0,-6 6-2 0,11-5 0 15,-11 10-45-15,5-5-10 0,1 0-2 16,5 10-800-16,0-5-160 0</inkml:trace>
        </inkml:traceGroup>
        <inkml:traceGroup>
          <inkml:annotationXML>
            <emma:emma xmlns:emma="http://www.w3.org/2003/04/emma" version="1.0">
              <emma:interpretation id="{2ACBF3A0-8E63-4B35-9A99-E78C4C8E794D}" emma:medium="tactile" emma:mode="ink">
                <msink:context xmlns:msink="http://schemas.microsoft.com/ink/2010/main" type="inkWord" rotatedBoundingBox="24387,2903 28950,2683 29025,4228 24461,444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2527.918">25732 1272 1728 0,'0'0'76'0,"0"0"16"0,0 0-73 0,-6 5-19 15,1 5 0-15,-7 0 0 0,1 5 106 0,0 0 18 16,-1 10 3-16,-5 1 1 0,0-1 0 0,0 0 0 16,0 5 0-16,1 0 0 0,-7-5-103 0,6 0-25 15,6 1 0-15,-1-6 0 0,7 0 28 0,5-5 1 16,-6 5 0-16,6-10 0 16,6 5-46-16,-6-15-10 0,11 5-1 0,6 0-1 15,6-5-28-15,-1 5-6 0,1-5-1 0,-1 0 0 16,7-10-178-16,-1 5-36 0</inkml:trace>
          <inkml:trace contextRef="#ctx0" brushRef="#br0" timeOffset="52667.6831">26032 659 1785 0,'-40'-25'159'0,"29"20"-127"0,16-6-32 0,1 1 0 15,0 0 72-15,-1 0 9 0,1 0 2 0,5 5 0 16,-11 5-51-16,0 0-11 0,0 0-1 0,0 0-966 15</inkml:trace>
          <inkml:trace contextRef="#ctx0" brushRef="#br0" timeOffset="51763.2992">23368 1151 806 0,'-28'-10'17'0,"28"10"4"0,-6-10 1 0,6 0 2 0,0 0-24 0,0 0 0 0,0 0 0 0,0 10 0 16,0 0 107-16,0-10 17 0,0 10 3 0,0 0 1 15,0 0-52-15,0 0-9 0,0 0-3 0,0 0 0 0,0 0-8 16,0 0-3-16,0 0 0 0,0 0 0 0,0 0-9 0,0 0-3 16,0 0 0-16,0 0 0 0,-6 10-5 0,6 5-2 15,-5 0 0-15,5 0 0 0,-6 5 24 0,6 0 5 16,0 6 1-16,-6 14 0 0,1-5-24 0,-1 15-5 15,6 1-1-15,-6 4 0 0,1 0 7 0,-7 5 2 16,7 1 0-16,-1 4 0 0,0-5-10 0,1 6-1 16,-7-6-1-16,18-15 0 0,-6-4-3 0,6-1-1 15,-1-5 0-15,-5 5 0 0,-5-5-4 0,5-4-1 16,-6-6 0-16,0 5 0 0,1-10-6 0,5-5-2 16,-6-5 0-16,1 0 0 0,5-10-5 0,0 0-1 15,-6 10 0-15,6-10 0 0,0 0 4 0,0 0 1 16,-11 10 0-16,11-10 0 0,0 0-13 0,0 0 0 15,0 0 0-15,0 0 0 0,0 0 0 0,0 0 0 16,0 0 0-16,0 0 0 0,0 0 0 0,0 0 0 16,0 0 0-16,0 0 0 0,0 0 0 0,-6-15 8 15,6 5-8-15,0-10 0 0,0-5 0 0,0-5 0 0,6 0 0 16,-1-6 0-16,1-4 0 0,0 0 0 0,5-10 0 0,0-1 0 16,0 1 0-16,6-5 0 0,0-5 0 0,6 4 0 15,0-4-61 1,5 5-9-16,0-6-2 0,6 1 0 0,0 10 13 15,-6-1 3-15,12 1 0 0,-6 5 0 0,0 5 35 0,0-6 7 0,0 11 2 0,0 5 0 16,-12 5 12-16,6 5 0 0,1-5-10 0,-1 10 10 16,0 0-8-16,1 4 8 0,-1-4-10 0,6 10 10 15,0 0-8-15,5 0 8 0,7 5 0 0,-1 0-9 16,0 0 25-16,0 0 6 0,-11-5 1 0,6 15 0 16,-1-5-39-16,-10 5-7 0,-1 0-1 0,-11 1-1 0,6 9 25 15,-12 0 0-15,0 0 0 0,-11 5-8 0,0 0 27 0,-5 0 5 16,-12 0 2-16,0 6 0 0,-6-1-26 0,-5 0 0 15,-18 5 0-15,1 0 0 0,-6-10 44 0,0 6 4 16,6-1 1-16,-6-5 0 0,6 0-27 0,5-5-6 16,1 0 0-16,-1-10-1 0,1 5-3 0,-1-5-1 15,0 0 0-15,1 1 0 0,-1-6-20 0,1 5-4 16,-7-10-1-16,7 5 0 16,-1 0-46-16,12 0-8 0,5-5-3 0,6 0 0 15,6 0-140-15,11 0-28 0</inkml:trace>
          <inkml:trace contextRef="#ctx0" brushRef="#br0" timeOffset="52230.3934">24770 1222 2012 0,'0'0'89'0,"0"0"19"0,0 0-87 0,0 0-21 0,0 0 0 0,0 0 0 16,0 0 44-16,0 0 4 0,0 20 0 0,0 0 1 15,0 0 15-15,0 0 4 0,-5 10 0 0,5 0 0 16,-6-4-31-16,6 4-5 0,-5-5-2 0,5 5 0 0,-6 0-9 0,0-5-1 16,1 0-1-16,-1 1 0 0,6-6 9 0,-6 0 1 15,1-5 1-15,5 0 0 0,0 0-14 0,0-5-4 16,-6 5 0-16,6-5 0 0,-6 5-12 0,1 0 0 15,5-5 0-15,-6 6 0 0,0-6 9 0,6 0-1 16,-5 0 0-16,5-10 0 0,0 0-8 0,0 0 0 16,0 0 0-16,0 0 0 0,0 0 0 0,0 0 8 15,0 0-8-15,0 0 8 0,0 0 0 0,0 0 0 16,0 0 0-16,0 0 0 0,0 0-8 0,-6-10 8 16,6-5-8-16,6 0 8 0,-1-1-8 0,7-4 0 15,-1 5 0-15,0 0-11 0,1-5 11 0,5 0 0 16,-1 0 0-16,1-5 0 0,6 5 0 0,-6-6 0 15,11-9 0-15,-5 5 0 0,11 0 0 0,0-5 0 16,0-5 0-16,5 4 0 0,-5 1 0 0,11 5 12 16,1 0-2-16,5 0-1 0,-12 5-9 0,1 9 8 15,-1 1-8-15,-5-5 8 16,-5 0-104-16,-7 5-22 0,-5 0-4 0</inkml:trace>
          <inkml:trace contextRef="#ctx0" brushRef="#br0" timeOffset="53328.4685">26416 1006 2188 0,'0'0'48'0,"12"-11"11"0,-7 6 1 0,-5 5 1 0,0 0-49 0,17 11-12 16,0-1 0-16,0 5 0 0,-11 0 0 0,5 10 0 16,0 0 0-16,1 5 0 0,-7 5 54 0,1 1 8 15,-6 4 2-15,6 0 0 0,-6-5-52 0,5 0-12 16,-5 1 0-16,0-1 0 0,0-10 49 0,0 0 7 15,-5 0 2-15,5-10 0 0,-6 0-23 0,6 0-5 16,0 0-1-16,-6 1 0 0,6-16-41 0,0 0-9 16,0 0-2-16,0 0 0 0,0 0 48 0,0 0 10 15,0 0 1-15,0 0 1 0,0 0-23 0,0 0-5 16,6-11-1-16,-6 1 0 0,6 0-8 0,-1-5 8 0,1 0-8 16,0 0 8-16,5-10-8 0,0 5 0 0,1-5 0 15,4-5 8-15,1 4-8 0,6-4 0 0,11 0 0 0,-6 0 0 16,-5 5 0-16,5 0 0 0,0 5 0 15,1-6 0-15,-7 6 15 0,1 0-3 0,5 5 0 0,1 5 0 16,-1 10-21-16,0 5-5 0,-11-5-1 0,11 10 0 16,-5 5 24-16,0 0 5 0,-6 0 1 0,0 11 0 15,-1-1-15-15,-4 5 0 0,-7-5 0 0,1 0 0 16,-6 10-16-16,-6-5-5 0,6 1-2 0,-5-1 0 16,-1-10 37-16,0 0 7 0,1 0 2 0,5 0 0 15,-6-5-23-15,6-5 0 0,-5 5 0 0,5-15 0 16,0 0 0-16,0 0 0 0,0 0 0 0,0 0 0 0,0 0 0 15,11 0 0-15,-11 0 0 0,0 0 0 0,11-5 0 16,-5-5 0-16,11-5 0 0,-6 0 0 0,-5 0 0 0,11-5 0 16,0-10 0-16,0 5 0 0,0-5 0 0,5-1-10 15,6-4 1-15,6 0 0 0,-5 5 9 0,10 5-12 16,1-5 12-16,5 4-12 0,0 11 12 0,-5 0 0 16,-6 5-9-16,0 10 9 0,-12 5 0 0,-5 0-9 15,-5 0 9-15,-12 10 0 0,-6 5 0 0,6 6 0 16,6-1 0-16,-1 0 0 0,1 5 8 0,0-5-8 15,5 0 0-15,0 0 0 0,-16 6 9 0,-1-6-9 16,0 0 8-16,12 5-8 16,11-5-100-16,0 0-24 0,-6 5-6 0</inkml:trace>
        </inkml:traceGroup>
        <inkml:traceGroup>
          <inkml:annotationXML>
            <emma:emma xmlns:emma="http://www.w3.org/2003/04/emma" version="1.0">
              <emma:interpretation id="{8BB3512B-CE04-44B0-8802-0A4A68A29791}" emma:medium="tactile" emma:mode="ink">
                <msink:context xmlns:msink="http://schemas.microsoft.com/ink/2010/main" type="inkWord" rotatedBoundingBox="29823,3274 30351,3249 30388,4005 29859,403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3734.4899">28633 1453 1094 0,'0'0'97'0,"0"0"-77"0,0 0-20 0,0 0 0 16,0 0 149-16,0 0 27 0,0 0 4 0,23 5 2 0,-1 0-68 0,-5-5-14 15,-17 0-2-15,29-5-1 0,5 0-57 16,-6-5-12-16,0 5-3 0,-5-5 0 0,5-5 18 15,0 0 3-15,1-5 1 0,-7 4 0 0,1-4-29 0,-6 0-6 16,5-5 0-16,-5 0-1 0,0 0-11 0,-5 5 12 16,5-5-12-16,-6 10 12 0,-5-6 5 0,-1 1 2 15,-5 5 0-15,6 0 0 0,-6 0 21 0,-6 5 4 16,-5 0 0-16,0 0 1 0,-1 5-36 0,-5 0-9 16,0 10 0-16,-5-5 0 0,-1 0 0 0,-5 0 0 15,0 5 0-15,-1 5 0 0,-10 0 0 0,5 0 0 16,0 0 0-16,-6 5 0 0,12 5 26 0,0 5 3 15,-1 1 1-15,12 4 0 0,-5 5 3 0,5 0 1 16,6 5 0-16,5 1 0 0,0-6-34 0,12 5 0 16,11 5 0-16,11-5 0 0,0 1 8 0,1-1-8 15,5-5 0-15,5 5 0 16,-5-5-97-16,6 1-27 0,-1-6-4 0,1 0-1025 0</inkml:trace>
        </inkml:traceGroup>
        <inkml:traceGroup>
          <inkml:annotationXML>
            <emma:emma xmlns:emma="http://www.w3.org/2003/04/emma" version="1.0">
              <emma:interpretation id="{2D2E5A30-FF57-47C0-BE78-D58120519835}" emma:medium="tactile" emma:mode="ink">
                <msink:context xmlns:msink="http://schemas.microsoft.com/ink/2010/main" type="inkWord" rotatedBoundingBox="31301,2703 32002,2669 32094,4569 31393,4602"/>
              </emma:interpretation>
              <emma:one-of disjunction-type="recognition" id="oneOf9">
                <emma:interpretation id="interp9" emma:lang="" emma:confidence="1">
                  <emma:literal>?</emma:literal>
                </emma:interpretation>
                <emma:interpretation id="interp10" emma:lang="" emma:confidence="0">
                  <emma:literal>!</emma:literal>
                </emma:interpretation>
                <emma:interpretation id="interp11" emma:lang="" emma:confidence="0">
                  <emma:literal>.</emma:literal>
                </emma:interpretation>
                <emma:interpretation id="interp12" emma:lang="" emma:confidence="0">
                  <emma:literal>:</emma:literal>
                </emma:interpretation>
                <emma:interpretation id="interp13" emma:lang="" emma:confidence="0">
                  <emma:literal>7.</emma:literal>
                </emma:interpretation>
              </emma:one-of>
            </emma:emma>
          </inkml:annotationXML>
          <inkml:trace contextRef="#ctx0" brushRef="#br0" timeOffset="54372.824">30064 910 1497 0,'0'0'32'0,"0"0"8"0,6-10 0 0,-6-5 4 0,5 0-36 0,7 0-8 16,-7-5 0-16,12 5 0 0,0-6 104 0,0 1 20 0,6 0 3 0,5-5 1 15,0 5-103-15,-5-5-25 0,5 0 0 0,6 0 0 16,6 4 45-16,-1 1 4 0,1 0 1 0,0 0 0 15,-1 0-29-15,-5 5-5 0,0 0-2 0,0 5 0 16,-11 0 18-16,-1 5 3 0,-5 5 1 0,0 5 0 16,0 5-7-16,0 5-1 0,-11-5 0 0,5 10 0 15,-5 5-20-15,-1 0-8 0,-5 0 0 0,6 6 0 16,-12-1 0-16,6 0 0 0,0 5 0 0,-5 0 0 16,-1-5 16-16,0 6-4 0,1-1 0 0,-7 0 0 15,1 0 15-15,0-5 2 16,-1 1 1-16,-5-1 0 0,6 5-3 0,-6 0-1 0,0 0 0 0,-5 6 0 15,5 4-26-15,-12 10 0 0,1 0-9 0,0 1 9 16,5-6 0-16,-5 5 0 0,0 1 0 0,-6-1-792 16,0-5-151-16</inkml:trace>
          <inkml:trace contextRef="#ctx0" brushRef="#br0" timeOffset="54755.0915">30511 2363 1440 0,'0'0'64'0,"-6"5"12"0,6-5-60 0,0 0-16 16,0 0 0-16,0 0 0 0,0 0 164 0,0 0 29 0,0 0 7 0,6 10 0 15,5-5-94-15,-11-5-19 0,6 10-4 0,-6-10-1 16,0 0-30-16,0 0-5 0,0 0-2 0,0 0 0 15,0 0-15-15,0 0-3 0,0 0-1 0,0 0 0 0,0 0-13 0,0 0-2 16,0 0-1-16,0 0 0 0,0 0 4 0,0 0 1 16,0 0 0-16,0 0 0 0,0 0 1 0,0 0 1 15,0 0 0-15,0 0 0 0,0 0-9 0,0 0-8 16,0 0 12-16,0 0-12 0,0 0 0 0,0 0-12 16,0 0 0-16,0 0-1260 15</inkml:trace>
        </inkml:traceGroup>
      </inkml:traceGroup>
    </inkml:traceGroup>
    <inkml:traceGroup>
      <inkml:annotationXML>
        <emma:emma xmlns:emma="http://www.w3.org/2003/04/emma" version="1.0">
          <emma:interpretation id="{70732298-7613-48E9-AF81-36A38DE7F4A1}" emma:medium="tactile" emma:mode="ink">
            <msink:context xmlns:msink="http://schemas.microsoft.com/ink/2010/main" type="paragraph" rotatedBoundingBox="1688,6550 33369,4370 33576,7388 1896,95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AAA69B-1F44-4B55-A16D-B1EEAC62E1A0}" emma:medium="tactile" emma:mode="ink">
              <msink:context xmlns:msink="http://schemas.microsoft.com/ink/2010/main" type="line" rotatedBoundingBox="1688,6550 33369,4370 33576,7388 1896,9568"/>
            </emma:interpretation>
          </emma:emma>
        </inkml:annotationXML>
        <inkml:traceGroup>
          <inkml:annotationXML>
            <emma:emma xmlns:emma="http://www.w3.org/2003/04/emma" version="1.0">
              <emma:interpretation id="{71813319-6660-42D6-AE17-04D849FF7DD8}" emma:medium="tactile" emma:mode="ink">
                <msink:context xmlns:msink="http://schemas.microsoft.com/ink/2010/main" type="inkWord" rotatedBoundingBox="1747,7397 3278,7292 3382,8794 1850,889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7028.5061">537 5439 403 0,'0'0'36'0,"0"0"-36"0,0 0 0 0,0 0 0 16,0 0 199-16,0 0 33 0,0 0 6 0,0 0 2 16,0 0-112-16,0 0-21 0,0-10-5 0,0 5-1 15,0 0-16-15,0-5-3 0,0 0-1 0,5-5 0 0,7 5-57 0,-1 0-11 16,0 0-2-16,6 0-1 15,6-5 43-15,0 5 9 0,11-5 2 0,-1 0 0 16,13 0-55-16,5 4-9 0,-6-4 0 0,6 0 0 16,-6 0 10-16,12 5 10 0,-1-5 1 0,1 5 1 15,-6 0-22-15,-1 0 0 0,-10 5 0 0,5 0 0 16,1 0-20-16,-7 5-4 0,-5 5-2 0,0 0 0 16,-6-5-26-16,1 0-6 0,-7 10-1 0,1-5 0 15,-6 5-24-15,0-5-5 0,5 5 0 0,-16 0-435 16,-6-10-86-16</inkml:trace>
          <inkml:trace contextRef="#ctx0" brushRef="#br0" timeOffset="56646.9228">1108 5349 1116 0,'0'0'49'0,"-6"-10"11"0,6 0-48 0,0 0-12 0,0-5 0 0,6 0 0 16,-6 15 89-16,6-15 16 0,5-1 3 0,0 1 1 15,1 5-9-15,-7-5-3 0,1 5 0 0,5 0 0 16,-11 10-16-16,0 0-3 0,0 0-1 0,0 0 0 16,6-10-27-16,-6 10-6 0,0 0 0 0,0 0-1 15,0 0-17-15,0 0-3 0,0 15-1 0,0 5 0 16,-11 5-1-16,-1 11 0 0,7-1 0 0,-7 15 0 15,1 5 0-15,0 1 0 0,-6 9 0 0,5 5 0 16,1-4 7-16,0 4 2 0,5-5 0 0,-5 1 0 16,5-6 1-16,0 0 0 0,1 1 0 0,-1-11 0 15,0 0-21-15,-5-4-10 0,6-1 10 0,-1-5-10 0,-5-10 11 16,5 5-11-16,-11-9 12 0,6-1-12 0,-12 0 0 16,6-10-22-16,0 0 3 0,6 0 1 15,-1-5-155-15,1-5-31 0,0-10-7 0,0 5-1 16</inkml:trace>
          <inkml:trace contextRef="#ctx0" brushRef="#br0" timeOffset="57608.6245">588 6631 518 0,'0'0'23'0,"0"0"5"0,0 0-28 0,0 0 0 16,11-5 0-16,-11 5 0 0,0 0 134 0,0 0 22 15,0 0 4-15,0 0 0 0,6-5-66 0,-6 5-14 16,0 0-2-16,0 0-1 0,0 0-1 0,0 0-1 16,0 0 0-16,0 0 0 0,0 0-4 0,0 0-1 15,0 0 0-15,0 0 0 0,0 0-27 0,0 0-6 16,0 0-1-16,11-5 0 0,-11 5-17 0,17-5-4 15,-6 0-1-15,6 0 0 0,0 0 6 0,6 5 0 16,-6-10 1-16,11 5 0 0,0-5 7 0,6-1 0 16,-11 6 1-16,5 0 0 0,0 0-29 0,1 5 0 15,5 0 0-15,-6 0 0 16,0 5-46-16,0 0-9 0,6 0-1 0,0 0-888 0</inkml:trace>
          <inkml:trace contextRef="#ctx0" brushRef="#br0" timeOffset="58189.7097">2024 5646 403 0,'0'0'36'0,"0"-16"-36"16,6 6 0-16,-12-5 0 0,6 5 106 0,-5 0 14 16,5 5 4-16,-12-5 0 0,1 5-17 0,0 5-3 0,-1 10-1 0,-5-5 0 15,6 5-7-15,-12 5-2 0,1 0 0 0,5 6 0 16,0-1-22-16,0 5-5 0,-6 0-1 0,6 0 0 16,0 5-36-16,6 0-7 0,5-5-2 0,-5 1 0 15,-6-1-21-15,11-5 9 0,12-5-9 0,0 5 0 16,-6-5 0-16,11 5 0 0,-5-5 0 0,5 0 0 15,6 6 0-15,0-6 0 0,-6 5-10 0,6 0 10 16,6 0-28 0,-1 0 1-16,-5-5 1 0,6 5 0 0,5 0 1 0,-5 0 0 0,0-4 0 0,-6 4 0 15,5-5 17-15,-5 5 8 0,0-5-8 0,0 5 8 16,-11 0 10-16,-1 5 7 0,-5-10 2 0,6 5 0 16,-6 6 31-16,-6-11 6 0,-5 5 2 0,0-5 0 0,-1 0-2 15,-5 5 0-15,-5-5 0 0,-1 0 0 16,1-5-7-16,-1 5-1 0,-5 0-1 0,-1 0 0 0,-5-4-35 15,12 4-12-15,-6-5 0 0,-1 0 9 16,-10 0-147-16,5 0-30 0</inkml:trace>
        </inkml:traceGroup>
        <inkml:traceGroup>
          <inkml:annotationXML>
            <emma:emma xmlns:emma="http://www.w3.org/2003/04/emma" version="1.0">
              <emma:interpretation id="{CE2F6A58-918F-4FC8-807D-7B5135A50DFF}" emma:medium="tactile" emma:mode="ink">
                <msink:context xmlns:msink="http://schemas.microsoft.com/ink/2010/main" type="inkWord" rotatedBoundingBox="5308,7573 6107,7519 6161,8299 5362,835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8989.5194">4637 5580 691 0,'0'0'61'0,"-6"-10"-49"16,1-5-12-16,5 0 0 0,-6 0 168 0,0-5 32 16,1-5 5-16,-1 10 2 0,0-1-83 0,-5 1-16 15,5 5-3-15,1-5-1 0,-1 0-56 0,0 0-12 16,-10 5-3-16,4 0 0 0,1 5 2 0,-6 5 0 0,0 0 0 16,0 0 0-16,-6 5-25 0,-5 5-10 0,0 5 8 0,-6 5-8 15,0 0 24-15,0 16 0 0,0 9 0 0,0 5 0 16,6 5 11-16,0 1 1 0,5 4 1 0,6 0 0 15,6-4-21-15,-1-1-4 0,7-5 0 0,-1 0-1 16,12-4-11-16,-1-11 0 0,7-10 9 0,-7 0-9 16,7-10 0-16,-1 0 0 0,12-15 0 0,-1 0 0 15,1-10 0-15,5-10 0 0,6 0 0 0,0-15 0 16,0 5 0-16,0-11 0 0,0 1 0 0,-6 0 0 16,0-5 0-16,1-5 12 0,-12 4-2 0,5-4-1 15,1 0-9-15,-6-1 0 0,-6 11 9 0,6 0-9 16,-6 15 0-16,-5 0 9 0,5 5-9 0,1 5 0 0,-12 15 29 15,0 0-1-15,0 0 0 0,0 0 0 0,0 10-12 0,11 10-2 16,-11 0-1-16,6 15 0 0,5 0-13 0,-5 0 8 16,11 6-8-16,-6-6 0 0,6 0 0 0,0 0 0 15,0-5-8-15,5 1 8 16,7-6-132-16,-7 0-19 0,12-5-4 0,-6-5-1 0</inkml:trace>
        </inkml:traceGroup>
        <inkml:traceGroup>
          <inkml:annotationXML>
            <emma:emma xmlns:emma="http://www.w3.org/2003/04/emma" version="1.0">
              <emma:interpretation id="{64D1D210-D55C-44DF-B951-40BA418129E5}" emma:medium="tactile" emma:mode="ink">
                <msink:context xmlns:msink="http://schemas.microsoft.com/ink/2010/main" type="inkWord" rotatedBoundingBox="8516,6887 13389,6551 13504,8227 8632,8563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0268.1297">8686 5128 2286 0,'0'0'101'0,"0"0"21"0,0 0-98 0,0 0-24 15,0 0 0-15,6 10 0 0,-6 10 56 0,6-5 7 16,-12 10 1-16,12 0 0 0,-1 0-32 0,1 6-7 16,0-1-1-16,-6 0 0 0,5-5 4 0,1 0 1 15,5-5 0-15,-5 5 0 0,5 1-29 0,-5-1 8 16,5 0-8-16,0-5 0 0,1 0 0 0,-7-5 0 16,7 5 0-16,-7 0 0 15,7-10-40-15,-7 5-12 0,7-4-1 0,-1-1-718 16,-5 5-143-16</inkml:trace>
          <inkml:trace contextRef="#ctx0" brushRef="#br0" timeOffset="60431.3172">9020 4575 2487 0,'0'0'55'0,"0"0"11"0,0 0 2 0,0 0 2 0,0 0-56 0,0 0-14 0,0 0 0 0,11 15 0 15,-5-5-125-15,0 0-28 0,-1 10-6 0,-5 5-1 0</inkml:trace>
          <inkml:trace contextRef="#ctx0" brushRef="#br0" timeOffset="60039.4359">7917 5128 946 0,'0'0'42'0,"0"0"9"0,6-10-41 0,-6 0-10 0,0 0 0 0,5-5 0 16,-5-1 62-16,0 1 10 0,-5 0 3 0,5 0 0 15,-6 0 8-15,1 0 1 0,-1 0 1 0,0 5 0 16,-5-5-22-16,0 0-5 0,-6 10-1 0,5-5 0 16,-5 0-1-16,-5 10 0 0,-7 0 0 0,7 5 0 15,-12 5-38-15,6 0-8 0,-6 5-2 0,0 5 0 16,5 0 41-16,-4 5 8 0,4 5 2 0,1 6 0 15,0-1-43-15,-1 0-16 0,7 5 11 0,-1 0-11 0,6 1 8 16,0-1-8-16,6-5 0 0,5 0 0 0,6 0 0 16,0-10 0-16,6 1 0 0,0-11 0 0,-6 0 20 0,5 0-3 15,1-10 0-15,-6-5 0 0,11 5-17 0,6-10-16 16,0-5 4-16,6-5 0 0,-6-10 12 0,11-1 13 16,0-4-2-16,1-5-1 0,-7 0-1 0,1-5 0 15,5-6 0-15,0 6 0 0,1-10-9 0,-1 5 0 16,0-1 0-16,0-4 0 0,6 5 0 0,0 5 10 15,-5 0-10-15,-1 9 10 0,0 6-10 0,0 5 0 16,-5 10 0-16,0 0 0 0,-6 5 12 0,-6 5 0 16,0 10 0-16,6 5 0 0,-11 5-12 0,5 0 0 15,-5 10 0-15,0 1 0 0,-6 4 8 0,-6 5 0 16,0 5 0-16,1 6 0 0,-1-1-8 0,-5 5 0 16,-6 0 0-16,-6 6 0 0,0-1 0 0,1 5 0 15,-7 1 0-15,7 4 0 0,-12-4 0 0,11-6 0 0,-11 5 0 16,6 1 0-16,-6-6 13 0,0-5 4 0,6-5 1 15,-6 6 0-15,0-1 2 0,6-5 1 0,0-4 0 0,5-6 0 16,-5-10-6-16,5 0-2 0,0-10 0 0,6 0 0 16,0-10 2-16,0 0 0 0,6-10 0 0,0-5 0 15,0-5 5-15,5-10 0 0,0 0 1 0,1-10 0 16,10-5-7-16,7 0-2 0,-1-16 0 0,17 1 0 16,-5-5-12-16,11-1 11 0,5-9-11 0,12-5 10 15,0 4-30-15,11 1-7 16,1-5-1-16,4 9 0 0,-4 11-44 0,-1 5-10 15,-6 5-2-15,-5-1-1008 0</inkml:trace>
          <inkml:trace contextRef="#ctx0" brushRef="#br0" timeOffset="60771.505">9438 5037 172 0,'0'0'8'0,"12"5"1"0,-1 5-9 0,0 0 0 16,1 11 0-16,-7-1 0 0,1 10 269 0,0 0 52 15,-1 5 11-15,-5 5 1 0,0 6-149 0,6-6-29 16,-6-5-7-16,0 0 0 0,-6 5-36 0,1-4-6 16,-1-1-2-16,6-5 0 0,0-5-44 0,6 0-8 0,-1-5-3 15,-5-5 0-15,0-5-25 0,0-10-4 0,17 11-2 16,-5-6 0-16,5-5-6 0,5-5 0 0,6 5-1 15,-5-11 0-15,5 6-11 0,-5-5 8 0,0-5-8 16,-1-5 8-16,1 5 24 0,-6-5 5 0,0-5 1 16,0 5 0-16,-6 0-15 0,6-5-3 0,-6-6-1 0,6 1 0 15,-11-10-3-15,11 5-1 0,-6 0 0 0,6-6 0 16,-5-4-15-16,5 5 11 0,-1-5-11 0,7-1 10 16,-6 1-42-1,6-5-9-15,-1 0-2 0,7 4 0 0,5 6-161 0,-1 5-32 16</inkml:trace>
          <inkml:trace contextRef="#ctx0" brushRef="#br0" timeOffset="61096.1626">10604 5269 633 0,'0'0'28'0,"0"0"6"0,16 5-34 0,-4-5 0 16,10 0 0-16,-5 0 0 0,6 0 248 0,-6-5 44 15,0-6 8-15,6-4 1 0,-6 5-164 0,-1-5-33 16,1 5-6-16,-5-15-2 0,5 5-57 0,-6-5-12 16,6 5-3-16,-11-5 0 0,11-1-1 0,-12 1-1 15,7-5 0-15,-12 5 0 16,11 5 6-16,-5-5 2 0,-1 0 0 0,-5-1 0 0,0 6-1 0,0 0 0 16,0 5 0-16,-5 0 0 0,-1 5-4 0,6 10-1 0,-11 0 0 0,11 0 0 15,-23 0-16-15,6 15-8 16,-11 5 0-16,-1 5 8 0,1 6-8 0,0 4 0 15,5 5 0-15,-5 5 0 0,5 5 0 0,6 1 8 0,0-6-8 0,6 10 8 16,0-9-8-16,5-6 10 0,6 0-10 0,11-5 10 16,-5 0-21-16,0-5-4 0,5 1-1 0,6-6-736 15,-6 0-148-15</inkml:trace>
          <inkml:trace contextRef="#ctx0" brushRef="#br0" timeOffset="61486.7118">11429 4876 1497 0,'0'0'133'0,"6"10"-106"16,5 0-27-16,0 6 0 0,-5 4 122 0,0 0 19 15,5 5 4-15,0 5 1 0,-5 5-49 0,5-5-9 16,-5 6-3-16,0-1 0 0,-1 0-23 0,-5 5-5 16,6-5-1-16,-6 1 0 0,0-11-35 0,0-5-7 15,-6 0-2-15,6 5 0 0,0-5-3 0,-5-5-1 16,-1 0 0-16,0-5 0 0,6-10 20 0,0 16 3 15,0-16 1-15,0 0 0 0,0 0-20 0,0 0-3 16,0 0-1-16,17-11 0 0,-5 1-8 0,5-5 0 16,0-10 0-16,0-5 0 0,5 0 0 0,1 5 0 15,-1-10 0-15,7 4 0 0,-1-4 0 0,6-5-14 16,-6 5 3-16,6 0 1 0,-6 4 10 0,6 6 0 16,-5 0 10-16,5 5-10 0,-12 5 23 0,6 5-2 15,-5 10 0-15,0 0 0 0,-6 5-6 0,0 5-2 0,5 0 0 16,-10 10 0-16,-7 0 11 0,7 5 3 0,-7-4 0 0,6 4 0 15,1 5-27-15,-7-5-14 0,1 5 2 0,0-5 0 16,-1 5 12-16,7 1 16 0,-7-1-3 0,1-5-1 31,0 0-112-31,-1-5-22 0,1 5-5 0,-6 5-1055 0</inkml:trace>
        </inkml:traceGroup>
        <inkml:traceGroup>
          <inkml:annotationXML>
            <emma:emma xmlns:emma="http://www.w3.org/2003/04/emma" version="1.0">
              <emma:interpretation id="{CA61C88F-2C20-4A54-9347-162D58320C0B}" emma:medium="tactile" emma:mode="ink">
                <msink:context xmlns:msink="http://schemas.microsoft.com/ink/2010/main" type="inkWord" rotatedBoundingBox="15906,5571 21402,5193 21568,7609 16072,798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2908.306">16072 4610 1825 0,'-11'-20'80'0,"11"5"18"16,0 5-78-16,6 0-20 0,-6 10 0 0,0 0 0 0,0 0 52 15,0 0 8-15,0 0 0 0,0 0 1 0,0 0-14 0,11 20-3 16,0 5-1-16,-5 5 0 0,0 5 1 16,5 5 0-16,-11-4 0 0,0 4 0 15,6 0 9-15,-6 0 3 0,0 6 0 0,5-6 0 0,1-5-10 0,-6 0-2 16,0 0 0-16,0 1 0 0,-6-6-11 0,6 0-2 15,-5-5-1-15,5-5 0 0,-6 0-6 0,0-5-2 16,1 0 0-16,5-15 0 0,0 0 0 0,0 0 0 16,0 0 0-16,0 0 0 0,0 0-1 0,0 0 0 15,5-15 0-15,1-5 0 0,0-5-5 0,5 0 0 16,0-5-1-16,6-10 0 0,0-1-15 0,6-9 9 16,11 0-9-16,5-11 8 15,1-4-28-15,5 5-5 0,6-1-2 0,11-4 0 16,-5 5-114-16,5 4-23 0,-5 1-5 0,5 10-1008 0</inkml:trace>
          <inkml:trace contextRef="#ctx0" brushRef="#br0" timeOffset="63371.2781">17639 4635 1458 0,'0'0'64'0,"11"-10"14"16,-11 10-62-16,6-15-16 0,5-5 0 0,-5 5 0 15,-6-5 140-15,6 0 26 0,-6-6 5 0,0 1 1 0,0 0-62 0,-6 0-12 16,6 0-2-16,-6 5-1 0,1 5-28 0,-1-5-6 16,0 4-1-16,1 6 0 0,-7 5-32 0,7 0-8 15,-7 0 0-15,1 10-1 0,0-5-27 0,-6 15-6 16,-6 6-1-16,0 4 0 0,-5 5 15 0,0 5 0 15,-6 0 0-15,6 10 0 0,-1 1 0 0,7 4 10 16,-1-5-2-16,1 6 0 0,-1-6 3 0,12-10 0 16,-6 0 0-16,11-5 0 0,0-5-11 0,6-4-16 15,0-6 4-15,6-5 1 0,0 0 11 0,11-5 16 16,-6-10-4-16,6 0-1 0,-11-5-11 0,5-5 0 16,11-6 0-16,1-4 0 0,5 0 0 0,1-5 0 15,-1 0 0-15,0-5 0 0,0-6-12 0,1 6-5 16,5 0-1-16,-6 0 0 0,-5 0 18 0,5 0 0 15,-11 9 0-15,5 1 0 0,-10 10 0 0,-1 0 0 16,0 5 0-16,-11 10 0 0,0 0 0 0,0 0 0 16,0 0 0-16,6 20 0 0,0 5 8 0,-1 5 9 15,-5-4 2-15,6 9 0 0,0 0-19 0,-1 5 0 16,1-5 0-16,0 1 0 16,-1-1-88-16,7 0-20 0,-7-5-5 0,1 0-981 0</inkml:trace>
          <inkml:trace contextRef="#ctx0" brushRef="#br0" timeOffset="62565.1586">15456 4746 691 0,'6'-10'61'0,"5"5"-49"16,0 0-12-16,0 0 0 0,1-11 101 0,-1 6 18 15,0-5 3-15,1 5 1 0,5-10-9 0,-6-5-2 16,0 5 0-16,-5 0 0 0,0 5 4 0,-6-5 1 16,0-6 0-16,0 6 0 0,-6 0-42 0,0 0-9 15,-5 5-2-15,5 5 0 0,-11-5-7 0,0 5-1 16,0 0-1-16,-5 5 0 0,-1 5-40 0,-5 5-15 15,-6 5 11-15,0 0-11 0,0 5 9 0,-11 10-9 16,5 0 8-16,-11 0-8 0,1 1 0 0,-1 4 0 16,5 0-9-16,-5 5 9 0,1 5-9 0,10 1 9 0,0-1 0 15,6 0-9-15,6 0 9 0,11-10 0 0,6 0 0 0,5-4 0 16,1-1-11-16,5 0 11 0,0 0-13 16,11-5 5-1,6-5-32-15,5 5-5 0,1-15-2 0,11 0 0 0,-6-5 38 0,6-5 9 0,0-5 0 0,6-10 0 16,-1 0 19-16,1 0 5 0,0-5 2 0,-1-5 0 15,-5-6-26-15,11-4 0 0,-5 0 8 0,11-5-8 16,-12 10 0-16,1-1 8 0,0 6-8 0,-7 0 8 16,-10 5 7-16,0 5 1 0,-1 0 0 0,-5 5 0 15,-5 10 0-15,-12 5 1 0,0 0 0 0,0 0 0 16,0 0 13-16,0 20 2 0,0 0 1 0,-6 10 0 0,-5 0-22 16,-1 10-11-16,1-4 10 0,-6 9-10 0,-6-5 8 15,6 5-8-15,1 1 0 0,-1-1 9 0,0 5-9 16,0 5 0-16,-6-4 0 0,0 9 8 0,6-10-8 0,-5 1 0 15,-1-1 0-15,-5 5 8 0,5 0-8 0,1 1 0 16,-7-11 9-16,1 5-9 0,5-10 8 0,-5-4-8 16,0-6 10-16,0 0-10 0,-6-10 0 0,5-5 0 15,1 5 0-15,-6-10 0 0,6-5 25 0,0 0 6 16,5-5 1-16,0-5 0 0,6-5-32 0,6 0 0 16,0-10 0-16,5 0 0 0,12 0 0 0,-1-5 11 15,7-10-2-15,10-1 0 0,1-9-9 0,5 5 0 16,6-5 0-16,6-1 0 0,5 1 0 0,0-5 0 15,1 5 8-15,4-6-8 16,-10 6-32-16,0 5-8 0,5 5-1 0,0-5-747 16,-5 9-150-16</inkml:trace>
          <inkml:trace contextRef="#ctx0" brushRef="#br0" timeOffset="63921.8298">18465 4338 2354 0,'0'0'52'0,"0"0"10"0,5-10 2 0,-5 10 3 0,0 0-54 0,0 0-13 15,0 0 0-15,0 0 0 0,0 0 53 0,12 0 8 16,-1 10 2-16,0 11 0 0,-11-1-43 0,6 5-8 16,-12 5-1-16,6 5-1 0,-5 5-1 0,5 1 0 15,-12-1 0-15,7 10 0 0,-7 5 34 0,7 1 6 16,-1-6 2-16,0 5 0 0,1 1-8 0,-1-6-2 16,0 0 0-16,-5 5 0 0,5-4-13 0,1-6-2 15,-7 5-1-15,7-5 0 0,-1-9 4 0,0-1 1 16,1-5 0-16,5-5 0 0,-12-5-30 0,12-5 0 15,-5-5 0-15,5-10 0 0,0 0 0 0,0 0 0 16,0 0 0-16,0 0 0 0,0 0 8 0,-6-5 1 16,6-10 1-16,-5-5 0 0,5 0-10 0,0-5 0 15,0-5 0-15,0 0 0 0,5-6 0 0,1 6 0 0,-1-10 0 16,7 0 0-16,-1 0 0 0,6-1 0 0,0-9 0 0,11 0 0 16,1 0 0-16,5-6-16 0,-1-4 4 0,13-5 1 31,5 4-26-31,-1 1-6 0,7 0-1 0,11 4 0 15,0 1 6-15,-6 10 1 0,-17 5 0 0,-5 4 0 0,11 11 37 0,-12 10 0 0,-10 5 0 0,-7 0 0 16,1 10-25-16,-1 0-1 16,1 10 0-16,-12 10 0 0,-11 5 26 0,6 5 0 0,5 11 0 0,-11-1 0 15,-17 5 23-15,-5 0 0 0,5 11 0 0,0-6 0 16,0 0-23-16,-11-5 0 0,-6 6 0 0,-12-11 0 16,12 0 0-16,-11-10-16 0,-6 1 2 0,0-1 1 0,12-10 4 0,-1 0 1 15,1-5 0-15,-1-5 0 16,6 0-218-16,6-10-43 0,-23 0-9 0,23-15-2 0</inkml:trace>
          <inkml:trace contextRef="#ctx0" brushRef="#br0" timeOffset="64385.1185">20071 3026 2016 0,'0'0'179'0,"5"-10"-143"16,18 0-36-16,-12 10 0 0,-11 0 65 0,6 10 7 0,5 5 0 0,1 6 1 15,-7 4-9-15,1 5-1 0,-6 5-1 0,6 10 0 16,-1 1-17-16,-5 4-3 0,-5 0-1 0,-1 15 0 16,6 6-33-16,-11-1-8 0,-6 6 0 0,0 4 0 15,-6 0 50-15,0 1 8 0,6-1 2 0,-5 6 0 16,-6-6-28-16,-1 1-6 0,12-1-1 0,-5 6 0 15,-1-6-2-15,-5-5-1 0,0-4 0 0,11-1 0 16,-6-10-12-16,6-4-2 0,-6-6-8 0,6-10 12 16,6-5-12-16,0-9 0 0,-1-6 0 0,7-5 0 15,-1 0 0-15,6-15 0 0,0 0 0 0,0 0 0 16,0 0 0-16,0 0 0 0,11-20 0 0,6-5 0 16,-11-6 0-16,11 1 11 0,11-10-3 0,1 0-8 15,-7 0 0-15,7-1 0 0,-7-4-10 0,12 5 10 0,11-5-8 16,-16 4 8-16,-1 6 0 0,-6 0 0 0,12 10 0 15,-11 10 0-15,-6 0 0 0,-11 10 0 0,-6 5-8 0,11 5 8 16,6 5 0-16,-6 5 0 0,-11 20 0 0,6-5 0 16,5 5 0-16,-5 11 0 0,0-6 0 0,-6 10 0 15,5-10 0-15,1 11 0 0,5-11 0 0,-5 0 0 16,-1 0 8-16,7 1-8 16,5-6-77-16,0 0-18 0,-12-5-3 0,7 0-1163 0</inkml:trace>
        </inkml:traceGroup>
        <inkml:traceGroup>
          <inkml:annotationXML>
            <emma:emma xmlns:emma="http://www.w3.org/2003/04/emma" version="1.0">
              <emma:interpretation id="{625E4A6F-E6E1-4AE7-ACC5-866A924C5D0B}" emma:medium="tactile" emma:mode="ink">
                <msink:context xmlns:msink="http://schemas.microsoft.com/ink/2010/main" type="inkWord" rotatedBoundingBox="24075,6010 27775,5756 27850,6844 24150,7099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6989.7356">23758 3961 864 0,'0'0'76'0,"0"-10"-60"15,0 0-16-15,0-5 0 0,0 0 92 0,0 0 16 16,6 0 4-16,-6 5 0 0,0-5 12 0,0 5 4 15,-6-5 0-15,6 5 0 0,0 0-91 0,-6 0-17 0,1-5-4 0,5 15-1 16,0 0 3-16,-11-6 1 0,-6 1 0 16,0 0 0-16,0 0 9 0,0 5 1 0,-6 0 1 0,-5 0 0 15,-1 5-30-15,-4-5 0 0,-7 10 0 0,0 1 0 16,-5 4 31-16,-6 0 6 0,0 10 2 0,0 0 0 16,1 0 7-16,-1 0 2 0,5 5 0 0,7 6 0 15,5-1-8-15,0 0 0 0,0 5-1 0,6 5 0 16,5 1-28-16,6-1-11 0,0 10 8 0,0-5-8 15,6 11 0-15,5-11 0 0,1 0 0 0,10 1 0 16,1-1 0-16,5-5 0 0,1 0 0 0,4-4 0 16,1-11 0-16,6 5 0 0,5-10 0 0,6 0 0 15,0-5-97-15,11-5-25 0,6-10-5 16,17-5-1-16,-6-5-51 0,6-5-10 0</inkml:trace>
          <inkml:trace contextRef="#ctx0" brushRef="#br0" timeOffset="67342.5334">24346 4243 748 0,'0'0'33'0,"-5"-10"7"0,5 5-32 0,0-5-8 16,-6 0 0-16,0 0 0 0,6-5 220 0,0 15 41 15,-17-5 9-15,6-5 2 0,0 5-146 0,11 5-29 16,0 0-5-16,-17 0-2 0,-11 5-23 0,5 5-5 16,0 0-1-16,1 5 0 0,-12 5-61 0,11 0-24 15,-5 5 0-15,5 0 1 0,1 5 48 0,5-4 10 0,0-1 1 16,5 0 1-16,1 5-37 0,0-5 0 0,5-5 0 0,6 5 0 15,0 0 0-15,6 1 0 0,-1-6 0 0,1 0 0 16,5-5 0-16,6-5 0 0,0-5 0 0,0 0 0 16,0 5 27-16,0-5 1 0,6-10 0 0,5 5 0 15,-5-5-37-15,-1 0-7 0,7-15-2 0,-7 10 0 16,-5-5 18-16,0 0 0 0,6-10 8 0,-6-6-8 16,5-4 8-16,1 0-8 0,0 0 0 0,-1 0 9 15,-5-6-9-15,0 1 0 0,-6 5 0 0,1 0 0 16,-7 5 0-16,1 0 8 0,0 9-8 0,-6 1 0 15,0 0 0-15,-6 10 0 0,-5 0 8 0,-1 0-8 16,-5 5 0-16,1 10 0 0,-13 0 0 0,1 10-11 16,-6 0-34-16,6 5-7 0,-17 5-2 15,-1 6-620-15,7-1-124 0</inkml:trace>
          <inkml:trace contextRef="#ctx0" brushRef="#br0" timeOffset="67779.3414">24872 4082 1958 0,'0'0'43'0,"12"-10"9"0,-1-5 1 0,0 10 3 0,-5 5-45 0,11 5-11 15,-6-5 0-15,0 10 0 0,1 0 33 0,-1 5 5 0,0 0 1 16,-5 10 0-16,5 6-11 0,-5-1-3 0,0 5 0 0,-6 5 0 15,0 0 18-15,0 1 3 0,0-1 1 0,-6 0 0 16,6 0-24-16,-6-10-5 0,6-5-1 0,-5-9 0 16,5 4 21-16,0-5 4 0,0 0 1 0,0-15 0 15,0 0-18-15,0 0-3 0,11 10-1 0,6-10 0 16,-6 0-21-16,1-5 0 0,-1 0 0 0,0-15 0 16,1-5 0-16,4-6 0 0,1-9 0 0,0 5 0 15,0 0 0-15,6-5 0 0,0 4 0 0,-1-4 0 16,1 5 0-16,-1 0 0 0,1 5 0 0,5 0 0 15,-11-1 11-15,6 6-3 0,0 0 0 0,-6 5 0 16,0 5-8-16,-1 10-11 0,-4 0 3 0,-12 5 0 16,11 5 18-16,6 5 4 0,-11 0 1 0,5 5 0 15,0 10-24-15,-5 0-5 0,0 0-1 0,-1 6 0 0,7-1 15 16,-12 0 0-16,5 0 0 0,-5 5 0 0,0 0 0 16,0-4 0-16,0-1 0 0,0 0 0 15,-5 0-105-15,5-5-19 0,0-5-3 0,-6 6-581 16,6-6-116-16</inkml:trace>
          <inkml:trace contextRef="#ctx0" brushRef="#br0" timeOffset="68173.7708">25941 4163 1904 0,'17'-21'84'0,"-6"16"18"0,6-5-82 0,6 10-20 0,5 0 0 0,-5 0 0 15,-12 5 68-15,12 5 8 0,-1 0 3 0,1 6 0 16,-6 4-12-16,0 5-3 0,-6-5 0 0,6 5 0 16,-5 0-5-16,-1-5-2 0,0 5 0 0,-5 1 0 15,-6-6-40-15,6 0-8 0,-12 5-1 0,6-5-8 16,0-5 0-16,-6 0 0 0,1-5 0 0,-7 0 0 16,1-5 29-16,5 0-1 0,6-5 0 0,0 0 0 15,-5 5-17-15,5-5-11 0,0 0 12 0,0 0-12 16,0-5 11-16,0-5-11 0,5-5 10 0,1-5-10 15,5-5 26-15,1-5-1 0,-1-5 0 0,6 4 0 16,5 1-41-16,-5 0-8 16,6-5-1-16,-6 5-1 0,6 0 26 0,-6-1-8 0,5 6 8 0,-5 5 0 15,-5 5 0-15,-1-5 0 0,0 10 0 0,0 5 0 16,-11 5 0-16,12 5-8 0,-1-5 8 0,0 10 0 0,1 0 0 16,-7 5-8-16,1 5 8 0,0 0 0 0,-1 0 20 0,1 6 10 15,0-1 2-15,-1 0 0 16,1 0-77-16,0 0-15 0,-1 5-4 0,-5-5 0 15,6 1-51-15,0-1-10 0</inkml:trace>
        </inkml:traceGroup>
        <inkml:traceGroup>
          <inkml:annotationXML>
            <emma:emma xmlns:emma="http://www.w3.org/2003/04/emma" version="1.0">
              <emma:interpretation id="{1A013F41-6004-4D07-89A1-4BE704091AF6}" emma:medium="tactile" emma:mode="ink">
                <msink:context xmlns:msink="http://schemas.microsoft.com/ink/2010/main" type="inkWord" rotatedBoundingBox="28179,5288 33407,4928 33576,7388 28349,774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0067.6138">30839 3916 1890 0,'0'0'41'0,"0"0"9"0,0 0 2 0,-6-10 1 0,0-5-42 0,1 5-11 15,-1 0 0-15,-5 0 0 0,0 5 60 0,-1 5 11 16,1 0 1-16,0 0 1 0,-1 0-26 0,-5 10-6 16,6-5-1-16,-6 5 0 0,-6 0-4 0,6 5-2 15,-11 5 0-15,0 0 0 0,0 0-18 0,-1 6-4 16,-5 4-1-16,6-5 0 0,0 0 1 0,0 5 0 15,5 0 0-15,0 6 0 0,6-6-12 0,6 0 0 16,5-5 0-16,1 0 0 0,-1 0-16 0,0 0-6 16,1 1-1-16,5-6 0 0,5-5 23 0,1 0 0 15,-6-15 0-15,23 5 0 0,5 0 0 0,-5 0 0 16,-1-10 0-16,7 0 0 0,-1-10 47 0,-6 0 13 0,7 0 4 0,-1-5 0 16,-5-11-64-16,5 1-8 0,-6 0-4 15,7-5-1-15,-1 0 23 0,-5-6 5 0,11-9 1 16,-6-5 0-16,11-5-16 0,1-6 0 0,-6-4 0 0,11-1 0 15,6-4 0-15,-11 0 0 0,-6-1 0 0,5 1 0 16,1 4 0-16,-1 6 0 0,-10 10 0 0,-1 5 0 16,-11 9 0-16,0 11 0 0,-6 5 0 0,1 5 9 15,-12 10-9-15,0 10 0 0,0 0-10 0,0 0 10 16,-12 10 0-16,1 5 0 0,0 10 0 0,-6 0 0 16,-6 10 0-16,6 1 0 0,-6-1 0 0,6 5 0 15,-5 5 0-15,-1 1 0 0,-11 4 0 0,17-5 0 16,0 0 0-16,6 6 0 0,5-1-8 0,-5 5 8 0,0-5 0 0,5 1 0 15,-5-1 0-15,-1 10 0 16,1-4-36-16,0-6-7 0,0-5-1 0,-1 0-714 16,1-4-142-16</inkml:trace>
          <inkml:trace contextRef="#ctx0" brushRef="#br0" timeOffset="68559.6579">27004 4278 1846 0,'17'0'82'0,"-5"0"17"0,5 0-79 16,0 0-20-16,5 0 0 0,1 5 0 0,-1-5 27 0,1 5 1 0,11-5 1 0,-6-5 0 15,6 0-21-15,0-5-8 0,0 5 0 0,6-5 0 16,-6-5 0-16,0 0 0 0,5 0 0 0,-5-5 0 16,0 0 36-16,-6-6 2 0,-5-4 0 0,0 0 0 15,-1 5-10-15,1-5-1 0,-12 5-1 0,0 0 0 16,-5-1 44-16,5 6 9 0,-5-5 1 0,-6 5 1 15,0 5-38-15,-11 5-8 0,11 5-2 0,-12-5 0 16,-5 5-15-16,0 0-3 0,0 0-1 0,-5 5 0 16,-1 5-14-16,-5 5 8 0,0 0-8 0,-1 5 0 15,1 5 10-15,6 0-10 0,-7 5 10 0,12 5-10 16,0 6 8-16,0-6-8 0,6 0 0 0,0 0 0 0,5 10 0 0,6-4-10 16,0-1 0-16,0 0 0 0,0 5-6 0,6-10 0 15,11 0-1-15,-6-4-758 16,-5 9-151-16</inkml:trace>
          <inkml:trace contextRef="#ctx0" brushRef="#br0" timeOffset="68762.9622">28441 3891 1036 0,'11'-25'92'0,"-11"25"-73"15,6-15-19-15,-6 15 0 0,0 0 152 0,0 0 28 16,-17 0 4-16,0 5 2 0,-6 10-83 0,-5 0-17 15,0 10-3-15,-1 0-1 0,-4 0-24 0,-1 6-5 0,0-1-1 16,0 5 0-16,0 0 9 0,6 0 2 16,5 6 0-16,0-6 0 0,6-5-50 0,6 5-13 0,-6 0 0 0,11-5 0 15,6 1 0-15,6-6 0 0,0 0 0 0,11-5 0 16,0 0 0-16,5 0 0 0,1-10 0 0,5 0 0 31,0-5-159-31,6-5-37 0,46-10-7 0,-18 0-1 0</inkml:trace>
          <inkml:trace contextRef="#ctx0" brushRef="#br0" timeOffset="68990.2493">28871 3625 2228 0,'28'-10'49'0,"-28"10"11"0,0 0 1 0,0 0 1 0,0 0-50 0,17-5-12 15,0-5 0-15,6 4 0 0,-1 6 45 0,1-5 7 16,-1 0 0-16,12 0 1 0,0 0-42 0,6-5-11 16,-1 5 0-16,12-10 0 0,-5 5 0 0,4-5 0 15,-4 10 0-15,5 0 0 16,-12-10-36-16,6 5-8 0,-5 0-3 0,0 5-641 16,-6-5-129-16</inkml:trace>
          <inkml:trace contextRef="#ctx0" brushRef="#br0" timeOffset="69230.3943">29481 2921 1785 0,'0'0'159'0,"0"0"-127"0,0 0-32 0,0 0 0 16,0 0 44-16,6 15 4 0,0 5 0 0,-6 0 0 16,-6 5 12-16,6 5 4 0,6 1 0 0,-6 9 0 15,-17-5 51-15,6 0 10 0,-6 5 3 0,0 11 0 16,-12 4-54-16,1 0-10 0,0 11-3 0,-1 4 0 15,1 5-25-15,6 6-6 0,5-6-1 0,0 6 0 16,5-11-44-16,1 0-9 16,5 1-1-16,1-1-1 0,-1-9 38 0,6-1 8 0,0 0 2 0,0-5 0 15,-11 1-151 1,11-11-31-16,-6 0-5 0,0-5-983 0</inkml:trace>
          <inkml:trace contextRef="#ctx0" brushRef="#br0" timeOffset="69567.4451">29634 4268 1890 0,'0'0'41'0,"17"0"9"0,0 0 2 0,6 0 1 0,-6 0-42 0,5-5-11 15,7 5 0-15,-1 0 0 0,0-5 17 0,6 0 2 16,-6-5 0-16,6 0 0 0,-5-5-9 0,-7 0-2 15,6 0 0-15,-5 0 0 0,0-6 12 0,5-4 3 16,-5-5 0-16,-1-5 0 0,-5 0 2 0,6 0 1 16,-6-1 0-16,0 6 0 0,-12-5-1 0,7 10 0 15,-7 5 0-15,-5 5 0 0,0 5 9 0,-5 0 2 16,-7 5 0-16,-5 5 0 0,-5 10-21 0,-1 0-4 0,-11 10-1 0,0-5 0 16,0 10 0-16,0 5 0 15,-5-5 0-15,-1 11 0 0,6-6 2 0,-5 5 0 0,5 0 0 0,6-5 0 16,-1 5-12-16,7-4 12 0,5-1-12 0,5 5 12 31,7-10-32-31,5 5-7 0,11-5-1 0,0 1-701 0,1-1-141 0</inkml:trace>
          <inkml:trace contextRef="#ctx0" brushRef="#br0" timeOffset="70694.9549">31800 3755 1400 0,'0'0'62'0,"-5"0"13"0,-1-10-60 0,0-5-15 16,6 10 0-16,-5-5 0 0,5-5 76 0,0 0 12 15,0 0 2-15,0 0 1 0,5-5 12 0,-5 5 2 16,6-11 1-16,0 6 0 0,-1 5-67 0,7 0-14 15,-1 0-2-15,6-5-1 0,0 10 7 0,5-5 2 16,1 0 0-16,5 5 0 16,1 0-50-16,4 10-9 0,-10-10-3 0,11 5 0 0,0 5 49 0,-6 0 10 15,1 0 1-15,-7 5 1 16,-5 0-48-16,-6 5-10 0,-5 0-1 0,0 10-1 0,-12 0 70 0,0 10 13 16,1 5 3-16,-18 1 1 0,6 4-17 0,-11 0-3 15,-6 5-1-15,0 5 0 0,0 6-9 0,0-1-3 0,-5-5 0 16,5 6 0-16,0-6-13 0,5-5-3 0,1 5-8 15,6-9 12-15,-1-1-12 0,12-5 8 0,-6 5-8 0,5-5 0 16,7-4-96 0,-7-1-24-16,7 0-6 0</inkml:trace>
          <inkml:trace contextRef="#ctx0" brushRef="#br0" timeOffset="70866.9028">31998 5193 2638 0,'0'0'58'0,"0"0"12"0,0 0 2 0,0 0 3 0,11 10-60 0,-5-5-15 15,-6-5 0-15,6 10 0 0,-6-10 17 0,0 0 1 16,0 0 0-16,-12 0-810 16,1 0-163-16</inkml:trace>
        </inkml:traceGroup>
      </inkml:traceGroup>
    </inkml:traceGroup>
    <inkml:traceGroup>
      <inkml:annotationXML>
        <emma:emma xmlns:emma="http://www.w3.org/2003/04/emma" version="1.0">
          <emma:interpretation id="{CACCD5D1-1BB0-4E07-A4DC-F97650EE9F76}" emma:medium="tactile" emma:mode="ink">
            <msink:context xmlns:msink="http://schemas.microsoft.com/ink/2010/main" type="paragraph" rotatedBoundingBox="1346,10196 32860,7531 33071,10025 1557,126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FDD260-A4F7-43F8-839B-011B4DA413FB}" emma:medium="tactile" emma:mode="ink">
              <msink:context xmlns:msink="http://schemas.microsoft.com/ink/2010/main" type="line" rotatedBoundingBox="1346,10196 32860,7531 33071,10025 1557,12690"/>
            </emma:interpretation>
          </emma:emma>
        </inkml:annotationXML>
        <inkml:traceGroup>
          <inkml:annotationXML>
            <emma:emma xmlns:emma="http://www.w3.org/2003/04/emma" version="1.0">
              <emma:interpretation id="{D80F8D49-414C-4393-A8EC-4E9F6E2412F3}" emma:medium="tactile" emma:mode="ink">
                <msink:context xmlns:msink="http://schemas.microsoft.com/ink/2010/main" type="inkWord" rotatedBoundingBox="1374,10533 3467,10356 3598,11901 1505,12078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2749.4804">401 8566 633 0,'0'0'56'0,"0"0"-44"0,0 0-12 0,0 0 0 15,0 0 105-15,-11-10 19 0,5 0 4 0,6 10 1 16,0 0-25-16,0 0-4 0,-6-10-2 0,6 10 0 16,0 0-18-16,0 0-4 0,6-10-1 0,-6 10 0 15,0 0-15-15,6-10-4 0,11 0 0 0,0 0 0 16,0 0-3-16,5 0-1 0,7 0 0 0,-1 0 0 15,11-5-20-15,-5 5-4 0,12-6 0 0,-1 1-1 16,6 0-11-16,5 0-3 0,-5-5 0 0,6 0 0 16,-6 10-13-16,0-5-13 0,5 5 2 0,-5-5 1 15,-6 5-27-15,-5 0-6 16,-1 5-1-16,1-5 0 0,-17 10-41 0,-1 0-9 16,1 0-2-16,-12 5-456 0,0 0-92 0</inkml:trace>
          <inkml:trace contextRef="#ctx0" brushRef="#br0" timeOffset="72351.8487">831 8516 345 0,'0'0'31'0,"0"-10"-31"0,0 0 0 15,6 0 0-15,-6 10 236 0,5-5 42 0,-5-10 8 0,0 10 2 16,-5-5-129-16,5 10-26 0,0-10-5 0,0 10 0 16,0 0-55-16,0 0-10 0,0 0-3 0,0 0 0 15,0 0-32-15,0 0-6 0,0 0-2 0,0 0 0 16,0 0-2-16,-6 20-1 0,12 0 0 0,-1 10 0 16,1 0 20-16,-6 10 4 0,0 6 1 0,0-1 0 15,0 5 6-15,-6 5 0 0,-5 6 1 0,5-1 0 16,-11 0-21-16,6-4-5 0,-6-1-1 0,0 0 0 15,-6-4 7-15,1-6 2 0,5-5 0 0,0 0 0 16,0-10-31-16,6 1 0 0,-1-6 0 0,1-5 0 16,11-5 0-16,-6 0 0 0,6-5 0 0,0-10-10 15,0 0-110-15,12 10-23 0,-1-5-4 16,6-5-900-16</inkml:trace>
          <inkml:trace contextRef="#ctx0" brushRef="#br0" timeOffset="73233.8332">226 9622 230 0,'0'0'20'0,"0"0"-20"0,0 0 0 0,0 0 0 0,0 0 239 0,0 0 43 16,0 0 9-16,0 0 1 0,0 0-128 0,0 0-27 15,0 0-5-15,5 10 0 0,-5 5-75 0,6-5-14 16,-6 5-3-16,6 0-1 0,-1-5-15 0,1 0-4 15,-6-10 0-15,6 10 0 0,-1-5 14 0,7 1 2 16,-1-6 1-16,0-6 0 0,6 6-9 0,6-5-1 16,-1-5-1-16,7 0 0 0,5 0-26 0,5-5 0 15,12-5 0-15,0 0-648 16,6-5-131-16</inkml:trace>
          <inkml:trace contextRef="#ctx0" brushRef="#br0" timeOffset="74403.3476">571 9300 460 0,'0'0'41'0,"0"0"-33"15,0 0-8-15,0 0 0 0,11 10 100 0,-5 0 19 16,-1 0 3-16,1 0 1 0,0 6-26 0,-1-1-5 16,-5 0 0-16,0 0-1 0,0 5-39 0,-11 0-8 15,11 0-2-15,-11 5 0 0,-6-5-2 0,5 5-1 16,1 1 0-16,0-1 0 0,-1-5-11 0,1 0-1 16,0 5-1-16,5-10 0 0,-5 0-18 0,5 0-8 15,1-5 8-15,-1 0-8 16,6-10-104-16,0 0-27 0</inkml:trace>
          <inkml:trace contextRef="#ctx0" brushRef="#br0" timeOffset="74808.8737">333 9773 806 0,'0'0'72'0,"0"0"-58"16,0 0-14-16,0 0 0 0,0 0 97 0,0 0 17 16,0 0 3-16,0 0 1 0,0 0-10 0,0 0-3 15,0 0 0-15,0 0 0 0,6-10-16 0,-6 10-3 16,0 0-1-16,0 0 0 0,11-5-34 0,0-5-7 15,-11 10-2-15,17-5 0 0,-5-5-6 0,-1 10-2 16,6-5 0-16,-6 5 0 0,1 5-1 0,5-5 0 16,0 0 0-16,5 5 0 0,1 0-15 0,-1-5-3 15,7 0-1-15,-1 0 0 0,6 0-6 0,0-5 0 16,5-5-8-16,-5-1 12 0,6 6-4 0,-6 0 0 16,-6 0-8-16,6 0 12 0,-6 0-12 0,-5 0 0 15,0 0 0-15,-1 5 0 0,1 0-22 0,-1 0 2 16,1-5 1-16,0 5 0 15,-6 5-21-15,5-5-5 0,1 0-1 0,0-5-617 16,-12 5-123-16</inkml:trace>
          <inkml:trace contextRef="#ctx0" brushRef="#br0" timeOffset="75576.3388">2245 8672 1155 0,'0'0'51'0,"0"-5"11"0,5-10-50 0,-5 5-12 0,0 0 0 0,0 10 0 16,-5-10 78-16,-1 5 13 0,-11 0 2 0,0 5 1 15,6-6-10-15,-6 12-1 0,-6-1-1 0,1 5 0 16,-1 5-38-16,-5 0-8 0,5 5-2 0,-5 5 0 15,0-5-34-15,5 0 0 0,6 5 0 0,0 0 0 16,0 1 16-16,11-1-3 0,1-5-1 0,5 5 0 16,11 0-12-16,-5-5 0 0,-1 0 0 0,12 5 0 15,0-4 0-15,6-6 0 0,-12 5 0 0,6 0 0 16,6 0 0-16,-6-5 0 0,5 5 0 0,-5-5 0 16,0 5 0-16,0 0 0 0,6 1 0 0,0 4 0 15,-1 0 0-15,-5 0 0 0,6 5 0 0,-12 0 0 16,12-5 0-16,-18 6 0 0,-5 4 0 0,0-5 0 15,-5 0 24-15,-1 0 12 0,-11 0 3 0,0-4 0 0,0-1 21 0,-6 0 4 16,1 0 0-16,-6-5 1 0,-6 0-33 0,5 0-6 16,-5-5-2-16,1 0 0 15,-13 1-76-15,12-11-16 0,-5 0-4 0</inkml:trace>
        </inkml:traceGroup>
        <inkml:traceGroup>
          <inkml:annotationXML>
            <emma:emma xmlns:emma="http://www.w3.org/2003/04/emma" version="1.0">
              <emma:interpretation id="{5359C767-A7CC-4D5F-9694-B25D082860D8}" emma:medium="tactile" emma:mode="ink">
                <msink:context xmlns:msink="http://schemas.microsoft.com/ink/2010/main" type="inkWord" rotatedBoundingBox="5555,10539 6434,10465 6499,11227 5620,11301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6303.1977">4875 8476 1382 0,'0'0'61'0,"11"-10"13"0,-11-5-59 0,5 5-15 16,1 0 0-16,0-6 0 0,-6 6 124 0,0-5 21 0,0 5 5 0,0 0 1 16,0 0-63-16,0 0-13 0,-6 0-3 0,0 0 0 15,1 5-43-15,5 5-9 0,-6-5-1 0,-5-5-1 16,-6 5-18-16,6 5 0 0,-1 0 0 0,-5 0 0 15,-5 5 12-15,5 5 3 0,-6 0 0 0,-5 5 0 16,0 10-2-16,-6 5 0 0,0 6 0 0,-6 9 0 16,6 5-5-16,0 0-8 0,0 6 11 0,0 4-11 15,6-5 0-15,0 6 0 0,11-11 0 0,6 0 0 16,5-5 10-16,0-4-10 0,12-6 8 0,0-10-8 16,-1-5 0-16,6-5-12 0,1-10 0 0,10 0 1 15,1-5 11-15,0-5 0 0,-1-10 0 0,7-5 0 16,-7-10 0-16,6-5 0 0,-5-1 0 0,5 1 8 15,-11-5-8-15,6-5 0 0,-6 0 8 0,0-6-8 0,0 6 13 16,0-5-1-16,0-6-1 0,0 1 0 0,0 10 1 16,-6 0 0-16,6 9 0 0,0 1 0 0,0 10 5 0,0 10 2 15,-6 0 0-15,1 10 0 0,4 5-7 0,-4 0-2 16,5 10 0-16,0 5 0 0,0 0-10 0,0 5 8 16,5 10-8-16,1 1 8 0,0 9-8 0,-1-5 0 15,6 5 0-15,1 0 0 16,-7 6-74-16,7 4-7 0,-1-10-2 0,-5 0-970 0</inkml:trace>
        </inkml:traceGroup>
        <inkml:traceGroup>
          <inkml:annotationXML>
            <emma:emma xmlns:emma="http://www.w3.org/2003/04/emma" version="1.0">
              <emma:interpretation id="{546AC791-AF65-42FC-BCC3-390AD902BD2B}" emma:medium="tactile" emma:mode="ink">
                <msink:context xmlns:msink="http://schemas.microsoft.com/ink/2010/main" type="inkWord" rotatedBoundingBox="8793,9772 13378,9385 13525,11121 8940,11509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7674.8246">8980 8240 1825 0,'0'0'80'0,"0"0"18"0,0 0-78 0,0 0-20 0,12 15 0 0,-1 0 0 16,0 5 76-16,-5 0 12 0,0 10 3 0,-1 0 0 15,-5 0-19-15,0 1-3 0,0 4-1 0,0 0 0 16,-5-5-28-16,5 5-5 0,-6-5-2 0,0 1 0 16,6-1-23-16,-5-5-10 0,-1 0 8 0,0-5-8 15,1-5 0-15,5 0 0 0,0 5 0 0,0-10 0 16,5 6-125-16,1-6-18 0,-6 5-3 0</inkml:trace>
          <inkml:trace contextRef="#ctx0" brushRef="#br0" timeOffset="77821.9597">9359 7455 2329 0,'-22'-15'51'0,"22"15"10"0,-6-10 3 0,6 10 2 0,0 0-53 0,0 0-13 15,0 0 0-15,0 0 0 0,-11 15 0 0,11 0 0 16,-6 0-12-16,0 6-676 16,6 4-135-16</inkml:trace>
          <inkml:trace contextRef="#ctx0" brushRef="#br0" timeOffset="78188.5312">9574 7923 1324 0,'6'10'59'0,"0"0"12"0,-1 5-57 0,-5 5-14 0,11 5 0 0,-5 5 0 16,-6 6 178-16,11-1 33 0,-5 5 6 0,0 0 2 16,11 5-118-16,-6-4-23 0,0-1-5 0,1-5-1 15,-1 0-32-15,0 0-6 0,1-4-2 0,-1-6 0 16,0 0-19-16,6-5-4 0,-5 0-1 0,-1-5 0 15,0-5 7-15,0 0 1 0,-11-10 0 0,12 10 0 16,-12-10-1-16,11 10 0 0,0-5 0 0,-11-5 0 16,0 0 8-16,0 0 1 0,0 0 1 0,0 0 0 0,0 0-5 15,0 0-2-15,12-5 0 0,-1-5 0 0,-11 10-2 0,6-15-1 16,-1 5 0-16,1-5 0 0,0-5-6 0,5 0-1 16,-11 0 0-16,6-5 0 0,5 0-8 0,0-1 12 15,1-9-12-15,-1 0 12 0,0 0-12 0,0-10 0 16,1-1 0-16,5 1 0 15,0 0-32-15,5 0 2 0,-5 4 0 0,6 1 0 16,0 5-102-16,-1 0-21 0,6 5-4 0</inkml:trace>
          <inkml:trace contextRef="#ctx0" brushRef="#br0" timeOffset="78511.6553">10575 8144 1825 0,'0'0'40'0,"12"0"8"0,5 0 1 0,5 0 3 0,-5 0-41 15,6 0-11-15,-1-5 0 0,1-5 0 0,-6 0 56 0,6-5 10 0,-1 0 2 0,1 0 0 16,-6 0-44-16,0-6-8 0,5 6-1 0,1-5-1 16,0 0-4-16,-6-10-1 0,-12 5 0 0,12-5 0 15,-6-6 16-15,-5 6 3 0,0-5 1 0,5 10 0 16,-5-5-17-16,-6 5-4 0,0 5-8 0,0 5 12 0,0-1 7 0,0 6 1 0,0 10 0 0,0 0 0 31,0 0-7-31,-12 5-1 0,1 10 0 0,-6-4 0 16,0 9-3-16,0 10-1 0,-5 0 0 0,-1 0 0 15,-5 10 8-15,-1 11 0 0,7-1 1 0,-1 5 0 0,6-5-17 16,6-4 0-16,5-1 0 0,1 5 0 0,5-10-14 0,0-4-6 16,0-1-2-16,5-5-702 15,1 0-140-15</inkml:trace>
          <inkml:trace contextRef="#ctx0" brushRef="#br0" timeOffset="78887.8947">11384 7857 576 0,'23'-10'25'0,"-12"5"6"0,0 0-31 0,6 5 0 15,-6 0 0-15,1 10 0 0,-1 0 349 0,6 6 64 0,-6 4 13 16,1 5 2-16,-7 5-289 0,1 0-59 15,0 5-11-15,-1 6-2 0,1-1-15 0,-6 0-4 0,0 0 0 16,-6 0 0-16,1-9-23 0,-1 4-5 0,0-10 0 0,-5 0-1 16,5-5 21-16,-5 0 4 0,0-5 0 0,-1 0 1 15,12-5-26-15,0-10-6 0,0 0-1 0,0 0 0 16,0 0-12-16,0 0 0 0,6 0 0 0,5-5 0 16,6-5 0-16,0-10 0 0,0 0 0 0,6-5-10 15,0-5 2-15,-1 0 0 0,1-11 0 0,5 1 0 16,0-5-4-16,6 5 0 0,0-5 0 0,0-1 0 15,0 6 12-15,0 5 0 0,0 5 8 0,-11 5-8 16,5 10 13-16,-6 4-1 0,7 11-1 0,-7 0 0 16,-10 16 5-16,5-1 2 0,5 5 0 0,-5 5 0 15,0 0-18-15,-5 0 0 0,-7 10 0 0,6 1 0 0,-5 4 0 16,0 0 0-16,5-5 0 0,0 5 0 0,1-4-14 16,-1-1-3-16,-5 0-1 0,5-5-810 15,6 0-163-15</inkml:trace>
          <inkml:trace contextRef="#ctx0" brushRef="#br0" timeOffset="77432.7813">8262 8023 1645 0,'0'0'36'0,"6"-15"7"0,-1 5 1 0,1-5 4 0,-6 5-39 0,6-5-9 16,-1 5 0-16,1-5 0 0,-6-5 37 0,6 5 6 15,-6 0 1-15,0-6 0 0,0 6-12 0,0 0-1 16,-6 5-1-16,6 0 0 0,-6-5 20 0,6 5 4 16,-11 0 1-16,0 5 0 0,-1 0-15 0,-4 5-2 15,-1 0-1-15,-6 5 0 0,0 0-21 0,-5 5-5 16,0 5-1-16,-1-5 0 0,1 10-10 0,-6 0 10 15,6 6-10-15,-6-1 10 0,11 0-10 0,1 0 0 16,5 5 0-16,0 0 0 0,6 0-12 0,5 6 12 16,0-6-12-16,12-5 12 0,0 0-8 0,-1 0 8 15,1-5 0-15,0 5 0 0,5-4-19 0,-5-1 1 16,5-5 0-16,0 0 0 0,0-5-4 0,1 0-1 16,-12-10 0-16,11 0 0 0,6-5 11 0,0 0 1 15,0-10 1-15,6 0 0 0,-6-5 10 0,5-6 0 0,-5 1 0 16,6-5 0-16,-1-10 11 0,-5 5-3 0,6-5 0 15,0-1 0-15,5 1 3 0,-6-5 0 0,1 5 0 0,0-1 0 16,-6 6-3-16,5 0 0 0,1 10 0 0,0 0 0 16,-6 5-8-16,0 5 8 0,-6 5-8 0,0 5 8 15,-11 5 4-15,6 10 1 0,-1 5 0 0,1 10 0 16,0 0-2-16,-6 10-1 0,-6 0 0 0,6 6 0 16,0 9-10-16,-6 5 0 0,1 0 0 0,-7 11 0 15,7 4 0-15,-12-5 0 0,6 6 0 0,-6 4 0 16,0-9 0-16,-12 9 0 0,7-5 0 0,-7 11 0 15,-5-11 13-15,1 1 1 0,-7-1 0 0,-5-5 0 0,5 1 23 16,-11-16 5-16,6 0 1 0,0-5 0 0,5-4-21 16,6-11-4-16,0 0-1 0,0-10 0 0,12-5-1 0,-7-5-1 15,13-5 0-15,-7 0 0 0,12-10 2 0,-6 0 1 16,5-5 0-16,7-5 0 0,5-5 2 0,5-10 1 16,7 0 0-16,5-11 0 0,11-4-12 0,6-5-9 15,5-5 12-15,12-6-12 0,0 1 0 0,6 0 0 16,-6-6 0-16,5 1 0 15,1 5-97-15,-1-1-14 0,-5 1-2 0,6 0-632 16,-6 9-127-16</inkml:trace>
        </inkml:traceGroup>
        <inkml:traceGroup>
          <inkml:annotationXML>
            <emma:emma xmlns:emma="http://www.w3.org/2003/04/emma" version="1.0">
              <emma:interpretation id="{4E40AF9F-A49E-4DE1-AE3B-D74B2DF9D95B}" emma:medium="tactile" emma:mode="ink">
                <msink:context xmlns:msink="http://schemas.microsoft.com/ink/2010/main" type="inkWord" rotatedBoundingBox="15978,8959 21372,8503 21530,10366 16136,1082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0525.5987">16287 7581 1267 0,'0'0'112'0,"6"-10"-89"0,-6 0-23 0,6 0 0 16,-1-5 121-16,1 5 20 0,11 0 4 0,-6 5 1 16,0-5-39-16,6 5-8 0,0-1-2 0,0 1 0 15,-5 10-27-15,-1 1-6 0,-5 9 0 0,5 5-1 16,-5 5-19-16,-1 10-4 0,-10 5-1 0,5 5 0 16,0 1-19-16,0 4-3 0,-6 0-1 0,0-4 0 15,6-1-5-15,-5 0-2 0,-7 0 0 0,12-10 0 0,-11 1 17 0,5-6 3 16,6-5 1-16,-5-5 0 0,-1 0-14 0,0-10-2 15,6 0-1-15,0-10 0 0,0 0 6 0,0 0 1 16,0 0 0-16,0 0 0 0,0 0 19 0,0-10 4 16,0-10 1-16,0 5 0 0,6-5-19 0,-6 0-3 15,6-10-1-15,5 4 0 0,0 6-21 0,1-5 0 16,-1-5 0-16,12-10 0 0,-1 10-15 0,12-11-1 16,0-4 0-16,11 0 0 15,1 5-93-15,4 0-19 0,-4-1-4 0,5 6-676 16,5 0-134-16</inkml:trace>
          <inkml:trace contextRef="#ctx0" brushRef="#br0" timeOffset="80038.8338">15643 7521 921 0,'-6'-15'40'0,"6"15"10"0,0-10-40 0,0-1-10 0,-6-4 0 0,1 5 0 16,5 0 144-16,-12-5 26 0,7 5 6 0,-1-5 0 15,-5 5-70-15,-1-5-14 0,1 5-4 0,0 0 0 16,-6-5-31-16,0 10-6 0,-6 0-2 0,-5 0 0 16,0 5-17-16,-1 0-3 0,7 0-1 0,-7 5 0 15,1-5 0-15,0 10-1 0,0 0 0 0,-1 5 0 0,1 0-27 0,-6 5 8 16,0 0-8-16,0 10 0 0,0 0 0 0,0 1 0 15,0-1 0-15,-5 5 0 0,5 0 0 16,6-5 0-16,-1 6 0 0,7-1 0 0,-1 0 0 0,12-5 0 16,5 0 0-16,0-5 0 0,1 1-11 0,5-1-7 15,5-10-2-15,12-5 0 0,-5-5 7 0,5-5 1 16,11-5 0-16,0-5 0 0,6-5 12 0,0-5 0 16,6-6 0-16,-1-4 0 0,1-5 0 0,0 5 12 15,10-5-3-15,-4-6 0 0,-1 6 9 0,0-5 2 16,-5 5 0-16,-1 0 0 0,-5 0-9 0,0 4-2 15,-6 1 0-15,1 5 0 0,-1 0-9 0,-5 5 8 16,-6 5-8-16,0 0 8 0,-6 5-8 0,0 5 0 16,-11 5 0-16,0 0 8 0,0 0-8 0,6 15 12 15,-6 0-12-15,6 10 12 0,-1 0 1 0,-10 5 1 16,-1 5 0-16,-5 11 0 0,5 4-2 0,-5 0 0 0,-6 5 0 16,5 6 0-16,1-1 4 0,0 5 1 0,-1 1 0 0,-10 4 0 15,-7 1-17-15,1-11 0 0,0 5 8 0,-6-4-8 16,0-1 19-16,0-10 0 0,0 0 0 0,6-9 0 15,0-1 4-15,-1-5 1 0,1-10 0 0,5 0 0 16,1-10-7-16,5 0-1 0,0-10 0 0,0 1 0 16,6-6-1-16,-1-6-1 0,1 1 0 0,5-5 0 15,1-5 1-15,-1-5 0 0,6 0 0 0,11-5 0 16,-5-5-3-16,11-5 0 0,-6-1 0 0,12 1 0 16,0-5-12-16,-1 0 0 0,6-10 8 0,6-1-8 15,6 6 0-15,0-5-15 0,5-1 3 0,11-9 1 16,-5 5-143-16,0 10-29 0,-6 4-5 15,-5 11-2-15</inkml:trace>
          <inkml:trace contextRef="#ctx0" brushRef="#br0" timeOffset="81020.8014">17712 7561 864 0,'0'0'38'0,"-5"-10"8"0,5 0-37 0,-6-5-9 0,0 5 0 0,-5 0 0 15,6 0 312-15,-1-1 60 0,0 1 12 0,-5 5 2 16,5 0-280-16,-5 0-56 0,0 5-11 0,-1 0-3 16,-5 5-6-16,-5 5-2 0,-1 0 0 0,0 11 0 15,-10 4-17-15,-1 5-11 0,0 5 12 0,5 5-12 0,7-5 23 16,-1 6-3-16,6-6 0 0,0 5 0 0,0-5-9 15,0-5-3-15,6 1 0 0,0-11 0 0,11 0-8 0,0-5 0 16,5-5 0-16,1 0 0 0,-6-10-8 0,11 5 8 16,6-5-10-16,6-5 10 0,-6-5-14 0,11-10 3 15,6-5 1-15,-6-5 0 0,1 4 10 0,5-4-10 16,-6 0 10-16,6 0-10 0,-12-5 10 0,7 10 0 16,-7-6 0-16,1 1 0 0,0 5 0 0,-7 5 11 15,1 5-3-15,0 0 0 0,-11 5 4 0,5 5 0 16,-11 5 0-16,0 0 0 0,0 0 16 0,6 15 3 15,5 0 1-15,-5 5 0 0,-6 0-32 0,6 0 0 16,-6 5 0-16,5 1 0 16,-5-1-97-16,6 0-26 0,-6 0-5 0,6 0-951 0</inkml:trace>
          <inkml:trace contextRef="#ctx0" brushRef="#br0" timeOffset="81457.6975">18465 7395 2142 0,'0'0'47'0,"-6"-5"9"0,6-5 3 0,0 10 1 0,0 0-48 15,0 0-12-15,0 0 0 0,0 0 0 0,0 0 54 0,6 10 8 16,-6 5 2-16,0 5 0 0,0 5-16 15,-6 5-4-15,-5 6 0 0,5 9 0 0,-5-5 7 0,-1 10 1 16,1 1 0-16,-6 4 0 0,6 0-13 0,-1-5-3 16,1 1 0-16,0 4 0 0,5-5 0 0,-5-4-1 15,5-1 0-15,-5-10 0 0,5 0-20 0,6-5-4 16,-5-5-1-16,-1-4 0 0,6-6 1 0,0-5 0 16,0-10 0-16,0 0 0 0,0 0-1 0,0 0 0 15,0 0 0-15,0 0 0 0,6-10 13 0,-1-5 2 16,7-11 1-16,-1 1 0 0,0-10-26 0,1-5 0 15,4-5 0-15,1-6 0 0,6-4 0 0,5 0 0 16,1-11 0-16,10 6 0 16,6-5-32-16,1-1-8 0,5 1-1 0,11-10-1 0,6 14 22 0,0-4 5 15,-1 15 1-15,-4-1 0 0,-1 16-9 0,-11 5-1 16,-6 10-1-16,-11 5 0 0,-11 5 13 0,-1 5 2 16,1 10 1-16,-1 10 0 0,-10 0 9 0,-7 10-8 0,-5 5 8 15,6 11-8-15,-6-6 8 0,-6 10 0 0,-16 0 0 16,-1 5 0-16,6-4 0 0,-5-1 8 0,-7-5 0 15,-5 0 0-15,0-4-8 0,0-6 0 0,6 0 8 0,-6 0-8 16,-17-5-12-16,12-5-8 0,16 5 0 0,-11-4-819 16,6-6-163-16</inkml:trace>
          <inkml:trace contextRef="#ctx0" brushRef="#br0" timeOffset="81962.366">20026 6400 2264 0,'16'-41'100'0,"-4"26"21"0,5 5-97 0,-6 0-24 15,-11 10 0-15,0 0 0 0,11-10 63 0,-11 10 7 16,0 0 2-16,6 20 0 0,11 0-38 0,-11 11-7 15,-12 14-2-15,0 5 0 0,-11 5-6 0,0 1-2 16,6 9 0-16,-6 5 0 0,-11 1 32 0,0 9 7 16,5-4 0-16,0 14 1 0,-5-10-31 0,0 1-6 15,0-6-2-15,5 1 0 0,6-6-18 0,0-5 10 16,-6-4-10-16,6-1 8 0,0-10 3 0,0-9 0 16,0-6 0-16,1 0 0 0,-1-10-1 0,5-10 0 0,7-5 0 15,-1 5 0-15,-5-10-10 0,11-5 12 0,0 0-12 0,5-15 12 16,1-5-12-16,0 0 0 0,5-10 0 15,12-5 8-15,5 0-8 0,0-1 8 0,-5 1-8 0,16 5 8 16,12-5-8-16,-11 5-11 0,-18-1 3 0,1 11 0 16,11 5 8-16,-11 0 0 0,-1 10 0 0,-5 0 0 15,-17 5 0-15,17 10 0 0,11 0 0 0,-11 5 8 16,-5 0-8-16,-1 6 0 0,0-1 0 0,6 5 8 16,-5 5-8-16,-7-5 0 0,-5 5 0 0,12 0-8 15,5 1-61-15,-6-1-12 0,-6 5-3 16,7-5-1190-16</inkml:trace>
        </inkml:traceGroup>
        <inkml:traceGroup>
          <inkml:annotationXML>
            <emma:emma xmlns:emma="http://www.w3.org/2003/04/emma" version="1.0">
              <emma:interpretation id="{C2F64983-B64C-4583-AC14-B0A0F4896E9C}" emma:medium="tactile" emma:mode="ink">
                <msink:context xmlns:msink="http://schemas.microsoft.com/ink/2010/main" type="inkWord" rotatedBoundingBox="23476,8468 31251,7811 31390,9457 23615,10114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4595.7855">23600 7169 1382 0,'0'0'61'0,"0"0"13"0,-12 0-59 0,7-5-15 0,-1 0 0 0,-5 5 0 16,11 0 124-16,-6 0 23 0,-5 5 4 0,0 0 1 15,-1 5-54-15,1 0-10 0,5 5-3 0,-5 10 0 16,0-5-23-16,5 5-5 0,-5 0-1 0,5 1 0 15,6 4-10-15,0-5-2 0,0 0-1 0,0 5 0 16,0-5-13-16,6-5-2 0,-1 6-1 0,1-6 0 16,0 0-17-16,-1-5-10 0,1 0 12 0,0 0-12 15,-1-5-88-15,1 5-25 0,0-5-5 0</inkml:trace>
          <inkml:trace contextRef="#ctx0" brushRef="#br0" timeOffset="84752.7187">23809 6837 1440 0,'6'-25'128'0,"-6"15"-103"15,0 0-25-15,5 0 0 0,-5 0 164 0,6 0 28 16,-6 10 6-16,0 0 1 0,0 0-162 0,0 0-37 16,0 0 0-16,0 0-634 15,0 0-130-15</inkml:trace>
          <inkml:trace contextRef="#ctx0" brushRef="#br0" timeOffset="85277.3497">24273 6797 2066 0,'0'0'45'0,"0"0"10"0,0 0 1 0,0 0 3 0,0 0-47 0,0 20-12 0,0-5 0 0,0 10 0 16,0 0 80-16,0 5 15 0,-6 6 2 0,0 4 1 16,1-5-51-16,-1 5-11 0,1 0-1 0,-12 6-1 15,0-1-1-15,0 5 0 0,11 0 0 0,-5-4 0 0,-1-1-4 16,-5 0-1-16,12 0 0 0,-1-4 0 16,-5-1-6-16,5-5-2 0,-5 0 0 0,5 0 0 0,6-9 5 0,-6-1 1 15,6-5 0-15,0 0 0 0,0-5-14 0,0-5-4 16,0-10 0-16,0 0 0 0,0 0-8 0,0 0 10 15,0 0-10-15,0 0 10 0,0 0-1 0,0 0 0 16,0 0 0-16,-5-15 0 0,-1 0-9 0,0-10 10 16,6 0-10-16,-5-1 10 0,10-9-10 0,-5 5 0 15,6-10 9-15,11-5-9 0,-6-1 0 0,12-14 0 16,5 0 0-16,1-6-12 0,-1 1-4 0,6 5 0 16,5-6-1-16,7 6 0 0,-1 0-3 0,0 14-1 15,-5 1 0-15,5 10 0 0,-11 5 5 0,0 5 0 16,0 5 1-16,-6 5 0 0,0 10 15 0,1-6-12 15,-7 6 12-15,1 0-12 0,-12 5 12 0,6 0-12 16,0 5 12-16,-17-5-12 0,0 0-2 0,6 16 0 16,-6-6 0-16,0 5 0 0,0 5-7 0,-12 5-2 0,-5 0 0 0,-5 10 0 15,-1 5 23-15,-5 1 0 0,-12-1 0 16,1 5 0-16,-1 5 0 0,-5 1 0 0,0-1 0 0,-1 5 0 16,1-10 0-16,0 1 16 0,5-1-2 0,-5 0-1 31,0-5-176-31,0 1-35 0,-40 19-7 0,28-25-787 0</inkml:trace>
          <inkml:trace contextRef="#ctx0" brushRef="#br0" timeOffset="84220.7049">22633 6405 1036 0,'0'-10'92'0,"0"0"-73"0,0 10-19 0,5-16 0 16,1 6 80-16,0 0 12 0,-6 10 2 0,0 0 1 15,0 0 16-15,0 0 3 0,-6-15 1 0,6 15 0 16,0 0-43-16,0 0-9 0,0 0-2 0,0 0 0 16,0 0-18-16,0 0-4 0,0 0-1 0,-6 10 0 15,1 5-7-15,-7 5-2 0,7 11 0 0,-7 4 0 0,7 0-9 16,-1 5-3-16,-5 11 0 0,5 4 0 0,0 5-3 0,1 0-1 16,-6 6 0-16,-1 4 0 0,1 1 24 15,0 4 5-15,-1-5 1 0,-5 6 0 0,0-11-23 16,0 6-5-16,0-11-1 0,0-5 0 0,0 0 13 0,6-9 2 15,6-1 1-15,-7-5 0 0,1-10-13 0,0-5-2 16,11-4-1-16,-6-6 0 0,0-5 3 0,6-10 1 16,0 0 0-16,0 0 0 0,0 10-2 0,0-10 0 15,0 0 0-15,0 0 0 0,0 0-8 0,0 0-8 16,6-10 12-16,-6-5-12 0,6-6 8 0,-1 6-8 16,1-10 0-16,5 5 0 0,6-5 0 0,0-5 0 15,11-5-12-15,1-6 3 0,-1 1-7 0,6 0-2 16,5-5 0-16,7-5 0 0,5 4 0 0,0 1 0 0,-1 5 0 15,7 0 0 1,-6 4-11-16,0 6-3 0,-12 5 0 0,7 5 0 0,-12 5 32 0,-1 5 0 0,-4 5 0 16,-1 5 0-16,-5 0 0 0,-6 5 0 0,-6 0-8 15,0 10 8-15,-11 5 0 0,6-5 0 0,-12 5 0 0,6 0 0 16,-5 5 0-16,-7 6 0 0,1-6 0 0,-6 10 0 16,0-5 26-16,0 5 5 0,-11-4 1 0,0 4 0 15,-6 0-32-15,-6 0 0 0,0 0 0 0,-5 0 0 16,-6 1 11-16,0-6-11 0,-5 0 12 0,-1 0-12 15,6-5 8-15,12 0-8 0,-6 1 0 0,5-11 0 16,6 0 0-16,0 0 0 0,11-10 0 0,-5 5 0 16,11-5-30-16,6-5 0 0,11 0 0 0,-11 0 0 15,-1-5-205-15,12 5-41 0</inkml:trace>
          <inkml:trace contextRef="#ctx0" brushRef="#br0" timeOffset="85758.2387">25415 6968 2034 0,'17'-36'90'0,"0"26"18"0,0 0-86 0,0-5-22 16,-6 0 0-16,6 5 0 0,0-5 72 0,-5 5 11 16,-1 0 1-16,0 0 1 0,-5-5-50 0,-6 10-11 15,0 5-1-15,6-10-1 0,-6 0-22 0,0 10 0 16,-6-5 0-16,6 5 0 0,-6 0 0 0,-5 0 0 16,0 0 0-16,-1 5 0 0,-5 0 36 0,6 0 4 15,-6 5 0-15,0 5 0 0,-6 0-13 0,1 5-3 16,-6 0 0-16,-6 5 0 0,5 0-24 0,-10 11 0 15,-1-1 0-15,1 10 0 0,-1-10 0 0,-5 5 0 16,11 6 0-16,-6-6 0 0,6 5 0 0,6-5 0 16,5-4 0-16,1-1 0 0,5-5 0 0,0-10-16 15,11 0 3-15,1-5 0 0,5-15 13 0,5 10 0 0,-5-10 0 0,12 5 0 16,4-5-12-16,7-10 1 0,5 0 0 16,1-5 0-16,-1-5 11 0,0-5 0 0,6-5 0 0,6 0-8 15,-6-6 27-15,-6 1 5 0,6-5 2 0,0 0 0 16,0-6-39-16,-6 11-8 0,6-5-2 0,-11 5 0 15,5 5 37-15,-11 0 7 0,0 14 2 0,0-4 0 16,-6 10-23-16,-11 10 0 0,0 0 0 0,0 0 0 16,0 0 11-16,0 15-3 0,0 6 0 0,0 4 0 15,-6 5-8-15,1 0-11 0,-7 0 3 0,7 5 0 16,-1 1 16-16,6-6 4 0,-6 5 1 0,6 0 0 16,0 0-37-16,0-5-8 0,0 1-2 15,0-1-1130-15</inkml:trace>
          <inkml:trace contextRef="#ctx0" brushRef="#br0" timeOffset="86105.3033">26026 6812 1785 0,'0'0'159'0,"6"5"-127"15,11-5-32-15,0 10 0 0,-6 0 76 0,0 5 8 16,6-5 3-16,-11 10 0 0,5 0 1 0,-5 0 1 15,-6 11 0-15,11-6 0 0,-11 5-20 0,0 5-4 16,-11-5-1-16,5 0 0 0,-5 6 0 0,5-6 0 16,-11 0 0-16,6 0 0 0,0 0-51 0,5 0-13 0,0-9 0 0,1-1 0 15,-1 0 0-15,0-5 0 0,1-5 0 0,5 5 0 16,0-15 0-16,0 0 0 0,0 0 0 0,0 0 0 16,0 0 0-16,0 0 0 0,0 0 0 0,11-10 0 15,0 0 40-15,-5 0 6 0,0-5 1 0,5 0 0 16,-5-5-25-16,-1-1-5 0,7-4-1 0,-1-5 0 15,-6 5-16-15,7-5 0 0,5 0 0 0,5-1 0 16,-5-9 0-16,6 5 0 0,5 0 0 0,1 0 0 16,-1 5-15-1,0-1-9-15,0 6-3 0,6 5 0 0,-5 0-213 16,-1 5-42-16,28-10-9 0,-22 15-1 0</inkml:trace>
          <inkml:trace contextRef="#ctx0" brushRef="#br0" timeOffset="86350.6877">26987 6606 2386 0,'17'-5'52'0,"-17"5"12"0,12-5 1 0,-1-5 3 0,12 10-55 0,-6-5-13 16,0-5 0-16,5 4 0 0,6 1 73 0,1-5 12 15,5 5 3-15,0-5 0 0,0-5-52 0,5 5-11 16,1 0-1-16,5 0-1 0,-5 0-23 0,5 0 0 16,0-5 0-16,6 5 0 15,-6 5-28-15,0 0-8 0,-5 0 0 0,0 0-1 16,-1 0-127-16,-5 0-26 0,-6 0-5 0</inkml:trace>
          <inkml:trace contextRef="#ctx0" brushRef="#br0" timeOffset="86615.817">27610 5907 1094 0,'0'0'48'0,"11"-5"11"0,-11-10-47 0,0 15-12 0,11-5 0 0,-11 5 0 16,0 0 143-16,0 0 26 0,17 5 6 0,6 0 1 16,-6 10-39-16,-6 0-7 0,-11 5-2 0,0 5 0 15,6 5-51-15,-1 6-10 0,-5 4-3 0,-5 5 0 0,-7 5 34 0,1 1 6 16,-6 4 2-16,0 5 0 0,-11 1-50 0,0 4-11 15,-1-5-1-15,1 1-1 0,0-1-27 0,-6 0-4 16,6 1-2-16,-1 4 0 0,7-5-10 0,-1-4 0 16,0-1 0-16,6 0 8 15,-5 0-32-15,5-4-8 0,-6-6 0 0,12-5-1 16,-6-5-138-16,11-4-27 0,-5-6-6 0,5-5-871 16</inkml:trace>
          <inkml:trace contextRef="#ctx0" brushRef="#br0" timeOffset="86824.9118">27796 6917 2188 0,'0'0'97'0,"0"0"20"0,0 0-93 0,0 0-24 0,0 0 0 0,6 10 0 15,-6 6 56-15,5 4 6 0,-10 0 2 0,5 0 0 16,-6 5-22-16,-5 0-4 0,5 0-1 0,-11 0 0 15,12 1-24-15,-7 4-5 0,12-10 0 0,0 5-8 16,-5-5-8-16,-1 0-9 0,6 0-2 0,0-10-1108 16</inkml:trace>
          <inkml:trace contextRef="#ctx0" brushRef="#br0" timeOffset="86958.3967">28305 6495 2307 0,'-11'-35'102'0,"5"20"22"0,12 5-100 0,-6-5-24 16,0 15 0-16,0 0 0 0,0 0 8 0,0 0-8 16,0 0 0-16</inkml:trace>
          <inkml:trace contextRef="#ctx0" brushRef="#br0" timeOffset="87476.7851">29691 5646 1497 0,'0'0'133'0,"0"0"-106"15,0 0-27-15,0 0 0 0,0 0 132 0,-6 5 20 16,-5 0 5-16,5 5 1 0,-5 5-48 0,-1 5-10 16,1 5-1-16,0 10-1 0,0 0-34 0,-1 11-6 15,-5-1-2-15,0 5 0 0,0 5 13 0,0 1 3 16,6 4 0-16,-12 5 0 0,1 1-36 0,-1 4-6 15,1 0-2-15,-12 6 0 0,-6-6-5 0,0 1-2 16,1-1 0-16,-6 0 0 0,-1 1-5 0,1-6 0 16,6 6-1-16,-7-6 0 15,7-5-84-15,5 1-17 0,6-6-3 0,5-10-779 16,0-5-155-16</inkml:trace>
          <inkml:trace contextRef="#ctx0" brushRef="#br0" timeOffset="87237.1212">28888 6299 1900 0,'22'-5'169'0,"1"-5"-135"0,0 0-34 0,5 10 0 16,0-5 120-16,6 0 16 0,6-5 4 0,-1 5 1 15,1 0-83-15,11 5-17 0,5-5-3 0,-5 5-1 16,-11 0-46-16,-1-5-10 0,7 0-1 0,-1 0-1 31,-6 5-63-31,1 0-12 0,-12-10-2 0,1 5-1 16,-7-5-30-16,1-1-7 0,-12 1 0 0,-5-5-665 0</inkml:trace>
          <inkml:trace contextRef="#ctx0" brushRef="#br0" timeOffset="87979.735">29334 6842 1836 0,'0'0'81'0,"12"5"17"16,5 5-78-16,0 5-20 0,0 0 0 0,0-5 0 15,-6 0 39-15,6-5 4 0,11 0 1 0,-5 0 0 0,11-5 8 0,0-5 1 16,0 5 1-16,5-5 0 0,1-5-19 0,-6-5-4 16,5 0-1-16,-5 0 0 0,6 0 0 0,-12-5 0 15,0 0 0-15,1-5 0 0,-1-1-21 0,-5-4-9 16,-1 5 8-16,-5 0-8 0,-6-5 35 0,1 0 1 16,-1 5 1-16,0 4 0 0,1 1-21 0,-7 10-4 15,7-5 0-15,-12 10-1 0,0 5-11 0,-6-5 0 16,-5 0 0-16,-1 5 0 0,1 5 0 0,-6 5 10 15,-6 0-10-15,-5 5 10 0,6 5 1 0,-1 1 0 16,0 4 0-16,-5 0 0 0,0 5 22 0,5 0 5 16,6 5 1-16,0-4 0 0,0 4-11 0,0 5-1 15,12-5-1-15,-1 5 0 0,0 1-10 0,1-6-1 16,5-5-1-16,0 5 0 0,11 0-14 0,0-5-18 16,1 1 4-16,10-1 1 15,1-5-196-15,16 0-39 0</inkml:trace>
        </inkml:traceGroup>
        <inkml:traceGroup>
          <inkml:annotationXML>
            <emma:emma xmlns:emma="http://www.w3.org/2003/04/emma" version="1.0">
              <emma:interpretation id="{295B4121-A9BE-4A6C-B0C7-3F2CAC7131E8}" emma:medium="tactile" emma:mode="ink">
                <msink:context xmlns:msink="http://schemas.microsoft.com/ink/2010/main" type="inkWord" rotatedBoundingBox="32292,8423 32931,8369 33071,10025 32432,10079"/>
              </emma:interpretation>
              <emma:one-of disjunction-type="recognition" id="oneOf21">
                <emma:interpretation id="interp25" emma:lang="" emma:confidence="1">
                  <emma:literal>?</emma:literal>
                </emma:interpretation>
                <emma:interpretation id="interp26" emma:lang="" emma:confidence="0">
                  <emma:literal>!</emma:literal>
                </emma:interpretation>
                <emma:interpretation id="interp27" emma:lang="" emma:confidence="0">
                  <emma:literal>&amp;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2</emma:literal>
                </emma:interpretation>
              </emma:one-of>
            </emma:emma>
          </inkml:annotationXML>
          <inkml:trace contextRef="#ctx0" brushRef="#br0" timeOffset="89090.3922">31082 6450 633 0,'0'0'56'0,"0"0"-44"0,-6-10-12 0,6 10 0 0,6-10 156 0,5-5 28 16,6 0 7-16,-11 0 1 0,0 4-64 0,-1-4-13 15,7 0-3-15,-1 0 0 0,-11 5-43 0,5 0-9 16,12-5-1-16,0 5-1 0,-5-5-12 0,5 5-2 15,5 0-1-15,1-5 0 0,-6 5-25 0,6 5-5 16,-1 0-1-16,6 0 0 0,-5 0-12 0,0 5 0 16,-1 5 0-16,7-5 0 0,-7 0 0 0,6 5 0 15,1 0 0-15,-7 5 0 0,1 0 0 0,0 0 0 16,-1 0 0-16,-5 0 0 0,0 0 0 0,0 5 0 16,-11 0-8-16,5 5 8 0,-11 5 24 0,-11 6 8 15,-1-1 1-15,-10 5 1 0,5 5 40 0,-11 0 8 16,-6 1 2-16,0-1 0 0,-11 5-21 0,5 0-4 15,-5 0-1-15,5 1 0 0,6-1-18 0,0 0-4 16,0 0-1-16,12 6 0 0,-1-11-35 0,0 0-17 0,6 5 1 16,-5-9 1-1,11 4-90-15,-1-5-19 0,7 5-3 0</inkml:trace>
          <inkml:trace contextRef="#ctx0" brushRef="#br0" timeOffset="89262.6627">31614 7802 2419 0,'0'0'53'0,"17"0"11"0,-6 10 3 0,-5-5 1 0,-6-5-55 0,11 10-13 16,-6 0 0-16,-5-10 0 0,0 0 44 0,6 10 7 16,-6-10 1-16,0 0 0 15,0 0-135-15,0 0-26 0,0 0-6 0</inkml:trace>
        </inkml:traceGroup>
      </inkml:traceGroup>
    </inkml:traceGroup>
    <inkml:traceGroup>
      <inkml:annotationXML>
        <emma:emma xmlns:emma="http://www.w3.org/2003/04/emma" version="1.0">
          <emma:interpretation id="{3A5B1CD1-40AE-4700-B8DE-51086FB73F07}" emma:medium="tactile" emma:mode="ink">
            <msink:context xmlns:msink="http://schemas.microsoft.com/ink/2010/main" type="paragraph" rotatedBoundingBox="1482,13163 31976,11391 32090,13345 1596,151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D11A36-184F-4936-9AD7-68BFE0771631}" emma:medium="tactile" emma:mode="ink">
              <msink:context xmlns:msink="http://schemas.microsoft.com/ink/2010/main" type="line" rotatedBoundingBox="1482,13163 31976,11391 32090,13345 1596,15116"/>
            </emma:interpretation>
          </emma:emma>
        </inkml:annotationXML>
        <inkml:traceGroup>
          <inkml:annotationXML>
            <emma:emma xmlns:emma="http://www.w3.org/2003/04/emma" version="1.0">
              <emma:interpretation id="{EC5816DD-446C-42BE-8C5B-5372646B2B68}" emma:medium="tactile" emma:mode="ink">
                <msink:context xmlns:msink="http://schemas.microsoft.com/ink/2010/main" type="inkWord" rotatedBoundingBox="1509,13619 5049,13413 5126,14729 1585,14934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7995.2255">780 11603 1170 0,'0'0'52'0,"0"0"10"0,0-15-50 0,6 4-12 16,-6-4 0-16,5 0 0 0,-5 5 73 0,6 0 12 15,0 0 3-15,-1-5 0 0,1 5-34 0,0-5-6 0,-1 5-2 0,-5 10 0 16,6-5-6-16,-6 5 0 0,0 0-1 0,0 0 0 15,0 0-24-15,0 0-5 0,0 0-1 16,0 0 0-16,0 0 2 0,0 0 0 0,11 5 0 16,-11-5 0-16,6 10-2 0,5 5 0 0,-11-15 0 0,0 10 0 15,-6 5 22-15,1 0 4 0,-1 0 1 0,-5 5 0 16,5-4-20-16,-5 4-3 0,-6 5-1 0,6 0 0 16,-6 10 5-16,5-5 1 0,-10 5 0 0,5 6 0 15,-6 4 6-15,1 5 0 0,-1 0 1 0,0 1 0 16,1-1 3-16,5 0 0 0,5 1 0 0,1-6 0 15,0 5-12-15,-1-5-1 0,1-4-1 0,5 4 0 16,1-5-14-16,-1-5 8 0,6-5-8 0,0 0 0 16,-5-9 8-16,5-1-8 0,-6 0 0 0,6-5 9 15,0-5-9-15,0-10-11 0,0 0 3 0,0 0 0 16,-6 5-74-16,6-5-14 0,0 0-4 0,0 0-541 16,-11 0-109-16</inkml:trace>
          <inkml:trace contextRef="#ctx0" brushRef="#br0" timeOffset="138494.5574">525 11738 921 0,'0'0'82'0,"0"0"-66"0,-11-5-16 0,0-5 0 16,11 10 59-16,0-10 8 0,-6-5 1 0,6 15 1 16,0 0-8-16,0-10-1 0,0-5-1 0,0 5 0 15,0-5-18-15,6 5-3 0,5-5-1 0,-5 0 0 16,5-5 3-16,0-1 0 0,1 6 0 0,5 0 0 16,5-5-3-16,1 5 0 0,0 0 0 0,11-5 0 15,-6 10-11-15,6-5-2 0,0 5-1 0,-12-5 0 16,1 10-1-16,5 0 0 0,0-5 0 0,1 4 0 15,-1 6-11-15,0 6-3 0,-5-1 0 0,5 0 0 16,-5 5-8-16,5 0 0 0,-5 0 9 0,-1 5-9 16,-5-5 16-16,0 0 0 0,0 5-1 0,0 0 0 15,0 5-6-15,-6 0-1 0,6-5 0 0,-5 5 0 16,-1 6 7-16,0-6 1 0,-5 0 0 0,-6 0 0 0,6 5 12 16,-6 0 4-16,-6 0 0 0,6 0 0 0,-11 6-9 0,-1 4-2 15,-5 0 0-15,0 0 0 0,-5 10-4 0,-6 1-1 16,-6-6 0-16,0 0 0 0,-6-5-3 0,1 1-1 15,-7-1 0-15,7 0 0 0,5 0 8 0,-6 0 2 16,1-5 0-16,-7 6 0 0,7-6-12 0,-1 0-2 16,1-5-8-16,-1-5 12 0,12 0-4 0,-6-5-8 15,0-5 11-15,6 1-11 0,-1-1 0 0,7-5 0 16,-1 5 0-16,-5-10-9 16,5 0-91-16,12-5-19 0,-12 0-3 0</inkml:trace>
          <inkml:trace contextRef="#ctx0" brushRef="#br0" timeOffset="145837.4439">1871 11949 288 0,'17'-15'25'0,"-17"15"-25"0,0 0 0 0,0 0 0 16,0 0 94-16,0 0 14 0,0 0 2 0,0 0 1 15,0 0-31-15,0 0-7 0,-5-10-1 0,5 10 0 16,0 0-12-16,0 0-4 0,-12-10 0 0,12 10 0 15,0 0 4-15,0 0 1 0,-11 0 0 0,11 0 0 16,0 0-6-16,-11 0-2 0,11 0 0 0,-17 5 0 16,6 0-6-16,-1 0-2 0,-5 5 0 0,6 0 0 15,0 6-7-15,-1-1-2 0,-5 0 0 0,0 5 0 16,6 5 11-16,0 0 1 0,-1 0 1 0,1 0 0 16,0 6-26-16,0-1-6 0,5-5-1 0,-5 10 0 15,5 5-1-15,-5 0-1 0,5-4 0 0,-5 4 0 0,-1-5-14 16,1 0 11-16,5 0-11 0,6-4 10 0,-11-1-10 0,5-5 0 15,6-5-10-15,0 0 10 0,6-5 0 0,0-5 0 16,5 0 0-16,6 0 0 0,6-10 0 0,-12 0 15 16,-11 0-2-16,23-5 0 0,-1-5-13 0,1 0 0 15,-1-10 0-15,7 0 0 0,-7-10 0 0,12 5 0 16,-11-10 8-16,5-6-8 0,-5 1 0 0,-1 0 0 16,1-10 8-16,0-1-8 0,-6 6 0 0,5 0 8 15,-5 0-8-15,-5-1 0 0,-1 11 17 0,0 5-2 16,-5 0-1-16,-6 5 0 0,-6 5-14 0,0-1 0 15,1 6-12-15,-1 0 12 0,-11 5 0 0,6 0 0 16,0 0 0-16,-6 5 0 0,5 5-16 0,-5 0-5 16,-5 0-2-16,5 5 0 15,5 5-130-15,-5 0-27 0,-5 0-4 0</inkml:trace>
          <inkml:trace contextRef="#ctx0" brushRef="#br0" timeOffset="146635.322">2646 12075 1400 0,'0'0'62'0,"0"0"13"0,0 0-60 16,0 0-15-16,-11 5 0 0,11-5 0 0,-11 5 59 0,-1 10 9 16,1-10 1-16,5 5 1 0,1 5-25 0,5-15-5 15,0 0 0-15,0 11-1 0,0 4-39 0,0-15 0 16,11 10 0-16,0 0-8 0,-11-10 8 0,12 0 0 16,-1 0 8-16,6-5-8 0,0-5 21 0,-6 5 0 15,6-5 0-15,0-6 0 0,6 1 3 0,-6 0 1 16,-6-5 0-16,6 0 0 0,0 0-13 0,0-5-4 15,0 0 0-15,0 0 0 0,-6-1-8 0,0 1 0 16,1-5 9-16,-7 0-9 0,1 5 9 0,0 0-9 16,-6-5 12-16,0 4-12 0,0 6 0 0,-6-5 0 15,0 5 0-15,6 0 0 0,-5 5 0 0,-7 0 0 0,7 0 0 16,-1 5 0-16,1 5 0 0,5 5 0 0,-12-5 0 0,1 0 0 16,0 5 0-16,-1 0-9 0,1 0 9 0,0 5 0 15,-1 0 0-15,7 10-8 0,-7-5 8 0,1 5 0 16,0-5 0-16,5 10 0 0,-5-5 0 0,5 10 0 15,-5-5 0-15,0 5 0 0,-1 1 0 0,1 4-8 16,5 0 8-16,-5 5 0 0,0 0 0 0,-1 11 0 16,7-1 0-16,-7 0 8 0,-5 5-8 0,6 1 8 15,5-1 0-15,1 5 1 0,-1-5 0 0,0-4 0 16,1-1 0-16,10-5 0 0,1-5 0 0,0-10 0 16,-1 1-9-16,1-6 10 0,5-5-10 0,6-5 10 15,-17-10-10-15,12 0 10 0,10 0-10 0,7-5 10 16,-7-10-2-16,12 0-8 0,-11-10 12 0,11-6-4 0,0-4-8 0,5 0 0 15,-5 0 0-15,6-5 8 0,-1-6-8 0,1 6 0 16,5-5 0-16,0-5 0 0,1-6 0 0,-1 6 0 16,11 0 0-16,-10-1 0 0,5 6 0 0,5 5 0 15,-5 5 0-15,0 0 0 0,-6 9 9 0,0 6-9 16,-11 5 10-16,0 0-10 0,-5 10 10 0,-1 5-10 16,-6 5 10-16,1 5-10 0,0 0 8 0,-6 10-8 15,-6 1 0-15,-5 4 0 0,-1 5 17 0,-5 5-2 16,0 0-1-16,-11 5 0 0,5 1 10 0,-11 4 3 15,0-5 0-15,-5 0 0 0,-7 1-2 0,1-6 0 16,0 0 0-16,-6-5 0 0,-6 0 3 0,6 0 0 16,1-4 0-16,-7-1 0 0,-5-10-13 0,5 0-3 15,1 0 0-15,5-10 0 0,-6 0-1 0,0-5-1 16,6-5 0-16,1-5 0 0,-1-5-10 0,0 0-9 0,0-10 9 0,11 5-13 31,-5-6-133-31,5 1-26 0,6-5-6 0</inkml:trace>
        </inkml:traceGroup>
        <inkml:traceGroup>
          <inkml:annotationXML>
            <emma:emma xmlns:emma="http://www.w3.org/2003/04/emma" version="1.0">
              <emma:interpretation id="{0F9645AF-53ED-4C48-A625-DB015F0DB870}" emma:medium="tactile" emma:mode="ink">
                <msink:context xmlns:msink="http://schemas.microsoft.com/ink/2010/main" type="inkWord" rotatedBoundingBox="7010,13606 7827,13559 7874,14376 7057,14424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47669.5494">6187 11703 1076 0,'0'0'48'0,"5"-10"9"0,12 0-45 0,-5-5-12 15,-1 0 0-15,0 5 0 0,6-10 101 0,0 0 19 16,-6 0 3-16,-5 4 1 0,5-4-40 0,-5 0-8 16,0 0-2-16,-6 5 0 0,0-5-34 0,0 5-6 15,-6 0-2-15,0 5 0 0,-5-5 0 0,5 5 0 0,-11 5 0 16,6-6 0-16,-6 11-11 0,0 0-2 0,-5 0-1 0,-1 0 0 16,0 6-8-16,1-1-2 0,-1 10 0 15,-5-5 0-15,11 5-8 0,-6 5 12 0,1 5-12 0,5 5 12 16,-6 0-12-16,0 11 0 0,1 4 0 15,-1 0 8-15,1 5-8 0,-1 1 0 0,6-6 0 16,0 5 0-16,6 0 0 0,5-4 0 0,-5-1 0 0,11 0 0 16,-12-10 0-16,12-5 0 0,0-4 0 0,6-1 0 15,0-5 0-15,-1-5 0 0,1-5 0 0,5-5 0 16,1 0 0-16,-1-10 0 0,12 0-9 0,-6-5 9 16,5 0 0-16,1-10-10 0,-6 0 10 0,5-5-8 15,7-11 8-15,-1 1 0 0,6-5 0 0,-6 0 0 16,6-1 0-16,-6-4 0 0,6 0 0 0,-5 0 0 15,4-1 0-15,-4 6 8 0,-12 0-8 0,5 10 0 16,-5 0 24-16,-5 10 0 0,-7 5 0 0,7-1 0 0,-7 6 15 16,-5 5 3-16,6 0 1 0,-6 5 0 0,0 0-15 0,0 0-4 15,0 0 0-15,0 15 0 0,6 1-16 0,-6 9-8 16,5 0 0-16,-5 0 8 0,6-5-8 0,5 5 0 16,-5 0 0-16,5 0 0 0,6 1 0 0,-6-1 0 15,6 0 0-15,0-5 0 0,0 5 0 0,6 0-14 16,0-5 2-16,10 5-713 15,-10 1-143-15</inkml:trace>
        </inkml:traceGroup>
        <inkml:traceGroup>
          <inkml:annotationXML>
            <emma:emma xmlns:emma="http://www.w3.org/2003/04/emma" version="1.0">
              <emma:interpretation id="{C1F1DA14-8457-45A2-9141-7B1233430D7B}" emma:medium="tactile" emma:mode="ink">
                <msink:context xmlns:msink="http://schemas.microsoft.com/ink/2010/main" type="inkWord" rotatedBoundingBox="9523,12928 12797,12738 12889,14319 9615,14509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8783.5073">9116 11281 824 0,'0'0'36'0,"0"0"8"15,0 0-35-15,6-10-9 0,-6-10 0 0,0 0 0 0,0 5 96 0,0-1 18 16,0-4 3-16,0 5 1 0,0 0-21 0,-6-5-4 16,6 5-1-16,-6-5 0 0,6 5-39 0,0 0-8 15,-5 0-1-15,-1 0-1 0,6 5-23 0,-11-1-4 16,5 6 0-16,-11 0-1 0,6 0 1 0,0 5 1 16,-12 0 0-16,6 0 0 0,-11 0-6 0,-1 5-2 15,-4 0 0-15,-1 5 0 0,0 6-9 0,0-6 8 16,0 5-8-16,0 0 8 0,-6 5 4 0,12 0 1 15,0 10 0-15,11-5 0 0,5 5-13 0,-5 1 0 16,6-6 8-16,0 5-8 0,5 0 0 0,1-5 0 16,-1 0 0-16,6-5 0 0,6 1-8 0,-1-1 8 15,1-5-12-15,0 0 12 0,-1-5-12 0,-5-10 4 16,0 0 8-16,0 0-13 0,0 0 13 0,17-10 0 16,0 0 0-16,0-5 0 0,11-5 0 0,-5-1 0 15,5-4 0-15,1 0-9 0,4-10 9 0,-4 5 0 16,-1-5 0-16,6-1 0 0,-6 1 0 0,-5 5 0 0,5 0 0 15,-5 5 0-15,-6 0 0 0,5 5 8 0,-5-1-8 16,0 1 0-16,0 5 0 0,0 5 9 0,-5 0-9 0,-1 5 0 16,0 0 15-16,0 10-4 0,1 0-1 0,-1 5 0 15,0 0 7-15,1 10 2 0,-1 1 0 0,0 4 0 16,1 5-19-16,-7 10-19 0,1 5 4 0,-6 6 1 16,0 4 14-16,-6 0 0 0,-5 10 0 0,0 1 0 15,-6-1 0-15,-6 6 0 0,0-6 0 0,-5 0 0 16,-6 1 0-16,-5-1 0 0,-1-5 0 0,-11 1 10 15,0-6 7-15,0-5 2 0,-5-5 0 0,-1 1 0 0,18-6 5 16,-7-10 0-16,1-5 1 0,6-5 0 16,5 0 12-16,0-15 3 0,0-5 0 0,11-5 0 0,-5-5-8 15,5-5 0-15,12-10-1 0,0-10 0 0,11 0-7 0,0-5 0 16,5-16-1-16,18 1 0 0,5-10-23 0,6-6 0 16,11 1 0-16,6-6 0 0,0 1-12 0,0 10-6 15,11-1-2-15,-5 11 0 16,-1 10-87-16,-5 5-17 0,-5 9-4 0,-7 6-814 0</inkml:trace>
          <inkml:trace contextRef="#ctx0" brushRef="#br0" timeOffset="149025.5134">9817 11286 1782 0,'0'0'39'0,"0"0"8"0,0 0 1 0,0 0 3 0,0 0-41 0,17 10-10 0,-5 5 0 0,-7 0 0 16,7 5 58-16,-7 0 10 0,1 5 1 0,5 11 1 15,-5-6-18-15,0 5-3 0,-1 5-1 0,7-5 0 16,-1 1-18-16,0-1-4 0,0-5-1 0,1 5 0 16,-1-10-25-16,6 0 0 0,-11 1 8 0,5-6-8 15,0-5-91-15,1 5-20 0,-1-10-4 16,0 0-791-16</inkml:trace>
          <inkml:trace contextRef="#ctx0" brushRef="#br0" timeOffset="149176.0905">10179 10733 2016 0,'-34'-25'179'0,"17"15"-143"15,12-10-36-15,-7 5 0 0,1-1 62 0,6 6 6 16,-1 5 0-16,6 5 1 0,0 0-29 0,0 0-5 15,0 0-2-15,0 0-724 16,6 15-145-16</inkml:trace>
          <inkml:trace contextRef="#ctx0" brushRef="#br0" timeOffset="149762.1122">10439 11191 345 0,'0'0'31'0,"0"0"-31"15,0 10 0-15,-5-10 0 0,5 6 194 0,-6 4 33 16,6 0 6-16,0 5 2 0,-5 0-89 0,5 5-18 16,5-5-3-16,1 10-1 0,5 10-52 0,0 0-10 15,1 6-2-15,-1-1-1 0,6 5-17 0,-6 0-3 16,6 1-1-16,-6-1 0 0,0-10-18 0,1 5-3 16,-1-5-1-16,0-4 0 0,1-6 6 0,-1-5 1 15,0-10 0-15,-5 5 0 0,-6-15 8 0,0 0 1 16,0 0 1-16,11 0 0 0,-11 0 9 0,17-5 2 15,0-10 0-15,-6 0 0 0,6-5-2 0,-6 0 0 16,1-6 0-16,-1 1 0 0,0 0-4 0,0-10-1 16,1 0 0-16,-7-10 0 0,6-1-9 0,1 1-3 0,-1 5 0 15,0 0 0-15,1-6-17 0,-1 6-8 0,0-5 0 0,0 0 8 16,1-1-8-16,-1 11-14 0,0 0 3 0,-5 10 1 31,11 5-97-31,-6 0-19 0,-5 5-4 0,10 5-963 0</inkml:trace>
          <inkml:trace contextRef="#ctx0" brushRef="#br0" timeOffset="150101.3153">11356 11532 1951 0,'0'0'43'0,"11"-10"9"0,0 0 1 0,1 0 2 0,5-5-44 0,0 0-11 15,-6 0 0-15,6-5 0 0,0 0 30 0,5 0 4 16,-5-6 1-16,0 1 0 0,-5 0-27 0,-1 0-8 16,0 0 0-16,-5-5 0 0,0 5 9 0,-1-6-9 15,-5 6 0-15,-5 0 9 0,5 5-9 0,-6 0 0 16,-5 5 0-16,5 0 0 0,-5 0 0 0,5 10 10 16,-11-5-10-16,6 10 10 0,-1 0 13 0,-5 0 2 15,0 10 1-15,1 5 0 0,-7-5 0 0,0 15 0 16,-5 0 0-16,-6 5 0 0,0 10-26 0,6 1 0 15,0 4 0-15,-1 5 0 0,1 5 0 0,11 1 0 16,0-1 0-16,6-5 0 0,11 1 8 0,5-6-8 0,7-5 8 16,5-5-8-16,5 0 0 0,7-4 0 0,5-1 0 15,5-10 0 1,1-5-150-16,5-5-29 0</inkml:trace>
        </inkml:traceGroup>
        <inkml:traceGroup>
          <inkml:annotationXML>
            <emma:emma xmlns:emma="http://www.w3.org/2003/04/emma" version="1.0">
              <emma:interpretation id="{FBA98620-721C-49EE-BD9A-D4BCCCEE2EF1}" emma:medium="tactile" emma:mode="ink">
                <msink:context xmlns:msink="http://schemas.microsoft.com/ink/2010/main" type="inkWord" rotatedBoundingBox="13669,13331 14430,13287 14462,13824 13700,13868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50450.2711">12425 11140 1720 0,'0'0'38'0,"0"0"8"0,0 0 2 0,0 0 0 0,0 0-39 0,17 15-9 16,-6-5 0-16,-5 5 0 0,5 0 70 0,-6 11 12 16,-5 9 2-16,6-5 1 0,-6 5-49 0,0 5-11 15,0-4-1-15,0-1-1 0,-6 5-13 0,6-5-2 16,-5-5-8-16,-6 0 12 0,5-4-4 0,0-1-8 15,1-10 11-15,5 0-11 0,0-15 24 0,0 0-1 16,0 0-1-16,0 0 0 0,0 0 7 0,0 0 2 16,0 0 0-16,11-10 0 0,0-5 0 0,0-5 0 15,6-6 0-15,6-4 0 0,-6 0-11 0,6-5-3 16,5 0 0-16,0 0 0 0,0-1-3 0,1 1-1 16,5 0 0-16,-12 0 0 0,7 0 0 0,-7 10 0 15,1 4 0-15,-1 6 0 0,1 10 11 0,-6 0 3 16,0 10 0-16,0 5 0 0,-11 10-27 0,11 1 8 15,-6 9-8-15,6 5 0 0,6-5 10 0,-1 5-10 0,6 5 12 16,1 1-12-16,-1 4 8 0,6-5-8 0,0 0 0 0,0 1-808 16,-6-6-168-16</inkml:trace>
        </inkml:traceGroup>
        <inkml:traceGroup>
          <inkml:annotationXML>
            <emma:emma xmlns:emma="http://www.w3.org/2003/04/emma" version="1.0">
              <emma:interpretation id="{16D9B8CB-8D51-4AF5-BEA2-9E6752D43343}" emma:medium="tactile" emma:mode="ink">
                <msink:context xmlns:msink="http://schemas.microsoft.com/ink/2010/main" type="inkWord" rotatedBoundingBox="16084,12419 20663,12153 20748,13618 16170,13884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54408.6818">16214 11025 518 0,'0'0'23'0,"0"0"5"0,0 0-28 0,-6-6 0 0,-5 6 0 0,-1-5 0 16,1 5 324-16,0 0 59 0,5 5 12 0,-5 6 2 16,0-1-255-16,-1 5-51 0,7 5-11 0,-1 0-1 15,-5 0-40-15,5 5-8 0,0 0-2 0,6 0 0 16,0 1-13-16,0-1-2 0,0 0-1 0,0-5 0 16,6 0-13-16,0-5 9 0,-6 0-9 0,5 0 8 15,-5-15-8-15,6 10 0 0,0-5 0 0,-6-5 0 16,0 0-83-16,17 5-15 0,-6 0-3 0</inkml:trace>
          <inkml:trace contextRef="#ctx0" brushRef="#br0" timeOffset="154562.1186">16434 10647 2257 0,'-5'-15'49'0,"-7"0"11"0,7 0 1 0,-1 0 3 0,6 0-51 0,0 0-13 16,-6 0 0-16,6 15 0 0,0 0 54 0,0 0 8 15,0 0 2-15,0 0 0 16,6 15-224-16,5 0-45 0,-5 20-9 0,0-5-2 0</inkml:trace>
          <inkml:trace contextRef="#ctx0" brushRef="#br0" timeOffset="154062.5727">14975 10316 856 0,'0'-20'38'0,"0"10"8"0,0-6-37 0,0 6-9 0,0-5 0 0,6 0 0 15,-6 5 83-15,0 10 14 0,0 0 3 0,0 0 1 16,0 0 3-16,0 0 0 0,0 0 0 0,0 0 0 0,11 10-39 0,-5 5-7 16,-1 0-2-16,7 6 0 0,-7-1-16 0,1 0-4 15,0 0-1-15,-6 10 0 0,5-5 4 0,-5 10 1 16,-5 11 0-16,5 9 0 0,0 0-12 0,-12 5-3 16,7 1 0-16,-7 4 0 0,1 1 7 0,0 4 2 15,-6 0 0-15,6 1 0 0,-1-6-3 0,7 0-1 16,-7 6 0-16,7-6 0 0,5 0-3 0,-6-4-1 15,6-6 0-15,0-10 0 0,0-4-26 0,0-6 0 16,0-10 0-16,0-5 0 0,0-5 14 0,0 0 1 16,0-15 0-16,0 0 0 0,0 0-2 0,0 0 0 15,0 0 0-15,6-15 0 0,-6 0 3 0,5-5 0 16,1-5 0-16,5-10 0 0,1-6-16 0,-1-4 9 16,6 0-9-16,5-5 8 0,1-11-8 0,11 6 0 15,-6-5 0-15,1 4 0 0,10 6-12 0,1 5 12 16,5 5-10-16,0 4 10 0,-5 6-11 0,-1 10 11 0,1 5-12 15,-6 0 12-15,-11 5-14 0,-1 10 4 0,1 5 1 16,-1 5 0-16,1 0 9 0,-6 0 0 0,-6 10 0 0,-5 0 0 16,0 5 0-16,-1 1 0 0,-10 4 0 0,-7 0 8 15,1 5-8-15,0-5 0 0,-6 5 0 0,0 1-8 16,-12-1 8-16,1 0 8 0,0-5-8 0,-12 5 11 16,6 1-11-16,-5-6 0 0,-1 5 9 0,1-10-9 15,5 5 0-15,-6-10 0 0,6 0 0 0,0-5 8 16,6-4-8-16,0-1 0 0,5-5 0 0,0-5 0 15,7 0-21-15,-1 0-3 0,5 0 0 0,7 0 0 16,5 0-180-16,0 0-36 0</inkml:trace>
          <inkml:trace contextRef="#ctx0" brushRef="#br0" timeOffset="155187.2805">16966 10823 288 0,'0'0'12'0,"0"0"4"0,0 0-16 0,11-10 0 0,-11 10 0 0,0 0 0 16,0 0 247-16,0 0 46 0,0 0 10 0,0 0 1 16,0 0-152-16,0 0-30 0,0 15-6 0,0 1-2 15,0-1-75-15,0 5-15 0,0 0-4 0,-5 5 0 0,5 5 26 16,-6 0 5-16,6-5 1 0,0 11 0 0,-6 4-23 0,6 0-4 16,-5 0-1-16,-1 0 0 0,0 1 13 0,6-6 3 15,0 5 0-15,-5 0 0 0,-1-4-18 0,6-1-3 16,0-10-1-16,0 0 0 0,0 0-7 0,0-5-2 15,0-5 0-15,0-5 0 0,0-10 16 0,0 0 3 16,0 0 1-16,0 0 0 0,0 0-17 0,0 0-3 16,0 0-1-16,-11-5 0 0,5-10 3 0,0-5 0 15,1 0 0-15,-1-5 0 0,0 0-11 0,1-10 12 16,-1-6-12-16,6 1 12 0,6 0-12 0,5-5 12 16,0-1-12-16,1-4 12 0,10-5-12 0,-5 0 0 15,12-6 0-15,-1 1 0 0,6 0-11 0,5-6 11 16,1 1-8-16,0 5 8 0,-1 4-10 0,6 6 10 15,1 5-12-15,-1 10 12 0,0 4-13 0,-5 6 4 16,-6 5 1-16,0 10 0 0,-6 10 8 0,0 0 0 0,-11 10 0 0,0 5-8 16,-6 5 8-16,-5 11 0 0,0 4 0 15,-12 5 0-15,-5 5 0 0,-6 5 0 0,-6 1 0 0,-5-1 0 16,-6 0-8-16,-6 1 0 0,-5 4 0 0,-6-5 0 16,6-5-29-1,0 1-6-15,-1-6-1 0,7 0 0 0,5-10-22 0,0 0-5 16,6-10-1-16,5 1-575 0,0-6-115 0</inkml:trace>
          <inkml:trace contextRef="#ctx0" brushRef="#br0" timeOffset="155637.484">18352 10818 1422 0,'0'0'63'0,"11"-10"13"0,-6 5-61 0,7-5-15 15,-12 10 0-15,0 0 0 0,0 0 102 0,0 0 18 16,0 0 3-16,0 0 1 0,0 0-56 0,0 0-10 16,0 0-2-16,-12-10-1 0,1 5-26 0,-6 0-5 15,0 5 0-15,0 0-1 0,0 0 5 0,-5 5 2 16,-1 0 0-16,0 10 0 0,-5 0-16 0,0 5-3 15,0 1-1-15,-1 9 0 0,1 5 12 0,0 0 2 0,-6 5 1 16,6 1 0-16,5-1-25 0,0 0 0 16,1 5 8-16,-1-5-8 0,12-4 0 0,-1-1 0 0,1 0 0 15,5-10 0-15,-5 0 0 0,11-10-16 0,0-5 4 0,6 0 1 16,-6-10-2-16,11 0-1 0,6-10 0 0,6 0 0 0,11-5 14 0,0-10 0 16,5-5 0-16,1-5 0 15,5-10 0-15,0-1-9 0,6 1 9 0,0-5 0 16,-6 0 0-16,1-1 0 0,-1 1 0 0,-6 0 0 15,-5 10 0-15,-5 4 0 0,-1 6 0 0,-11 5 8 16,-6 10 0-16,-5 5 0 0,-6 10 0 0,0 0 0 16,-6 10 6-16,0 5 2 0,-10 10 0 0,-1 5 0 15,0 11-16-15,-6-1 0 0,0 5 0 0,6 10-10 0,-5-4 10 16,-1-1 0-16,1 0 0 0,10 5 0 16,1 1-114-16,5-6-21 0,-11 35-4 0,17-29-1 0</inkml:trace>
          <inkml:trace contextRef="#ctx0" brushRef="#br0" timeOffset="155937.769">19075 10798 1267 0,'-17'0'112'0,"17"0"-89"15,17 5-23-15,-11 5 0 0,-6 5 143 0,0 1 24 16,6 4 5-16,5 5 0 0,0 5-81 0,-5 0-17 15,-6 5-3-15,6 0-1 0,5 6-46 0,-11-6-10 0,-11 0-2 0,11-5 0 16,0 5 6-16,0-4 1 0,-6-6 0 0,0-5 0 16,1-5-8-16,5 5-2 0,5-5 0 0,-5-5 0 15,-11-5 11-15,11-5 3 0,11 5 0 0,-11-5 0 16,0 0 14-16,0 0 3 0,12 0 1 0,5-10 0 16,5 0 12-16,-5-5 3 0,-17 0 0 0,12 0 0 15,4-5-29-15,1 0-6 0,-5 0-1 0,-1-6 0 16,-5 6-12-16,11-5-8 0,0 0 8 0,0-5-8 15,-6 5 0-15,6 0 0 0,6-6 0 0,5 1 0 16,-11 5-117-16,11-5-28 0,6-5-6 0</inkml:trace>
        </inkml:traceGroup>
        <inkml:traceGroup>
          <inkml:annotationXML>
            <emma:emma xmlns:emma="http://www.w3.org/2003/04/emma" version="1.0">
              <emma:interpretation id="{9564BF10-5D28-40F8-ABE3-120EFF69DD61}" emma:medium="tactile" emma:mode="ink">
                <msink:context xmlns:msink="http://schemas.microsoft.com/ink/2010/main" type="inkWord" rotatedBoundingBox="21183,12018 25181,11786 25274,13396 21276,13628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57506.5278">22169 10316 1364 0,'0'0'60'0,"11"-5"13"0,6 0-58 0,0 0-15 0,6 5 0 0,-1 0 0 15,12 0 40-15,0-5 4 0,6 0 2 0,-1 5 0 16,7-10-13-16,5 4-2 0,0-4-1 0,-1 5 0 16,7-5 24-16,-6 0 5 0,5 5 1 0,-5-5 0 15,-5-5 3-15,-1 5 1 0,0 0 0 0,0 0 0 16,-11-5-40-16,0 5-8 0,0-5-2 0,-6 5 0 16,1-5-103-16,-1 5-21 15,-5-6-4-15</inkml:trace>
          <inkml:trace contextRef="#ctx0" brushRef="#br0" timeOffset="157745.8776">22831 9697 1558 0,'0'0'69'0,"5"-15"15"0,7 10-68 15,-7-5-16-15,7 0 0 0,-12 10 0 0,0 0 108 0,11 0 17 16,0 10 4-16,-5 0 1 0,0 5-53 0,-6 10-10 15,0 11-3-15,-6-1 0 0,0 10-25 0,-5 5-6 16,5 6-1-16,-5 4 0 0,0 5 16 0,-6 1 4 16,0 9 0-16,-6 1 0 0,6-1-32 0,0 5-7 15,-6 6-1-15,7-1 0 0,-1-4-12 0,0-6 0 0,0 1 0 0,0-1 0 32,5-5-64-32,-5-4-16 0,0-6-4 0,6-25 0 0</inkml:trace>
          <inkml:trace contextRef="#ctx0" brushRef="#br0" timeOffset="156556.5099">19975 10663 630 0,'28'-10'28'0,"-28"10"5"0,-11 0-33 0,11 0 0 16,0 0 0-16,0 0 0 0,0 0 128 0,0 0 20 16,0 0 3-16,17-6 1 0,11-4-36 0,-6 5-6 15,-16 0-2-15,22 0 0 0,1 0-25 0,10 0-6 16,-10-5-1-16,4-5 0 0,1 0 4 0,12 5 0 16,5-10 0-16,5 5 0 0,-16 0-28 0,16 5-6 15,12-10-1-15,-6 5 0 0,-16 4-25 0,-1-4-6 16,6 10-1-16,0-5 0 0,0-5-21 0,-12 5-5 15,-5 10-1-15,0-10-670 16,0 5-133-16</inkml:trace>
          <inkml:trace contextRef="#ctx0" brushRef="#br0" timeOffset="156849.5363">20930 9838 1450 0,'-11'-20'64'0,"11"20"14"0,11-5-62 0,-11 5-16 15,0 0 0-15,0 0 0 0,17 5 131 0,-17-5 23 16,0 0 5-16,0 15 1 0,-11 0-88 0,5 5-18 16,1 10-3-16,-12 1-1 0,-6 9-22 0,6 5-5 15,0 0-1-15,0 11 0 0,6-1-6 0,-6 10 0 16,0 1-1-16,0 9 0 0,11-5 5 0,-5 6 2 15,-12-1 0-15,6 1 0 0,12-1-9 0,-6 0-1 16,-6-9-1-16,-6 4 0 0,6-10-11 0,0 1 0 16,11-6 0-16,-5-5 0 15,-6-4-117-15,0-6-26 0,11-10-5 0</inkml:trace>
          <inkml:trace contextRef="#ctx0" brushRef="#br0" timeOffset="157135.1059">21405 10854 1612 0,'0'0'144'0,"0"0"-116"0,6-5-28 0,-6 5 0 15,0 0 80-15,6-5 11 0,-6 5 1 0,0 0 1 16,0 0-13-16,0 0-2 0,0 0-1 0,5 15 0 15,-5 0-39-15,0 5-8 0,-5-5-2 0,-1 5 0 16,0-5 19-16,1 5 3 0,-1 0 1 0,0 0 0 16,1 1-25-16,-6-6-5 0,5 0-1 0,6 0 0 15,-6 0-12-15,6 0-8 0,0 0 10 0,0 0-10 16,6-5-14-16,-6 0-9 0,6 0-1 0,-6-10-732 16,0 0-145-16</inkml:trace>
          <inkml:trace contextRef="#ctx0" brushRef="#br0" timeOffset="157251.6925">21779 10336 2185 0,'-6'-10'48'0,"-5"0"9"0,5 0 3 0,0 0 2 0,6 10-50 0,0 0-12 16,-11-10 0-16,11 10 0 16,0 0-52-16,-6 10-12 0,-5 0-4 0,0 0-835 0</inkml:trace>
          <inkml:trace contextRef="#ctx0" brushRef="#br0" timeOffset="158168.8929">23402 10758 1796 0,'0'0'40'0,"11"-5"8"0,6 5 1 0,6-5 1 16,11 0-40-16,0 0-10 0,-6 5 0 0,6-5 0 0,0-5 0 0,-6 5 0 15,6 0 0-15,-6-5 0 0,1 0 8 0,-1-5 0 16,-6 0 0-16,1-6 0 0,0 6 7 0,-6-5 1 16,0 0 0-16,0-5 0 0,-6 10 48 0,6-5 9 15,0 0 3-15,-6 5 0 0,-5 0-32 0,5-1-7 16,-5 11-1-16,-1-5 0 0,1 0-25 0,-6 10-11 16,0 0 8-16,-11-5-8 0,-1 0 12 0,1 0-4 15,-12 10 0-15,1-5 0 0,-1 10-8 0,-11-5 0 16,6 10 0-16,-6 1 0 0,0-1 0 0,-5 10 0 15,-1-5 0-15,0 10 0 0,1-5 10 0,5 10 0 16,0-4 0-16,6 4 0 0,5 0 26 0,6 0 4 16,6 5 2-16,5-5 0 0,6 6-25 0,0-6-5 15,11 0 0-15,12 5-1 0,0-5-11 0,5 6 0 16,6-6 0-16,11 0 0 16,0 0-62-16,6-5-18 0,6-4-3 0</inkml:trace>
        </inkml:traceGroup>
        <inkml:traceGroup>
          <inkml:annotationXML>
            <emma:emma xmlns:emma="http://www.w3.org/2003/04/emma" version="1.0">
              <emma:interpretation id="{9B266622-AB8B-4D19-A8FF-BB4BA1F6E22C}" emma:medium="tactile" emma:mode="ink">
                <msink:context xmlns:msink="http://schemas.microsoft.com/ink/2010/main" type="inkWord" rotatedBoundingBox="27107,11798 31983,11515 32090,13345 27213,13628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59627.9418">27632 10351 2026 0,'6'-10'44'0,"-1"5"10"0,7-5 2 0,-7 0 1 15,1 0-45-15,-6 5-12 0,0 5 0 0,0 0 0 0,0 0 38 0,11 10 6 16,-5 5 0-16,0 10 1 0,-1 0-12 16,1 0-2-16,0 5-1 0,-1 6 0 0,1 4-17 0,0 5-3 15,-1 0-1-15,7 5 0 0,-7-4-9 0,7-1 12 16,-7-5-12-16,-5 0 12 0,6-9-3 0,5-1 0 16,-11-5 0-16,6-5 0 0,-6-5 10 0,5-5 1 15,-5-10 1-15,0 0 0 0,0 0 19 0,0 0 4 16,0 0 1-16,0 0 0 0,0 0 22 0,0-15 4 15,0-5 1-15,6-5 0 0,0-5-54 0,-6-1-10 16,0-4-8-16,5-5 9 0,7 0 7 0,-1-5 0 16,0-1 1-16,6 6 0 0,6 0-17 0,5 0 0 15,1-1 8-15,4 6-8 0,1 0-16 0,-5 5-6 16,5 0-2-16,-6 10 0 16,0 0-148-16,0 4-29 0,1 1-7 0,-7 5 0 0</inkml:trace>
          <inkml:trace contextRef="#ctx0" brushRef="#br0" timeOffset="160114.5263">28984 10291 1638 0,'0'0'72'0,"-6"-16"16"0,6 6-71 0,0 10-17 16,-6-10 0-16,1 0 0 16,-1-5 72-16,6 15 12 0,0 0 1 0,0 0 1 0,0 0-35 0,0 0-7 15,0-10-2-15,-5 0 0 0,5 10-29 0,-6-10-5 16,6 10-8-16,0 0 11 0,-11-10-1 0,5 5 0 16,-5 5 0-16,-1 0 0 0,-5 0-10 0,-5 5 12 15,-1 0-12-15,-5 5 12 0,-6 5-12 0,6 0 0 16,-12 5 9-16,12 6-9 0,-1 4 0 0,12 0 0 15,-5 0 0-15,5 0 0 0,-6-5 0 0,12 5 0 16,11 1 0-16,-6-6 0 0,-5 5 0 0,11-5 0 16,0-5 0-16,11-5 0 0,1 0 0 0,-1-5 0 0,0-5 0 0,6 0 0 15,0 0 0-15,0-10 0 16,6 5 0-16,5-15 0 0,-5 5 0 0,11-10 0 16,-6 5 0-16,0-5 0 0,0-5 21 0,1-5 0 15,-1 0 0-15,0-1 0 0,1-4-33 0,-7 5-8 16,6 5 0-16,-11 0-1 0,6 10 68 0,-12 5 13 15,1 0 4-15,-12 10 0 0,0 0-52 0,0 0-12 0,0 0 0 0,-6 15 0 16,0 0 0-16,-5 5 0 0,0 5 0 16,-1 5 0-16,1 0 0 0,0-5 0 0,-1 6 0 15,1-1 0 1,5 0-19-16,6 0-6 0,0 0-2 0,6 0-1021 0</inkml:trace>
          <inkml:trace contextRef="#ctx0" brushRef="#br0" timeOffset="159237.6573">26631 10336 403 0,'0'0'36'0,"-6"-10"-36"16,12 0 0-16,-6 0 0 0,0 0 230 0,0 0 39 15,0-1 8-15,6-4 2 0,-6 5-163 0,0-10-32 16,5 5-6-16,-5 0-2 0,0 0-9 0,0 5-3 15,0 0 0-15,0 0 0 0,0 10-26 0,-11-10-6 16,5 5 0-16,6 5-1 0,-17-5-18 0,1 5-3 16,4 5-1-16,-16 0 0 0,5 5-9 0,-11 0 8 15,-5 10-8-15,-1 5 8 0,-11 5 7 0,0 0 1 16,-5 6 0-16,5-1 0 0,6 0-4 0,-6 0 0 16,11 5 0-16,1-4 0 0,10-1 10 0,1 0 2 0,5 5 0 15,1-5 0-15,11-4-32 0,5-6-7 16,12-5-1-16,5-5 0 0,-6 0 16 0,12 0-11 0,-11-5 11 15,11-5-10-15,0 0 1 0,11-5 0 0,1-5 0 0,-1-5 0 16,0 0 9-16,0 0 0 0,6-10 0 0,-5-5-8 16,-1 0 8-16,6-6 0 0,0-9 0 0,0 5 0 15,0-10 0-15,0 5 0 0,0-11 0 0,5 1 0 16,-5 5 12-16,0 5-3 0,0 4 0 0,5 1 0 16,-5 10 16-16,0 0 3 0,-5 5 1 0,-1 5 0 15,-5 5-8-15,-1 0-1 0,-5 10-1 0,0 0 0 16,-17 0-11-16,11 5-8 0,1 10 12 0,-7 10-12 15,-5 0 8-15,0 10-8 0,-5 10 0 0,-7 1 0 0,7 4 0 16,-12 5 0-16,5 11 0 0,1 4 0 0,-6-5 0 16,0 6 0-16,0-1 0 0,-5 0 0 0,-7-4 0 15,7-6 0-15,-7 0 0 0,7-4 0 0,-12-1 0 0,11-5 0 16,-5-4 0-16,0-6 0 0,-6-5 0 0,11-5 0 16,-5 0 0-16,5-5 0 0,6-9 0 0,-5-6 0 15,5-5 0-15,5 0 0 0,-5-10 23 0,6 0 7 16,0-5 2-16,-6-6 0 0,11 1-32 0,1-5 0 15,5 0 0-15,0-5 0 0,0-5 16 0,5-5-4 16,7 4 0-16,4 1 0 0,-4-5 7 0,10 5 1 16,-5-5 0-16,12 0 0 0,-1-1-20 0,0 1 0 15,6 0 0-15,11 0 0 0,-5 0-9 0,5-6-6 16,6 1-1-16,0 0-745 16,6-5-150-16</inkml:trace>
          <inkml:trace contextRef="#ctx0" brushRef="#br0" timeOffset="160616.3135">29566 10054 1332 0,'0'0'59'0,"0"0"12"0,0 0-57 0,17 0-14 16,-17 0 0-16,0 0 0 0,12 10 91 0,-7 10 15 15,1 1 3-15,-6 4 1 0,-6 5-37 0,1 0-7 16,5 5-2-16,-6 5 0 0,-5 1-3 0,5-1-1 15,0-5 0-15,-5 10 0 0,5-4-28 0,6 4-7 16,-5 0-1-16,-1 0 0 0,0 0 8 0,6 1 2 16,-5-1 0-16,5 0 0 0,-6 0 3 0,6 1 1 15,-6-11 0-15,1 0 0 0,-1 0-2 0,6-5 0 16,-6-9 0-16,1-1 0 0,5-5-24 0,-6 0-12 16,0-5 10-16,6-10-10 0,0 0 11 0,0 0-11 15,0 0 12-15,-11-5-12 0,6 0 13 0,5 5-4 16,-6-10-1-16,6 0 0 0,-6-10-8 0,12-1 0 15,-6 1 9-15,11 0-9 0,-5 0 0 0,11-5 0 0,-6 0 0 16,6 0 0-16,-6 0 0 0,6-6 0 0,-5-4 0 0,5 0 0 16,0 5 0-16,0-5 0 0,5 0 0 0,1-1 0 15,-1 1 0-15,7 0 0 0,-1 0 0 0,6 5 0 16,0-6-10-16,0 11-3 0,-6 0-1 0,6 10 0 16,0 0-10-1,-6 5-3-15,-5 5 0 0,-1 5 0 0,1 0 12 0,-6 10 3 0,-6 5 0 0,-5 0 0 16,-6 0 12-16,-6 10 0 0,1 0 0 0,-7 6 0 15,-5-6 0-15,6 10 0 0,-6-5 0 0,0 5 0 16,0-5 0-16,0-4 10 0,-5-1-10 0,5 0 8 16,-12 0-8-16,7-10 0 0,-12 5 9 0,6-5-9 15,-6-5-28-15,-6 0-11 0,-11-5-1 16,6 0-1-16,-6-5-149 0,-6-5-30 0,1 5-5 16,-6-10-2-16</inkml:trace>
          <inkml:trace contextRef="#ctx0" brushRef="#br0" timeOffset="161177.3799">30533 9622 1324 0,'12'-30'118'0,"-7"15"-94"0,-5-5-24 0,6-6 0 16,11 1 68-16,0 0 8 0,0 0 3 0,0 0 0 16,-6 0-3-16,6 5 0 0,-6 0 0 0,6 4 0 15,-5 6-14-15,-1 0-3 0,6 5-1 0,-17 5 0 0,0 0-25 0,6 20-5 16,-6 1 0-16,5 9-1 15,-10 10-27-15,-1 10 0 0,0-5 0 0,-5 16 0 16,0-1 56-16,-1 5 7 0,-5 1 1 0,0 4 0 16,-5-4-52-16,5-1-12 0,-6 5 0 0,1 1 0 15,-1-6 0-15,6 0 0 0,0 1 0 0,-6-1 0 16,7-10 0-16,-1 6 0 0,5-6 0 0,-5-5 0 0,0-4 34 0,6-6 4 16,5-5 1-16,1-5 0 0,-7-5-11 15,1-5-3-15,0-5 0 0,-1-10 0 0,12-5-25 0,0 0 0 16,0 0 0-16,-11-10 0 0,11-5 0 0,0-5 0 15,0-10 0-15,11 0 0 0,1-5 0 0,16-6 0 16,0 1 0-16,6 0 0 0,0 5 0 0,0-5 0 16,0 9 0-16,0 1 0 0,0 5 0 0,-6 0 0 15,-5 15 0-15,-1-5 0 0,-5 10 0 0,-5 0 0 16,-12 5 0-16,0 0 0 0,11 10 0 0,-5 10 0 16,-6 0 0-16,0 0 0 0,5 0 0 0,-5 5 0 15,0 6 0-15,0-6 0 0,0 5 0 0,0 0 0 16,0 5 0-16,6-5 0 15,5 1-46-15,1-1-14 0,-7-5-4 0,12 5-682 16,0-5-137-16</inkml:trace>
        </inkml:traceGroup>
      </inkml:traceGroup>
    </inkml:traceGroup>
    <inkml:traceGroup>
      <inkml:annotationXML>
        <emma:emma xmlns:emma="http://www.w3.org/2003/04/emma" version="1.0">
          <emma:interpretation id="{0E996091-2552-448C-BE79-7380106DC17D}" emma:medium="tactile" emma:mode="ink">
            <msink:context xmlns:msink="http://schemas.microsoft.com/ink/2010/main" type="paragraph" rotatedBoundingBox="2135,15441 30072,14491 30176,17553 2240,185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0F5272-5AC5-4727-A41F-B7D77322930E}" emma:medium="tactile" emma:mode="ink">
              <msink:context xmlns:msink="http://schemas.microsoft.com/ink/2010/main" type="line" rotatedBoundingBox="2135,15441 30072,14491 30176,17553 2240,18504"/>
            </emma:interpretation>
          </emma:emma>
        </inkml:annotationXML>
        <inkml:traceGroup>
          <inkml:annotationXML>
            <emma:emma xmlns:emma="http://www.w3.org/2003/04/emma" version="1.0">
              <emma:interpretation id="{483CA90A-443E-41C2-9B20-7BA2A791410C}" emma:medium="tactile" emma:mode="ink">
                <msink:context xmlns:msink="http://schemas.microsoft.com/ink/2010/main" type="inkWord" rotatedBoundingBox="2151,15899 5855,15773 5909,17360 2205,17486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63187.0037">2397 14805 1209 0,'0'0'108'0,"6"-10"-87"0,0 0-21 0,5-5 0 15,-5 0 64-15,11 0 9 0,5-11 2 0,-5 1 0 16,0 0-14-16,0 0-2 0,6-10-1 0,-1 10 0 16,1 0-38-16,-6 4-7 0,0 1-1 0,-11 0-1 15,11 5 8-15,-6 0 1 0,-11 0 1 0,0 10 0 0,0-5 23 0,-6 5 5 16,-5-5 1-16,0 5 0 0,-1 0-2 0,-5 0 0 15,-5 0 0-15,5 5 0 0,0-5-10 0,0 5-2 16,-6 0-1-16,6 0 0 0,-5 0-24 0,5 5-11 16,-6 5 10-16,-5 0-10 0,11 10 0 0,-6 0 0 15,1 5 0-15,-7 15 0 0,7 6 0 0,-7 9 0 16,1 0 0-16,0 6 0 0,5-1 0 0,6-5 0 16,6 5 0-16,0-4 0 0,-1-6 0 0,12-10 0 15,0 0 0-15,0-4 0 0,0-6 0 0,12-5 0 16,-7-5-8-16,7-10 8 0,-7 5 0 0,-5-15 0 15,17 0 0-15,0-10 0 0,6 0 0 0,-1-10-10 16,-5 0 10-16,0-5-12 0,12-10 12 0,-1-6 0 16,-11 1 8-16,0-10-8 0,0 0 0 0,0 4 0 15,0-4 0-15,0-5 0 0,0-1 0 0,-6 6 0 0,6 0 0 16,-6 10-8-16,6 5 8 0,-5 14 8 0,-1 1-8 16,6 10 11-16,-6 5-11 0,0 10 0 0,1 10 0 0,-1 5 0 15,0 6 0-15,-5 9 0 0,-12 5 0 0,6 0 0 16,6 5 0-16,-6 1 0 0,-6 4 0 0,-5 0 0 15,5-5-27 1,6 1-10-16,0-6-3 0,0-5-614 0,0 0-123 0</inkml:trace>
          <inkml:trace contextRef="#ctx0" brushRef="#br0" timeOffset="163573.5808">2986 14659 1857 0,'0'-30'82'0,"5"20"18"0,7 0-80 0,-1 5-20 15,0-5 0-15,6 5 0 0,0 0 60 0,0 5 9 16,0 5 2-16,6 5 0 0,-6 5-38 0,0 5-7 16,-6 5-2-16,12 0 0 0,-6 0-5 0,-6 1-2 15,0 4 0-15,-5 5 0 0,5 5 11 0,-11-5 1 16,6 5 1-16,-6-4 0 0,0-1 2 0,0-5 0 15,5 0 0-15,-5 0 0 0,0-10-32 0,0 1-12 0,0-1 1 0,6-10 0 16,0 5 11-16,-1-5 0 16,1 0 0-16,5 0 8 0,-5-5 0 0,-6-5 1 15,11 10 0-15,1-5 0 0,-1-5-9 0,0-5 0 0,1 0 0 16,-7 5 0-16,-5 0 0 0,12-15 0 0,4 0 0 0,-10 0 0 16,0-5 0-16,-1 0 0 0,1-1 0 0,-6-4 0 15,6-5 12-15,-1 0-2 0,1-5-1 0,0-5 0 16,-6-6-9-16,5 1 0 0,7 0 0 0,5-5 0 15,5-6 0-15,1 6-12 0,0 0 0 0,10 4 1 32,7 6-67-32,0 5-14 0,-6 10-2 0,0 10-917 0</inkml:trace>
          <inkml:trace contextRef="#ctx0" brushRef="#br0" timeOffset="162679.1065">1142 13835 1148 0,'0'-25'51'0,"6"14"10"0,-6-4-49 0,0 5-12 15,5-5 0-15,1 0 0 0,-6 0 86 0,0 0 14 0,6 10 4 0,-6 5 0 16,0-10-30-16,0 10-6 0,0 0 0 0,0 0-1 16,0 0-45-16,-12 5-9 0,7 0-1 0,-7 10-1 15,7 0 0-15,-7 10 0 0,-5 5 0 0,6 6 0 16,0 4 6-16,5 10 2 0,-5 10 0 0,5 6 0 15,0 9 9-15,6 1 1 0,6 4 1 0,-6 5 0 16,0 6 6-16,0-6 0 0,6 6 1 0,-6-6 0 16,5-4-16-16,-5-1-3 0,0-14-1 0,0-1 0 15,0-10-9-15,0-4-8 0,-11-11 12 0,5 0-12 16,6-10 18-16,-11-5-3 0,5-5-1 0,-5-5 0 16,5-4 2-16,6-11 1 0,0 0 0 0,0 0 0 15,-11-6 2-15,0-4 0 0,0-5 0 0,-1 0 0 16,1-10-4-16,5 0-1 0,-5-10 0 0,11-5 0 0,0-1-14 15,0-4 9-15,0-5-9 0,11 0 8 0,1-1 0 16,10 1 0-16,-5 5 0 0,11 0 0 0,1-1-8 16,-1 6-16-16,6 10 4 0,-6 0 1 0,-5 10 11 0,-1 0 0 15,12 9 8-15,-11 6-8 0,0 5 0 0,-6 5 0 16,5 6 0-16,1 4-8 0,-6 0 8 0,-6 10 0 16,6 5 8-16,-6 0-8 0,1-5 0 0,-1 5 0 15,0 1 0-15,1 4-8 16,-7 5-16-16,7-5-4 0,-1 0 0 0,-5 1 0 15,5-1-47-15,-5 0-9 0,-1-5-3 0,1 5-562 16,5-4-113-16</inkml:trace>
          <inkml:trace contextRef="#ctx0" brushRef="#br0" timeOffset="163941.7422">4241 14800 1465 0,'0'0'64'0,"0"0"15"0,0 0-63 0,0 0-16 16,0 0 0-16,0 0 0 0,0 0 74 0,17-5 12 15,6-15 2-15,5 5 1 0,0 0-55 0,1-1-11 16,-1-9-3-16,0 0 0 0,0 0-10 0,6-5-2 15,-5 0-8-15,-1 0 12 0,-6-1-12 0,-5 1 9 16,0 5-9-16,-5 0 8 0,-1 5 12 0,-5 0 1 16,-6 0 1-16,0 5 0 0,-6 5 9 0,-5-1 1 15,-1 6 1-15,-5 5 0 0,-11 0-5 0,0 5-2 0,-6 11 0 0,-6 4 0 16,-5-5 3-16,0 15 1 16,0 5 0-16,5 5 0 0,0 1 3 0,1 9 1 0,5-5 0 15,11 0 0-15,6 6-18 0,0-1-4 0,12-5-1 16,-1 0 0-16,12-9-11 0,5-1 12 0,12-5-12 0,-1-5 12 15,12 0-12-15,6-5-9 0,5-5 9 0,12 0-13 32,-1-5-124-32,6 1-25 0</inkml:trace>
        </inkml:traceGroup>
        <inkml:traceGroup>
          <inkml:annotationXML>
            <emma:emma xmlns:emma="http://www.w3.org/2003/04/emma" version="1.0">
              <emma:interpretation id="{F2996F8D-D42C-41DA-927D-65989F7FE107}" emma:medium="tactile" emma:mode="ink">
                <msink:context xmlns:msink="http://schemas.microsoft.com/ink/2010/main" type="inkWord" rotatedBoundingBox="8052,16300 9003,16268 9036,17266 8086,17299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64648.5009">7748 14182 1825 0,'0'0'40'0,"0"0"8"0,0-11 1 0,0 1 3 0,0-5-41 0,0 5-11 0,-6-5 0 0,0 5 0 15,-11 0 53-15,6 5 9 0,-12-5 2 0,1 5 0 16,-1 5-31-16,0 5-5 0,-11 0-2 0,1 5 0 15,4 0 3-15,-10 10 1 0,-1 0 0 0,1 11 0 16,-7 4-9-16,1 5-1 0,-6 5-1 0,6 5 0 16,-6 11-19-16,0-1 10 0,6 5-10 0,-6 1 8 15,6-6 4-15,11 5 0 0,5-9 0 0,7-1 0 16,5-5-12-16,0-4 0 0,0-1 0 0,6-10 0 16,16-5 12-16,-5-10-4 0,0 0 0 0,6-10 0 15,5-5-8-15,1 1-12 0,5-17 2 0,11 1 1 16,0-10 9-16,12-5 0 0,5-10 0 0,6-5 0 15,0-5-11-15,-6-6 11 0,6-4-13 0,-6 0 5 16,0-11 8-16,1 6 0 0,-1-5 0 0,-6 4 0 16,1 6 0-16,-6 5 0 0,-6 4 0 0,1 11 0 0,-7 10 8 15,-11 5 8-15,1 10 0 0,-12 10 1 0,0 0 19 0,0 0 3 16,-6 15 1-16,6 10 0 0,-6 5-22 0,1 6-4 16,5 4-1-16,0 5 0 0,0 5-1 0,5-4 0 15,7 4 0-15,-1 0 0 16,6-5-30-16,0 1-6 0,6-1-2 0,5 0-742 15,0-5-149-15</inkml:trace>
        </inkml:traceGroup>
        <inkml:traceGroup>
          <inkml:annotationXML>
            <emma:emma xmlns:emma="http://www.w3.org/2003/04/emma" version="1.0">
              <emma:interpretation id="{BF8C057B-924D-489E-A6C5-B474C2C41CD2}" emma:medium="tactile" emma:mode="ink">
                <msink:context xmlns:msink="http://schemas.microsoft.com/ink/2010/main" type="inkWord" rotatedBoundingBox="11185,15286 18653,15032 18725,17149 11257,17403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66044.8916">11237 14433 230 0,'0'0'20'0,"0"0"-20"0,0 0 0 0,0 0 0 16,0 0 301-16,0 0 56 0,0 0 11 0,0 0 3 16,0 0-228-16,0 0-46 0,0 0-9 0,11-5-1 15,6 0-36-15,11-5-7 0,1 0-2 0,5-5 0 16,5-5-42-16,7-1 0 0,-7 1 0 0,6-5 0 16,1 0 20-16,-7 0 12 0,1 0 3 0,-6 5 0 15,0-5-16-15,0-1-3 0,-6 1-1 0,-6 0 0 16,-5 0-6-16,0-5-1 0,0 5 0 0,-5 0 0 15,-12-1 12-15,0 6 1 0,-6 0 1 0,0 5 0 16,-5-5 2-16,0 10 0 0,-6 0 0 0,0 5 0 16,0 0-3-16,0 5 0 0,0 5 0 0,-6 5 0 15,1 0-8-15,5 5-1 0,-6 10-1 0,0 10 0 0,1 6-11 16,-6 4 0-16,5 5 0 0,-5 5 0 0,5 1 12 16,-5-1-4-16,-1 0 0 0,7-4 0 0,-1 4-8 0,6-5 0 15,0 5 0-15,12-9-11 0,-7-6 2 0,18-5 0 16,5-5 0-16,6-5-731 15,17-15-147-15</inkml:trace>
          <inkml:trace contextRef="#ctx0" brushRef="#br0" timeOffset="165539.5887">10151 14021 1353 0,'-23'-20'60'0,"18"9"12"0,-1-4-57 0,0 0-15 0,1 0 0 0,5 5 0 16,0-5 106-16,0 15 18 0,5-15 4 0,-5 15 1 15,0 0-41-15,12-10-9 0,-1 0-2 0,6 5 0 16,-6 10-25-16,6-5-6 0,-5 10-1 0,-1 5 0 16,0 5-31-16,1 10-6 0,-1 6-8 0,-5 9 11 15,-1 10 3-15,-5 0 1 0,-5 11 0 0,-7-1 0 0,1 5 21 0,-6 6 5 16,-6-1 1-16,6 1 0 16,-5-1-25-16,5 0-5 0,0-4 0 0,11-1-1 0,-11-9-2 0,6-6 0 15,5-5 0-15,-5-10 0 0,5-4-9 0,1-6 10 16,-1-5-10-16,0-10 10 0,1 0 2 0,5-5 1 15,-12-5 0-15,12-5 0 0,0 0-1 0,0 0 0 16,0 0 0-16,0 0 0 0,-5-5-1 0,-1-5-1 16,6-5 0-16,0-5 0 0,-6 0-10 0,6-5 0 15,6-6 9-15,-6-4-9 0,6-5 0 0,-1-10 0 16,1-6 0-16,11-4 0 0,0-10 0 0,6-1 8 16,-1-4-8-16,12-6 0 0,6-9 0 0,5 0 0 15,-11-11 0-15,5 5 0 16,12-9-35-16,6 4-1 0,-6 11-1 0,0 14 0 15,0 6 9-15,-6 20 1 0,0 5 1 0,-11 14 0 0,0 16 16 0,-6 5 10 0,1 5-12 0,-1 15 12 16,-6 0 0-16,1 15 0 0,-6 6 8 0,-6 4-8 16,6 5 0-16,-11 0 0 0,0 6 0 0,-6 4 0 15,-6 5 0-15,0-5 17 0,-11 6-3 0,-5-6-1 16,-1 0-13-16,-11-5 0 0,-5 1 0 0,-7-1-10 16,-10-5 10-16,-1 0 0 0,1-9 8 0,5-1-8 15,6 0-25 1,-1-10-10-16,7 0-1 0,5-5-1 0,0-5-44 0,11 0-9 0,6 0-2 15,17-10-875-15</inkml:trace>
          <inkml:trace contextRef="#ctx0" brushRef="#br0" timeOffset="166373.7408">12385 13900 1857 0,'0'0'40'0,"-11"0"9"0,-1 0 2 0,1 10 2 0,0 0-42 0,-1 5-11 0,1 0 0 0,5 10 0 15,1 6 40-15,5 4 5 0,0 5 2 0,0 0 0 16,11 0-35-16,-5 6-12 0,5-1 9 0,-5-5-9 16,-1 5 27-16,7-4 0 0,-7-1 0 0,1 0 0 15,0-5 4-15,-6-5 1 0,0 1 0 0,0-6 0 16,0-5 25-16,0-5 6 0,-6 5 1 0,0-5 0 16,1-5-24-16,5-10-4 0,-12 5 0 0,1 0-1 15,0-10 2-15,5 5 1 0,-5-5 0 0,-6-5 0 16,6-5-11-16,-1-5-3 0,1 0 0 0,0-5 0 15,5-1 7-15,0-4 1 0,6 0 0 0,6 0 0 16,5-5-32-16,1 0 0 0,10-1 0 0,6 6 0 16,1-10 0-16,5 5 0 0,5 0 0 0,-5-6 0 15,11 1-112-15,1 0-28 0,5 0-5 0</inkml:trace>
          <inkml:trace contextRef="#ctx0" brushRef="#br0" timeOffset="167454.2196">13188 14498 1414 0,'-11'-10'31'0,"5"0"6"0,6 5 2 0,0-5 1 0,0 0-32 0,11 0-8 0,-5-5 0 0,0 5 0 15,11-5 87-15,0 5 15 0,5-10 3 0,7 4 1 16,4 1-70-16,7-5-13 0,11-5-3 0,0 5-1 16,11 0-19-16,0 0 0 0,-5 0 8 0</inkml:trace>
          <inkml:trace contextRef="#ctx0" brushRef="#br0" timeOffset="167315.2605">13499 13935 921 0,'0'0'40'0,"0"0"10"0,0 0-40 0,0 0-10 0,0 0 0 0,0 0 0 15,11-10 118-15,6 0 22 0,-5 5 4 0,10-10 0 16,1 0-44-16,0-5-8 0,-1 5-3 0,1 0 0 15,11-5-40-15,-12-6-8 0,1 6-1 0,-6-5-1 16,11 5-22-16,-11-5-4 0,0-5-1 0,0 5 0 16,-11-6 18-16,5 1 3 0,-11 0 1 0,6-5 0 15,-6 0 14-15,0 0 4 0,-6-6 0 0,0 1 0 16,6-5-36-16,-11 5-6 0,0-1-2 0,5 1 0 16,6 0-8-16,-5 10 0 0,-1 0 9 0,6 10-9 0,-6-1 0 15,1 11 0-15,-7 5 0 0,12 5 0 0,0 0 0 0,0 0 0 16,-11 10 0-16,0 0 0 0,-1 11 0 15,-5 4 0-15,-5 10 0 0,-1 5 0 0,6 5 0 0,-5 11-8 16,-1 4 8-16,0 5 0 0,6 1 0 0,-5 14 0 16,5 6 0-16,5-1 11 0,1 1 2 0,0 4 1 15,5-5 0-15,6-4 0 0,0-6-6 0,0-4-8 16,0-11 11-16,6 5-11 0,-1-4 11 0,-5-6-11 16,0 0 10-16,0 1-10 0,0-11 0 0,0 5 0 15,-11-10 0-15,5 1-10 16,1-11-174-16,-1-5-34 0</inkml:trace>
          <inkml:trace contextRef="#ctx0" brushRef="#br0" timeOffset="167952.8258">14455 14267 1458 0,'0'0'64'0,"0"0"14"0,0 0-62 0,0 0-16 15,0 0 0-15,11 0 0 0,6 5 17 0,11-10 1 16,-5-5 0-16,11-5 0 0,6 0 2 0,5-5 0 15,0-5 0-15,0-6 0 0,1 1-20 0,4-5 10 16,-10 5-10-16,0 0 8 0,-1-6-8 0,-5 1 0 16,-6 0 0-16,1-5-11 0,-12 5 11 0,0 0-8 15,0 4 8-15,-6 1-8 0,-5 5 49 0,-1 0 11 0,-5 5 1 0,-5 5 1 16,-1 0 11-16,0 10 3 0,-11 5 0 0,-5 5 0 16,-1 5-16-16,-11 5-2 0,-5 10-1 0,-1 10 0 15,-5 5-13-15,-1 6-2 0,-4 4-1 0,4 10 0 16,7 6-15-16,-12-6-3 0,11 5-1 0,1-4 0 15,5-6-14-15,5 0 11 0,7-10-11 0,11 1 10 16,5-1-10-16,6-10-17 0,6 0 4 0,10-10-1035 16</inkml:trace>
          <inkml:trace contextRef="#ctx0" brushRef="#br0" timeOffset="168045.174">15965 13774 1785 0,'-11'-25'79'0,"11"25"17"0,-12-10-77 0,1 0-19 16,0 5 0-16,-1 5 0 0,-5 0 32 0,0 5 2 15,-5 5 1-15,-1 0 0 0,-5 10 26 0,0 0 6 16,-12 6 1-16,6 4 0 0,0 5-21 0,6 5-4 16,0 5-1-16,-1 1 0 0,1 4-26 0,5 0-4 15,1 0-2-15,5 1 0 0,0-6 1 0,6 0 0 16,11-5 0-16,5 1 0 0,7-6-11 0,-1-10-14 0,11 0 3 0,1-5-689 15,17-5-139-15</inkml:trace>
          <inkml:trace contextRef="#ctx0" brushRef="#br0" timeOffset="168291.1353">16383 13674 1674 0,'0'0'74'0,"0"0"15"15,0 0-71-15,0 0-18 0,0 0 0 0,23 0 0 16,0 0 43-16,5-5 5 0,6 5 0 0,5-5 1 0,12-5-17 0,12 0-3 16,-1 0-1-16,0 0 0 0,11-1-28 0,-5-4 8 15,17-5-8-15,-11 5 0 16,-6 0-22-16,5-5-7 0,6 5-2 0,-11-5-529 15,-6 5-107-15</inkml:trace>
          <inkml:trace contextRef="#ctx0" brushRef="#br0" timeOffset="168553.9422">17339 12844 1094 0,'0'0'97'0,"0"0"-77"15,-22 0-20-15,5 5 0 0,17-5 166 0,-17 10 30 16,5 0 5-16,-10 11 2 0,-1-1-95 0,0 5-20 16,6 10-3-16,-5 10-1 0,-6 6-32 0,11 9-6 15,-6 0-2-15,6 6 0 0,6 4-1 0,-6-5-1 0,5 11 0 0,1-1 0 16,5 0 3-16,1 6 1 0,-6-6 0 0,5 1 0 16,0-1-13-16,1 1-2 0,-1-6-1 0,-5-5 0 15,5 1-15-15,-5-6-3 0,-6 0-1 0,0-4 0 16,0-1-11-16,0-5-16 0,0 0 4 0,5-9 1 31,-5 4-175-31,6-10-35 0</inkml:trace>
        </inkml:traceGroup>
        <inkml:traceGroup>
          <inkml:annotationXML>
            <emma:emma xmlns:emma="http://www.w3.org/2003/04/emma" version="1.0">
              <emma:interpretation id="{524B5B83-4B48-460F-9AD8-868D2D8B24D8}" emma:medium="tactile" emma:mode="ink">
                <msink:context xmlns:msink="http://schemas.microsoft.com/ink/2010/main" type="inkWord" rotatedBoundingBox="20461,14818 28514,14544 28584,16589 20531,16864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71080.0381">23396 12764 691 0,'0'-20'61'0,"0"20"-49"0,0-5-12 15,0-5 0-15,6 0 175 0,-6 0 32 16,5 5 6-16,-5 5 2 0,0 0-63 0,0 0-13 0,0 10-3 15,6 5 0-15,-6 10-32 0,0 5-6 0,-11 5-2 0,0 5 0 16,5 11-18-16,-11 4-4 0,0 5-1 0,0 1 0 16,0 9-15-16,0 0-3 0,6-4-1 0,-6 4 0 15,5 6-34-15,7-1-8 0,-7 5 0 0,12 1-1 16,-11-1-11-16,6 1 12 0,-1-1-12 0,0 1 12 16,1-6-66-1,-1-5-13-15,-5-9-2 0,5-1-724 0,0-5-145 0</inkml:trace>
          <inkml:trace contextRef="#ctx0" brushRef="#br0" timeOffset="171297.5589">24335 13674 1209 0,'11'-15'53'0,"-5"5"12"0,5 0-52 0,1 0-13 15,5-1 0-15,-6 1 0 0,-5 5 98 0,5 0 17 16,-11 5 3-16,11-10 1 0,-11 10-29 0,0-5-6 16,0 5 0-16,0 0-1 0,0 0-27 0,-6-10-6 15,-10 10-1-15,-1-10 0 0,0 10-1 0,0 0 0 16,-6-5 0-16,0 10 0 0,1-5 4 0,-7 10 1 0,7 5 0 0,-6 5 0 15,-6 6-28-15,0 4-5 0,5 5-2 0,1 5 0 16,-6 5-2-16,6 1 0 0,-6-1 0 16,11 5 0-16,-5 0 4 0,5 6 1 0,12-6 0 0,-6-5 0 15,6 0-7-15,11-4-2 0,0-1 0 0,11-5 0 32,6-5-106-32,6 0-22 0,11-9-4 0,5-6-612 0,7-5-124 0</inkml:trace>
          <inkml:trace contextRef="#ctx0" brushRef="#br0" timeOffset="171691.1672">25296 12472 1900 0,'-17'-15'42'0,"12"10"9"0,-7-5 1 0,1 0 1 0,6 5-42 0,-7 0-11 15,12 5 0-15,-11 5 0 0,-6 0 96 0,6 10 18 16,-6 5 3-16,0 5 1 0,5 11-59 0,-5 4-12 16,6 10-3-16,0 15 0 0,-1 6-12 0,7 4-2 15,-1 6-1-15,1 4 0 0,-1 11-4 0,0-1-1 16,6 1 0-16,0 4 0 0,-5-4-13 0,-7-1-3 16,7 1-8-16,-12-6 12 0,5 6-12 0,1-16 0 15,0-9 0-15,-6-11 0 0,0-10 8 0,0-5-8 16,0-9 0-16,0-11 0 0,6-5 0 0,-1-10 8 15,-5-5-8-15,17-5 0 0,-17 0 0 0,12-5 11 16,-7-10-11-16,12-5 10 0,-5-5-10 0,10-11 12 16,7-4-12-16,5 0 12 0,5-5-12 0,7-1 0 0,10-4 0 0,1 5 0 15,-1-5 0-15,7 4 0 0,-1 1 0 0,6 10 0 16,-12 10 0-16,-5 5 0 0,-6 5 0 0,-5 5 0 16,0 5 0-16,-6 10 0 0,-6 0 0 0,0 10 0 15,-5 0 0-15,0 10 0 0,-6 0 0 0,-6 5 0 16,6 5 0-16,-6 6 0 0,6-6 0 0,0 5 0 15,6 5-62 1,0-10-8-16,5 1-2 0,6-1-698 0,0-5-140 0</inkml:trace>
          <inkml:trace contextRef="#ctx0" brushRef="#br0" timeOffset="169848.94">19251 13996 1220 0,'5'-26'27'0,"1"11"5"0,0 0 2 0,-1 0 0 0,1 0-34 0,5-5 0 0,18-5 0 0,-12-5 0 16,0-6 93-16,-1 11 12 0,13-5 3 0,-1 5 0 15,-5 0-21-15,5 0-4 0,-11 5-1 0,6 10 0 16,5 0-22-16,-11 5-5 0,-6 5-1 0,0 10 0 16,12 10-35-16,-12 5-7 0,1 15-2 0,-7 5 0 15,1 11-10-15,0-1 12 0,5 10-12 0,-5 6 12 16,-12-1-12-16,0 0 8 0,6 1-8 0,0-6 8 0,0-5-8 15,-5-4 0-15,-7-1 0 0,1-5 0 0,5-10 11 0,1-4-3 16,-18-11-8-16,12 0 12 0,-1-10 11 16,1-5 1-16,-6-5 1 0,0-5 0 15,6-5 6-15,5-5 1 0,1-10 0 0,-1 0 0 0,-5-10-12 0,5-1-1 16,12-4-1-16,5 0 0 0,-5-10-18 0,11 0 8 16,5-11-8-16,6 1 0 0,6-5 8 0,0-1-8 15,0-4 0-15,11 0 0 0,18-1 13 0,-12 6-4 16,-12 0-1-16,6 9 0 0,1 1-8 0,-7 10 0 15,-5 0 0-15,-11 10 0 0,-1 9 0 0,1 6 8 16,5 10-8-16,-11 0 8 0,-5 10 0 0,5 0 0 16,5 10 0-16,-5 6 0 0,0 14-8 0,0 0-9 15,-6 10 9-15,6 5-13 0,0 1 13 0,-5 9 0 16,-7 0 0-16,1 1 0 0,5-6 0 0,-5-5 0 16,-6 1 0-16,-6-6 0 0,6-5 0 0,0 0 0 15,-5-10 0-15,-7 1 0 0,1-11 0 0,0 0 8 16,5-5-8-16,-5-5 0 0,-6-5 12 0,5 0-12 0,12-5 12 0,0 0-12 15,-11-5 13-15,0-5-4 0,0 0-1 0,5-5 0 16,12 0-8-16,-6-11 0 0,-6-4 0 0,12-5 0 16,5-5 0-16,6-10 0 0,-6-1 0 0,0-9 0 15,6-5 0-15,0-1 0 0,17-4 0 0,0 5 0 16,-11-6 0-16,11 11 0 0,17 0 0 0,-6 9 0 16,-6 6 0-16,-5 10 0 0,0 5 0 0,0 15 0 15,0 5 0-15,-6 10 0 0,-28 0 0 0,17 15 0 16,12 5 0-16,-12 10 0 0,-6 0 0 0,-5 10 0 15,-1 11 0-15,1-6 0 0,-6 5 0 0,0 5 0 16,-17-4 26-16,17 4 3 0,6 0 1 0,-6 1 0 16,-6-6-48-16,-5-5-10 0,11 0-1 0,5-4-1 15,7-6-82-15,-12-5-16 0,-12 25-3 0,24-25-1 16</inkml:trace>
          <inkml:trace contextRef="#ctx0" brushRef="#br0" timeOffset="170496.312">22084 13870 1796 0,'0'0'40'0,"0"0"8"0,-6-5 1 0,1 0 1 0,-7 0-40 0,12 5-10 0,-5-10 0 0,5 10 0 15,-6-10 51-15,6-5 8 0,-5 5 1 0,5 10 1 16,0-16-40-16,-6 1-8 0,6 5-1 0,0 10-1 16,-6-15-1-16,1 5 0 0,-1 0 0 0,6 10 0 15,-11 0 29-15,-6-5 5 0,5 0 2 0,-10 5 0 16,5 5-17-16,-12 0-3 0,1 10-1 0,-6 0 0 15,-5 5-5-15,-7 0 0 0,1 6-1 0,0 4 0 16,0 5-19-16,-1 5 0 0,1-5 0 0,6 11 0 16,5-6 0-16,11 0 0 0,0 0 0 0,6 0 0 0,12-9 0 15,5-1 0-15,5-5 0 0,7-5 0 0,5 0 0 16,5-10-11-16,7-5 11 0,5-5-13 0,-6-5 1 0,11-5 1 16,1 0 0-16,5-10 0 0,1 0 11 0,-7-5 0 15,1-5 0-15,-1-1 0 0,-5-4 0 0,6 0 0 16,-6-10-8-16,-6 0 8 0,0-6 0 0,1 1 0 15,-1 5 0-15,-6 0 0 0,1 4 11 0,-6 11 4 16,-6 10 1-16,1 0 0 0,-7 10 24 0,-5 10 4 16,0 0 2-16,0 0 0 0,-5 20-2 0,-1 5-1 15,-5 10 0-15,-1 6 0 0,1-1-35 0,-6 5-8 16,11 0 0-16,1 0 0 0,-1 1 0 0,0-1 0 16,12 0 0-16,0-5 0 15,-1-4-147-15,12-6-31 0</inkml:trace>
          <inkml:trace contextRef="#ctx0" brushRef="#br0" timeOffset="170631.9946">22701 13503 1825 0,'0'-20'80'0,"0"20"18"15,11-15-78-15,0 5-20 0,0 0 0 0,6 0 0 16,6-1 86-16,0-4 14 0,5 5 2 0,0 0 1 0,6 0-34 0,11 5-6 16,6 0-2-16,0-5 0 0,11 10-21 0,6-5-4 15,6 0 0-15,5 5-1 0,-5 0-21 0,-7 0-4 16,1 0-1-16,-11 5 0 16,-6-5-83-16,-6 5-17 0,-5-10-3 0,-7 5-955 15</inkml:trace>
          <inkml:trace contextRef="#ctx0" brushRef="#br0" timeOffset="171936.0346">26009 13699 2491 0,'0'0'55'0,"0"0"11"0,0 0 2 0,0 0 2 0,0 0-56 0,0 15-14 16,-6 5 0-16,6 10 0 0,0 5 16 0,-5 1 1 16,-1 4 0-16,0 5 0 0,1 0-17 0,5 1 10 15,0-1-10-15,0 0 8 0,0-5-8 0,0-5 0 0,5 1 0 0,1-6 8 31,0-5-68-31,5-5-13 0,0 0-3 0,1-5-992 0</inkml:trace>
          <inkml:trace contextRef="#ctx0" brushRef="#br0" timeOffset="172054.1893">26467 13176 2055 0,'-11'-10'45'15,"5"-10"10"-15,0 0 1 0,1 10 2 0,5 10-46 0,0 0-12 0,0 0 0 0,0 0-912 16</inkml:trace>
          <inkml:trace contextRef="#ctx0" brushRef="#br0" timeOffset="172552.6488">26818 13563 518 0,'0'0'46'0,"0"0"-37"15,0 0-9-15,17 25 0 0,0 0 249 0,-12 11 48 16,1 4 10-16,0 5 1 0,-6 5-142 0,0 1-29 16,0-1-5-16,0 10-2 0,-6-9-43 0,0-1-9 15,1 0-2-15,-7-5 0 0,12-4-9 0,-5-6-3 16,-1 0 0-16,0-10 0 0,-5 0-28 0,0-10-5 15,5 0-2-15,6-15 0 0,0 0-21 0,0 0-8 16,0 0 0-16,0 0 9 0,0 0-9 0,6-20 12 0,-1 0-12 0,1-5 12 16,5-5-3-16,1-5 0 0,5-6 0 15,0-4 0-15,5-5-9 0,7 5 10 0,10-6-10 0,-5 6 10 16,6 5-10-16,-6 0 8 0,0 5-8 0,-1 9 8 16,-4 6-8-16,-7 5 0 0,1 5 0 0,0 5 0 15,-6 5 8-15,-6 10 0 0,6 5 0 0,-6 5 0 16,0 0-8-16,-5 6-11 0,-6 9 3 0,6 0 0 15,-6 0-4-15,0 5 0 0,-6 1 0 0,6 4-812 16,0-5-162-16</inkml:trace>
        </inkml:traceGroup>
        <inkml:traceGroup>
          <inkml:annotationXML>
            <emma:emma xmlns:emma="http://www.w3.org/2003/04/emma" version="1.0">
              <emma:interpretation id="{4400AACC-D41D-43A1-A58E-65BC2ED7D0B7}" emma:medium="tactile" emma:mode="ink">
                <msink:context xmlns:msink="http://schemas.microsoft.com/ink/2010/main" type="inkWord" rotatedBoundingBox="28852,15791 30115,15748 30176,17553 28914,17596"/>
              </emma:interpretation>
              <emma:one-of disjunction-type="recognition" id="oneOf33">
                <emma:interpretation id="interp41" emma:lang="" emma:confidence="1">
                  <emma:literal>g</emma:literal>
                </emma:interpretation>
                <emma:interpretation id="interp42" emma:lang="" emma:confidence="0">
                  <emma:literal>Y</emma:literal>
                </emma:interpretation>
                <emma:interpretation id="interp43" emma:lang="" emma:confidence="0">
                  <emma:literal>y</emma:literal>
                </emma:interpretation>
                <emma:interpretation id="interp44" emma:lang="" emma:confidence="0">
                  <emma:literal>.</emma:literal>
                </emma:interpretation>
                <emma:interpretation id="interp45" emma:lang="" emma:confidence="0">
                  <emma:literal>8</emma:literal>
                </emma:interpretation>
              </emma:one-of>
            </emma:emma>
          </inkml:annotationXML>
          <inkml:trace contextRef="#ctx0" brushRef="#br0" timeOffset="173128.7985">28480 13784 1728 0,'6'-15'153'0,"-6"0"-122"15,0-5-31-15,6 5 0 0,-6 0 101 0,0 0 15 16,0 0 2-16,0 0 1 0,0 0-49 0,0 5-10 15,0 0-1-15,0 10-1 0,-6-11-47 0,0 6-11 16,6 5 0-16,-11-10 0 0,0 0 0 0,0 5 0 0,-6 0 9 0,0 0-9 16,0 5 0-16,-6 5 0 0,0 0 0 0,-5 5 0 15,0 10 28-15,-6 1 0 0,0-1 0 0,-6 10 0 16,1 0-4-16,-1 5-1 0,-5 0 0 0,11 1 0 16,0 4-15-16,0 0-8 0,12 0 8 0,-1-5-8 15,6-4 0-15,6-1 0 0,5-5 0 0,6-5 0 16,6 0 0-16,-1-5 0 0,12-5 0 0,6-5-8 15,-1-5-12-15,12 0-3 0,0-10 0 0,0 0 0 16,12-5 3-16,-7-5 1 0,1-5 0 0,5 0 0 16,-5 0 19-16,5-1 0 0,0-4 0 0,-5-5 0 0,5 0 18 0,-6 0 1 15,7-1 0-15,-1 6 0 16,-5 0 5-16,-7 0 0 0,1 10 1 0,0 0 0 0,-5 5-15 16,-12 5-10-16,5 5 12 0,-5 0-12 0,0 10 8 0,-6 0-8 15,1 5 0-15,-1 10 0 0,-5 0 0 0,-1 5 0 16,1 0 0-16,-6 10 0 0,0 6 0 0,-6 4 0 15,6-5 0-15,-5 10 0 0,-7 6 0 0,-5-1 0 16,-5 0 0-16,-6 11 0 0,-1-1 32 0,-10 0 0 16,-1 11 0-16,-5-1 0 0,0-5-23 0,-6 6-9 15,-6-1 0-15,6 1 9 0,-5-1 0 0,-1-5 0 16,1-4 0-16,5-1 0 0,-12-4-9 0,7-6 0 16,-1-5 0-16,6 0 0 0,-5-9 0 0,5-11 0 15,6 0 0-15,5-10 0 0,12-5 0 0,5-10 0 16,1-5 0-16,5-5 0 0,0-15 0 0,11 0 0 0,-5 0 8 15,11-10-8-15,5-6 19 0,7 1-2 0,-1-5 0 16,0-10 0-16,12 4 17 0,11-4 3 0,5-10 1 16,12 5 0-16,12-6-19 0,4 6-4 0,13 0-1 0,-1-6 0 15,0 1-14-15,6 10 0 0,0-1 0 0,-1 6-10 32,-4 5-117-32,-1 10-23 0,-6 5-5 0,-5 5-641 0,-6 5-129 0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08:24.45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9B923F-F11F-45F5-8D0E-50086679D1BE}" emma:medium="tactile" emma:mode="ink">
          <msink:context xmlns:msink="http://schemas.microsoft.com/ink/2010/main" type="writingRegion" rotatedBoundingBox="2507,1277 31557,-35 32219,14612 3169,15925"/>
        </emma:interpretation>
      </emma:emma>
    </inkml:annotationXML>
    <inkml:traceGroup>
      <inkml:annotationXML>
        <emma:emma xmlns:emma="http://www.w3.org/2003/04/emma" version="1.0">
          <emma:interpretation id="{56EFDB0E-045C-4A95-8166-A227279A553A}" emma:medium="tactile" emma:mode="ink">
            <msink:context xmlns:msink="http://schemas.microsoft.com/ink/2010/main" type="paragraph" rotatedBoundingBox="2535,1041 31589,207 31769,6469 2715,73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B6F9D4-DF38-4D56-B335-EAB98270C328}" emma:medium="tactile" emma:mode="ink">
              <msink:context xmlns:msink="http://schemas.microsoft.com/ink/2010/main" type="line" rotatedBoundingBox="2535,1041 31589,207 31669,3007 2615,3841"/>
            </emma:interpretation>
          </emma:emma>
        </inkml:annotationXML>
        <inkml:traceGroup>
          <inkml:annotationXML>
            <emma:emma xmlns:emma="http://www.w3.org/2003/04/emma" version="1.0">
              <emma:interpretation id="{A4CE2060-5EA1-407F-A16C-EDD78B31919A}" emma:medium="tactile" emma:mode="ink">
                <msink:context xmlns:msink="http://schemas.microsoft.com/ink/2010/main" type="inkWord" rotatedBoundingBox="2541,1261 5123,1187 5184,3337 2603,341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-1 156 288 0,'28'5'25'0,"-28"-5"-25"16,0 0 0-16,0 0 0 0,0 0 113 0,0 0 18 15,0 0 3-15,0 0 1 0,0 0-70 0,0 0-13 0,0 0-4 0,0 0 0 16,-17 5 6-16,17-5 1 0,0 0 0 0,0 0 0 16,-11 0-19-16,11 0-4 0,0 0-1 0,0 0 0 15,0 0 17-15,0 0 3 0,0 0 1 0,0 0 0 16,16 0 11-16,1 0 2 0,-17 0 1 0,0 0 0 15,17 0-2-15,0-5-1 0,-17 5 0 0,0 0 0 16,0 0-9-16,12 0-2 0,10-5 0 0,-22 5 0 16,0 0-21-16,0 0-5 0,17 5-1 0,0 0 0 15,-17-5-4-15,6 0-1 0,11 0 0 0,5 0 0 16,1 0-8-16,-6 0-3 0,-6 0 0 0,6 0 0 16,6 5-1-16,0-5 0 0,-1-5 0 0,12 0 0 15,11-5 0-15,6-1 0 0,6 1 0 0,-1-5 0 16,-5 0-8-16,6 0 0 0,5 0 0 0,-11 0 8 15,-6 0-81-15,12 0-17 0,5 5-3 16,0-5-1-16</inkml:trace>
          <inkml:trace contextRef="#ctx0" brushRef="#br0" timeOffset="-713.3337">225-1699 345 0,'-46'0'31'0,"46"0"-31"0,0 0 0 0,0 0 0 15,0-5 84-15,0-11 12 0,-5 1 1 0,5 15 1 16,11-5-26-16,-11 5-6 0,-11-10-1 0,11 10 0 15,0 0-4-15,0 0-1 0,0 0 0 0,0 0 0 16,0 0 18-16,0 0 3 0,17-5 1 0,-17 5 0 16,0 0-14-16,0 0-2 0,34 0-1 0,-6 5 0 15,-17-5-8-15,12 5-1 0,0-5-1 0,10-5 0 16,13 5-4-16,5-10-1 0,-17 0 0 0,16-5 0 16,13 0-28-16,-1 0-6 0,-11-5 0 0,5 0-1 15,12-5-7-15,0 4 0 0,0 1-8 0,-6 0 12 0,-5 5-12 16,-1 0 0-16,18 10 0 0,-18 0 0 0,-5-5 0 15,-6 10 0-15,1 5 0 0,-1 0-10 16,-11 5-17-16,0 5-3 0,-12-5-1 0,1 5 0 16,0 0-39-16,-6 11-8 0,-12-11-2 0,7 5-467 15,-7 5-93-15</inkml:trace>
          <inkml:trace contextRef="#ctx0" brushRef="#br0" timeOffset="-1272.5567">807-1951 939 0,'0'0'41'0,"0"0"10"0,0 0-41 0,0 0-10 15,0-10 0-15,0 10 0 0,0 0 71 0,0-10 12 16,6 0 2-16,-6 10 1 0,0 0-14 0,0 0-4 16,0-10 0-16,0 10 0 0,0 0-9 0,0 0-3 15,0 0 0-15,0 0 0 0,11-5-17 0,-11 5-4 16,0 0-1-16,0 0 0 0,0 0-6 0,0 0-2 16,0 0 0-16,12 10 0 0,-12 5-2 0,0 0-1 15,0-5 0-15,5 10 0 0,1 5 4 0,-6 11 1 16,-11-11 0-16,5 20 0 0,0 5 8 0,-5 6 1 15,0 9 1-15,-12 5 0 0,-5 11 2 0,-6-1 0 16,11 11 0-16,1 4 0 0,-7 6-9 0,7-1-2 16,-1 1 0-16,6-1 0 0,0 6-7 0,6-11-2 15,-6-9 0-15,-11-6 0 0,-1 1-8 0,7-16-1 0,22 1-1 0,0-11 0 16,0-10-10-16,-12-5 0 0,-5-10 9 0,6-4-9 16,17-6 0-16,-6-5 0 0,-12 0 0 0,1-10 0 31,-12-5-44-31,23 0-6 0,6-15-2 0,0 0-684 0,-1-5-138 0</inkml:trace>
          <inkml:trace contextRef="#ctx0" brushRef="#br0" timeOffset="1742.0273">2538-1363 925 0,'0'0'40'0,"0"0"10"0,0-10-40 0,0 0-10 0,-6-5 0 0,6 5 0 16,-5 0 104-16,-1 0 18 0,6 10 4 0,-6-10 1 15,1 0-40-15,-7 5-8 0,1-5-2 0,0 10 0 16,-1-5-45-16,-5 5-8 0,-5 5-3 0,-1 0 0 15,6 10-3-15,-6 0-1 0,-5-5 0 0,0 10 0 16,-6-10-17-16,0 15 0 0,0-5 0 0,0 6 0 0,12 4 8 0,-1-5-8 16,0 5 12-16,-5-5-12 0,5 5 14 0,1 1-4 15,5-16-1-15,-6 10 0 0,12-5-9 16,0 0 8-16,-1 5-8 0,7-5 8 0,10-5-8 0,-5 5 0 16,6 6 0-16,0-6 0 0,5 5 0 15,6 0 0-15,6 0 0 0,-1 5 0 0,-11 5 0 0,12 6 0 16,5-11 0-16,6 5 0 0,6 0 0 0,-6-5 0 15,5 6-9-15,-5-1 9 0,0 0 0 0,-5-5 0 16,-7-5 0-16,1 0 0 0,-6 6 0 0,-6-6 0 16,6-5 0-16,-6 5 9 0,-11-5 31 0,6 5 5 15,-12-5 2-15,1 0 0 0,-7 0 6 0,-5 1 2 16,-5-1 0-16,-1 0 0 0,-5 5-20 0,-6-5-4 16,-6 5-1-16,1-5 0 0,-1 5-20 0,-5 1-10 15,0-6 10-15,-1 0-10 0,1 0-12 0,6-5-8 16,-1 0-1-16,0-5-1 15,12 0-136-15,0-10-27 0</inkml:trace>
        </inkml:traceGroup>
        <inkml:traceGroup>
          <inkml:annotationXML>
            <emma:emma xmlns:emma="http://www.w3.org/2003/04/emma" version="1.0">
              <emma:interpretation id="{8E8267D7-1C8B-437B-95D4-6A35BFA9EDC1}" emma:medium="tactile" emma:mode="ink">
                <msink:context xmlns:msink="http://schemas.microsoft.com/ink/2010/main" type="inkWord" rotatedBoundingBox="8346,1598 9438,1566 9474,2811 8382,284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14.1176">6525-1317 759 0,'0'0'33'0,"11"-15"8"0,6 4-33 0,0-9-8 16,6 5 0-16,-6-5 0 0,0 0 96 0,5 5 18 15,-5 0 3-15,0 0 1 0,-5-5-16 0,5 0-3 16,-6 5-1-16,6-1 0 0,-6 1-21 0,-5-5-4 16,-1 0-1-16,1 5 0 0,-6 15-19 0,0 0-4 15,-6-15-1-15,1 5 0 0,-1 0-16 0,-5 0-3 16,-6 0-1-16,-6 10 0 0,1 0-20 0,-7 0-8 16,-5 0 0-16,0 5 0 0,-5 5 8 0,-1 0-8 15,6 0 0-15,-5 5 0 0,5 5 0 0,-11 10 0 16,5 0 0-16,-11 11 0 0,6-1 14 0,0 10-3 15,-6 0-1-15,5 16 0 0,-4 4-1 0,4 1 0 0,1-1 0 16,6 5 0-16,5-4-9 0,0 4 0 0,11-4 0 0,6-1 0 16,6-5 0-16,11-4 0 0,5-11 0 15,1-5 0-15,5-15 0 0,6 0 0 0,6-9 0 0,0-11-11 16,5-5 11-16,-6-10-10 0,12-10 10 0,-5-6-10 16,5-9 10-16,5-5 0 0,1-10 0 0,-6-10-8 15,5-11 8-15,-5 6 0 0,6-6 0 0,-6-4 0 16,0 0 16-16,-6-6-2 0,0-4 0 0,1-1 0 15,-1 11 8-15,-6 5 2 0,7 4 0 0,-1 16 0 16,-11 10-1-16,6 10 0 0,-12 10 0 0,6 10 0 0,-6 5-1 16,0 10 0-16,1 10 0 0,-7 10 0 0,1 10-10 15,0 5-1-15,-1 11-1 0,1 4 0 0,-6 5-10 0,6-4 0 16,5-1 9-16,0 0-9 0,6 1 0 0,12-6 0 16,-7-5 0-16,12-4 0 15,0-1-102-15,0-10-15 0,11 0-3 0</inkml:trace>
        </inkml:traceGroup>
        <inkml:traceGroup>
          <inkml:annotationXML>
            <emma:emma xmlns:emma="http://www.w3.org/2003/04/emma" version="1.0">
              <emma:interpretation id="{353A6DE4-9988-4494-8E10-70CCC44418F7}" emma:medium="tactile" emma:mode="ink">
                <msink:context xmlns:msink="http://schemas.microsoft.com/ink/2010/main" type="inkWord" rotatedBoundingBox="12529,1372 17894,1218 17956,3401 12591,355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067.7476">11886-1916 2142 0,'0'0'47'0,"0"0"9"0,0 0 3 0,0 0 1 0,0 0-48 0,0 10-12 0,0 6 0 0,0-1 0 32,0 0-74-32,-5 5-18 0,5 10-3 0,0-5-1 0</inkml:trace>
          <inkml:trace contextRef="#ctx0" brushRef="#br0" timeOffset="4383.816">12463-1518 1036 0,'0'0'92'0,"0"0"-73"16,0 10-19-16,6 15 0 0,-6 0 196 0,5 5 36 15,1 5 8-15,-6 10 0 0,-6 6-128 0,1 4-27 16,10 0-5-16,1 11 0 0,-6-1-29 0,6 0-6 15,-1 1-1-15,1-1 0 0,0-5-7 0,-1-4-1 16,7-6-1-16,-7 0 0 0,1-4 1 0,-6-6 0 16,6-10 0-16,-1-10 0 0,1 5 16 0,-6-10 3 15,0-15 1-15,0 0 0 0,0 0-7 0,0 0-1 16,17 0 0-16,-6-15 0 0,6-5-15 0,0 0-3 16,0-10-1-16,6 0 0 0,-1-6-1 0,7-4-1 15,5-10 0-15,0-5 0 0,-1-1-27 0,7-4 0 16,5-5 0-16,1-1 0 15,-1 1-44-15,6-5-4 0,0-1 0 0,5 1-1 16,1 9-199-16,-6 11-39 0,62-35-8 0,-28 29-1 0</inkml:trace>
          <inkml:trace contextRef="#ctx0" brushRef="#br0" timeOffset="3706.7631">11038-1473 1220 0,'0'0'27'0,"0"-10"5"0,0 10 2 0,0-10 0 0,0 0-34 0,0-5 0 16,0-1 0-16,0 1 0 0,0 5 90 0,6-5 11 0,-1-5 3 0,-5 0 0 15,0 0-29-15,0 5-6 16,0-10-1-16,0 10 0 0,-11 0-1 0,5-1-1 0,1 1 0 16,-7 0 0-16,1 0-22 0,-6 0-5 0,0 5-1 15,-5 0 0-15,-1 0-19 0,0 10-4 0,1 0-1 0,-1 0 0 16,0 0-14-16,6 10 11 0,-11 5-11 0,0 0 10 16,-6 5-10-16,0 10 0 0,0 6-12 0,0-1 12 15,0 5-9-15,6 10 9 0,-6 11 0 0,0-1 0 16,6 5-8-16,0-4 8 0,11-1 0 0,-6-5 0 15,6 1-9-15,0-11 9 0,6 0 0 0,5-15-9 16,0-5 1-16,1-5 0 0,5-4 0 0,5-6 0 16,-5-10 8-16,0 0 0 0,0 0 0 0,17-10-8 15,6 0 8-15,5-11 0 0,1-4 0 0,10 0 0 16,1-10 0-16,5-5 0 0,0-6 0 0,6-4 0 0,-11-5 0 0,5-5 0 16,0-6 8-16,6 6-8 0,0-5 0 0,-6 9 9 15,6 6-9-15,-6 5 0 0,-5 10 11 0,0-6-11 16,-7 11 10-16,1 5-10 0,-11 5 15 0,0 5-3 15,-6 15-1-15,0 0 0 0,-17 0-11 0,5 15 8 16,1 5-8-16,-12 10 8 0,1 5-8 0,-7 16 0 16,7 9 0-16,-12 5 0 0,0 6 0 0,0 4 0 15,0 6 0-15,-6-6 0 0,6 10 0 0,-11 6 0 16,5-1 0-16,-11 1 0 0,0 4 16 0,-5-9-3 16,-6 4 0-16,5-4 0 0,0-6 21 0,-11 1 4 15,-5-1 1-15,-6 1 0 0,-1-1-14 0,7-5-2 16,-6-4-1-16,0-6 0 0,5-5 3 0,-5-9 1 15,5-11 0-15,12-5 0 0,-6-10 2 0,11-5 0 16,1-5 0-16,11-10 0 0,-1-5-15 0,7-10-2 0,5-15-1 0,11 0 0 16,6-10 3-16,11-15 1 0,6-16 0 0,17-4 0 15,6-21-14-15,11-14-18 0,5-11 4 0,12-4 1 32,11-1-15-32,6 0-2 0,0 11-1 0,11 4 0 15,-5 11-113-15,5 4-24 0,-6 11-4 0,-5 4-850 0</inkml:trace>
          <inkml:trace contextRef="#ctx0" brushRef="#br0" timeOffset="3903.9846">11654-1287 979 0,'-11'25'87'0,"5"0"-70"15,-5 5-17-15,6 15 0 0,-1 1 197 0,0 14 36 16,1 0 7-16,5 6 2 0,0-6-124 0,5 0-25 15,-5-4-5-15,0 4 0 0,6-5-50 0,-6-4-10 16,0-11-1-16,-6-5-1 16,6-5-46-16,-5-5-10 0,5-5-2 0,-6-5-617 15,6-15-124-15</inkml:trace>
          <inkml:trace contextRef="#ctx0" brushRef="#br0" timeOffset="4715.7264">13690-1016 1796 0,'0'0'40'0,"0"10"8"0,12 5 1 0,-7 0 1 16,7 1-40-16,-1-16-10 0,-11 0 0 0,17 0 0 15,0 5 86-15,-6-10 15 0,6 5 3 0,0-21 1 0,0 6-37 0,0-5-8 16,0-5-2-16,0 0 0 0,-6-10-24 0,1 0-5 16,5-6-1-16,-6 1 0 0,-5-10-28 0,-6 5 0 15,5-6 0-15,-5-4 0 0,-5 0 16 0,-1 10-2 16,-5-11-1-16,5 16 0 0,-5 5 6 0,5 10 1 15,-5 5 0-15,-1 10 0 0,1-6 9 0,0 16 3 16,-6 5 0-16,0 16 0 0,-6 4-32 0,-5 10 0 16,-6 10 0-16,-6 15 0 0,1 6 0 0,-1 9 0 15,1 1 0-15,5 9 0 0,5-4 0 0,1-1 0 16,6 5 0-16,5 1 0 0,17-16 0 0,0 1 0 16,5-11 0-16,12 5 0 15,6-14-80-15,-1-6-23 0,1-5-4 0</inkml:trace>
          <inkml:trace contextRef="#ctx0" brushRef="#br0" timeOffset="5081.3675">14556-1438 2257 0,'0'0'49'0,"0"0"11"0,0 0 1 0,0 0 3 0,17 5-51 0,0 5-13 0,-6 5 0 0,6 5 0 16,0 5 60-16,-6 6 10 0,-5-1 2 0,-1 5 0 15,1 5-52-15,-12 5-9 0,1 1-3 0,-1-1 0 16,-5 5-8-16,0-5 10 0,-6-4-10 0,0-1 10 16,0-5 4-16,0 0 1 0,0-10 0 0,5 5 0 15,1-9 10-15,5-1 3 0,1 0 0 0,-1-15 0 16,6-5-15-16,0 0-2 0,0 0-1 0,11-15 0 16,-5-15 10-16,0-1 1 0,5-4 1 0,6-5 0 0,0-5-22 0,6 5 0 15,5-16 0-15,6 1 0 0,0 0 11 0,11-1-3 16,12 1 0-16,5-5 0 0,0 14-8 0,0 1 0 15,-5 10 0-15,-6 10 0 0,0 10 21 0,-12 15 3 16,-5 5 0-16,-6 10 0 0,1 10-13 0,-12 5-3 16,-6 15 0-16,-5 1 0 0,-6 4-8 0,0 5 0 15,-6-4 0-15,6 4-11 0,-6 0 11 0,1 0 0 16,5 1 8-16,0-1-8 16,0-5-53-16,5 1-15 0,7-1-4 0,5-5-767 15,-1-5-153-15</inkml:trace>
        </inkml:traceGroup>
        <inkml:traceGroup>
          <inkml:annotationXML>
            <emma:emma xmlns:emma="http://www.w3.org/2003/04/emma" version="1.0">
              <emma:interpretation id="{FB5FFCC6-F636-4217-BEB9-BCBF893D3BAA}" emma:medium="tactile" emma:mode="ink">
                <msink:context xmlns:msink="http://schemas.microsoft.com/ink/2010/main" type="inkWord" rotatedBoundingBox="21035,510 28443,297 28499,2266 21091,247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950.5518">20121-1740 1670 0,'0'0'148'0,"0"0"-118"0,0 0-30 0,0 0 0 15,0 0 128-15,17 10 19 0,-12 16 4 0,7-11 1 16,-12 15-116-16,0 5-22 0,0 10-5 0,-6 16-1 16,-5-6-8-16,-1 10 8 0,1 1-8 0,-6-11 8 15,0 0-8-15,6 0 0 0,-1-9 0 0,7-1 0 16,-1-10 0-16,0-5 8 0,6-5-8 0,6 1 0 0,11-11 17 15,-6 0-1-15,6-10-1 0,6 0 0 16,0-10 15-16,11-5 3 0,-6-10 1 0,11-1 0 0,-5-4-10 0,6-5-3 16,0-5 0-16,5-5 0 0,-6 0-9 0,1-11-1 15,0 1-1-15,-7-5 0 0,1-1-10 0,0-4-11 16,0 0 3-16,-5-1 0 16,-1 6-46-16,0 0-9 0,0 5-1 0,1 4-996 15</inkml:trace>
          <inkml:trace contextRef="#ctx0" brushRef="#br0" timeOffset="7580.6404">21478-1634 2134 0,'0'0'47'0,"0"0"9"0,11 0 3 0,6 0 1 0,-5 0-48 0,5 5-12 0,0 5 0 0,-1 5 0 15,7 0 40-15,-6 5 4 0,-6 5 2 0,1 6 0 16,-7-1-37-16,1 5-9 0,0-10 0 0,-6 5 0 16,-6-5 0-16,6 0 0 0,-6 1 0 0,-5-6 0 15,5-5 8-15,1 0 0 0,-12-5 0 0,5 0 0 16,12-10-8-16,-11 5 8 0,0 0-8 0,11-5 8 15,-11-5 0-15,11 5-8 0,-12-5 12 0,12 0-4 16,0-5-8-16,6-5 10 0,-6-5-10 0,11 0 10 0,0-11 14 16,6 1 4-16,6-10 0 0,0 0 0 15,-1 5-28-15,7-6 0 0,5 1 0 0,5 5 0 0,1-5 0 16,5 10 0-16,0 5 0 0,-5-6 0 0,-1 6 15 16,1 10-3-16,-6 5 0 0,-12 0 0 0,7 5-4 0,-12 10-8 15,0 5 11-15,-6 5-11 0,-5 5 0 0,-6 10 0 16,0 6 0-16,-6 4 0 0,-5-5 0 0,5 5 0 15,-11 0 8-15,6 1-8 0,5-1 0 0,0-5 0 16,1-10 0-16,-1 5-9 0,6-4 9 0,0-6 0 16,0-5 0-16,0-15 0 0,0 0 0 0,0 0 0 15,0 0 0-15,0 0 0 0,0 0 0 0,11-5 9 16,1-5-9-16,-1-10 10 0,0 4-10 0,1-9 0 16,-1-5 9-16,6-5-9 0,-6 0 0 0,1-5 0 15,-1-6 0-15,12 6 0 0,-1-5 0 0,1 10 0 16,-1-1 0-16,12 6 0 0,-5 0 0 0,-1 5 0 0,-5 10 0 15,-1 5 0-15,-5 0 0 0,0 10 0 0,0-5 0 0,-6 10 0 16,1 0 11-16,-7 10-3 0,7 0 0 0,-12 10 0 16,5 0-8-16,-5 5 0 0,-5 1 0 0,-1 4 0 15,-5 0 0-15,5 0 0 0,-5-5 0 0,-1 6 0 16,1-6 0-16,0 5-17 0,-6-5 4 0,0 5 1 16,0-10-202-1,0 6-40-15,-17 9-8 0,11-10-2 0</inkml:trace>
          <inkml:trace contextRef="#ctx0" brushRef="#br0" timeOffset="6634.3945">18464-1574 1231 0,'22'-25'54'0,"-10"20"12"0,-1-5-53 0,-5-5-13 16,-1-5 0-16,6 10 0 0,12-5 93 0,-12 0 16 15,-11 0 3-15,12-1 1 0,10 1-45 0,1 5-10 16,-6 0-2-16,6-5 0 0,-6 0-28 0,5 5-7 16,6-5-1-16,-5 10 0 0,-6-5 10 0,0 5 2 15,6 5 0-15,-1 5 0 0,-10 0-32 0,5 5 0 0,-6 0 0 16,6 15 0-16,0 10 0 0,-12 11 0 0,1-1 0 0,-6 20 0 15,6 1 12-15,-12 4-3 0,-11 5-1 16,0-9 0-16,0-1 4 0,0 0 0 0,-5-9 0 0,-1-1 0 16,-5-10 25-16,11 0 6 0,5-14 1 0,-10-1 0 15,-7-5-10-15,13-5-2 0,10-5 0 0,-5-5 0 16,5 0 0-16,6-10 0 0,0 0 0 0,0 0 0 16,6-10-19-16,-6-5-4 0,-6-5-1 0,6 0 0 15,17 0-8-15,0-5 0 0,-12-6 0 0,7-4 0 16,5 0 0-16,0 0 0 0,0-10 0 0,11-6 0 15,-11-4 0-15,11 0 0 0,6-11-9 0,6 1 9 16,-6 5-16-16,5-1 0 0,7 1 0 0,10 5 0 0,1 5-3 16,-6-1 0-16,-6 11 0 0,0 10 0 0,6 5 19 0,-17 10 0 15,-17-5 0-15,5 15 0 0,7 10 0 0,-12 5 0 16,0 5 0-16,-17 10 0 0,0 10 0 0,-6 5 12 16,6 5 0-16,-11 11 0 0,-12-1 7 0,6 10 1 15,17 1 0-15,-6-1 0 0,-5 0-12 0,0-4-8 16,-1-6 12-16,1 0-12 0,17-4 0 0,-17-6-11 15,-1-5 0-15,1 5 0 16,11-4-129-16,0-6-25 0</inkml:trace>
          <inkml:trace contextRef="#ctx0" brushRef="#br0" timeOffset="8094.1089">23231-2785 2016 0,'11'-30'89'0,"-5"25"19"0,11-16-87 0,0 11-21 16,-6 0 0-16,6 10 0 0,0 0 43 0,-5 10 4 16,5 10 1-16,0 1 0 0,-6 4 14 0,0 10 3 15,0 5 1-15,-5 10 0 0,-6 11-54 0,0-1-12 16,0 5 0-16,-6 16 0 0,1-1 25 0,-6 6 8 16,-1-6 2-16,1 1 0 0,-6-1-19 0,0-10-3 15,0 1-1-15,0-1 0 0,0-10-12 0,6 6 9 16,-6-1-9-16,5 1 8 0,1-16 20 0,-6 0 3 15,6-5 1-15,-6 1 0 0,6-11-20 0,-6-5-3 16,5-5-1-16,1 0 0 0,0-5-8 0,-1-5 8 0,1 0-8 16,5 1 8-16,6-16-8 0,0 0 0 0,0 0 0 0,0 0 0 15,0 0 0-15,0 0 0 0,0 0 0 0,0 0 0 16,6-16 0-16,0 1 0 0,5-10 0 0,0 0 0 16,1 0 8-16,10-10 0 0,1-5 0 0,5-6 0 15,-5 6-8-15,11-5 0 0,0 5 0 0,5-11 0 16,7 11 0-16,-1-5-11 0,6 10 3 0,5 0 0 15,1 9 8-15,-12 6-10 0,6 5 10 0,-6 10-10 16,-5 5 10-16,-6 10 0 0,-6 5-9 0,-5 5 9 16,-1 11 0-16,-10 4 0 0,-7-5 0 0,-5 15 0 0,-5-5 0 15,-7 6 0-15,-16 4-9 0,0 0 9 0,-6-5 0 16,-6 1 0-16,-5-1 8 0,-6-5-8 0,0 0 0 0,6-4 0 16,-6-6-11-16,6-5 11 15,5 0-127-15,1-10-17 0,-1 0-4 0,0-5-912 16</inkml:trace>
          <inkml:trace contextRef="#ctx0" brushRef="#br0" timeOffset="8447.7095">23961-1483 1825 0,'0'0'80'0,"0"0"18"0,0 0-78 0,11 5-20 0,6 0 0 0,0-5 0 16,6 5 76-16,5-5 12 0,0-5 3 0,6 0 0 16,0 0-14-16,17-10-2 0,-6 0-1 0,0-6 0 15,1 6-59-15,5-5-15 0,-6 0 0 0,0-5 0 16,0 5 0-16,-5-5 0 0,-12-5 0 0,6-1 0 16,-11 16 0-16,-6-5 0 0,-6 0 0 0,-11 0 0 15,6-5 0-15,-6 10 0 0,-17 0 0 0,5 5 0 16,-16 5 0-16,5-5 0 0,1 5 0 0,-12 5 0 15,0 15 32-15,0-10 4 0,0 15 1 0,-5 0 0 16,-1 5-8-16,0 10-1 0,6 0-1 0,-5 6 0 16,11-6-35-16,-1 10-8 0,7-5 0 0,10 11-1 15,1-1 17-15,5 0-8 0,6 0 8 0,12-4 0 16,-1-6-32-16,6 0 1 0,6 0 0 16,5-5-714-16,-6 1-143 0</inkml:trace>
          <inkml:trace contextRef="#ctx0" brushRef="#br0" timeOffset="8842.6077">25154-1715 1958 0,'0'0'43'0,"-6"-10"9"0,6 0 1 0,0 0 3 0,0 10-45 0,0 0-11 0,0 0 0 0,0 0 0 16,0 0 86-16,0 0 15 0,0 0 3 0,0 0 1 16,0 10-65-16,0 10-14 0,0 1-2 0,0 4-1 15,0 10 16-15,0 0 3 0,-5 5 1 0,-1 11 0 16,-5-1-21-16,5 0-4 0,-5 5-1 0,5-4 0 16,-11-6-2-16,12 0-1 0,-1 0 0 0,0-4 0 15,-5-6-14-15,5-5 9 0,-5 5-9 0,5-10 8 0,1-5 0 0,-1 1-8 16,0-11 12-16,1 0-4 15,5-10 2-15,0 0 0 0,0 0 0 0,0 0 0 16,-6-10 8-16,6 0 2 0,-6-16 0 0,6 6 0 16,-5-10 21-16,5 0 5 0,5-10 1 0,1 0 0 15,5-16-23-15,1 11-4 0,5-5 0 0,17-6-1 16,-6 6-7-16,11 0 0 0,7 0-1 0,-7 14 0 16,6-4-60-16,12 10-12 0,0-5-3 0,5 5 0 15,0 10-153-15,6-6-31 0,107-14-7 0,-62 15-1 0</inkml:trace>
        </inkml:traceGroup>
        <inkml:traceGroup>
          <inkml:annotationXML>
            <emma:emma xmlns:emma="http://www.w3.org/2003/04/emma" version="1.0">
              <emma:interpretation id="{8924C9C5-9CAE-47B9-A235-8088A0EB9639}" emma:medium="tactile" emma:mode="ink">
                <msink:context xmlns:msink="http://schemas.microsoft.com/ink/2010/main" type="inkWord" rotatedBoundingBox="30126,1130 31614,1087 31647,2250 30159,2293"/>
              </emma:interpretation>
              <emma:one-of disjunction-type="recognition" id="oneOf4">
                <emma:interpretation id="interp4" emma:lang="" emma:confidence="1">
                  <emma:literal>n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h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9661.8663">27529-1865 1036 0,'34'-15'92'0,"-28"5"-73"16,-6-6-19-16,0-4 0 0,0 0 97 0,6 5 16 15,-1-5 3-15,1 0 1 0,0 0 15 0,5 5 2 16,6 0 1-16,0-5 0 0,5 4-47 0,1 6-10 15,0 0-2-15,11 10 0 0,-6 0-16 0,0 15-3 16,0 1-1-16,6 9 0 0,-5 10-41 0,-1 10-15 16,-11 10 9-16,0 6-9 0,-6 9 0 0,-11 0 0 15,-6 11 0-15,1 4 0 0,-6-9 0 0,-1-1 15 16,-5-4-1-16,6-6 0 0,-6-5-22 0,0-4-5 0,6-16-1 16,-6 0 0-16,5-10 54 0,1-5 12 0,5-5 1 0,1-5 1 15,-1 1-35-15,0-11-7 0,6-5-2 0,0 0 0 16,0 0 33-16,6-5 6 0,-6-16 2 0,11 1 0 15,1-15-31-15,-1 0-7 0,6 0-1 0,0-5 0 16,11-16-12-16,1 6 0 0,4-10 0 0,7-1 0 16,-6 1 0-16,11 0 0 0,1-6 0 0,10 6 0 15,6 5 0-15,0-6 0 0,-5 11 0 0,5-5 0 16,-5 15-9-16,5-1-8 0,-5 16-2 0,-1 0 0 16,-5 10 31-16,0 5 5 0,0 5 2 0,-6 0 0 15,-17 15-37-15,6 5-7 16,-5 5-2-16,-1 10 0 0,-6 11 27 0,-10-6 0 0,-1 20 0 0,0 0 0 0,-11 6 16 0,-5-1 9 15,-1 5 2-15,-5 1 0 16,5-1-43-16,6 0-9 0,-6-9-2 0,6 9 0 16,0-10-8-16,6 6-1 0,5-11-1 0,1 0-766 15,5-5-153-15</inkml:trace>
        </inkml:traceGroup>
      </inkml:traceGroup>
      <inkml:traceGroup>
        <inkml:annotationXML>
          <emma:emma xmlns:emma="http://www.w3.org/2003/04/emma" version="1.0">
            <emma:interpretation id="{37119BC0-4788-4D1B-9ABC-FAE508DCBEF5}" emma:medium="tactile" emma:mode="ink">
              <msink:context xmlns:msink="http://schemas.microsoft.com/ink/2010/main" type="line" rotatedBoundingBox="3104,5133 11204,4510 11398,7040 3298,7663"/>
            </emma:interpretation>
          </emma:emma>
        </inkml:annotationXML>
        <inkml:traceGroup>
          <inkml:annotationXML>
            <emma:emma xmlns:emma="http://www.w3.org/2003/04/emma" version="1.0">
              <emma:interpretation id="{32CFF3B9-915A-44E1-9C30-B7F52DF09077}" emma:medium="tactile" emma:mode="ink">
                <msink:context xmlns:msink="http://schemas.microsoft.com/ink/2010/main" type="inkWord" rotatedBoundingBox="3104,5133 8383,4727 8518,6478 3238,6883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2651.9483">3420 2548 2034 0,'0'0'90'0,"0"0"18"15,0 0-86-15,17 5-22 0,0-5 0 0,0 11 0 16,11 4 39-16,-5 5 3 0,-1 0 1 0,1 5 0 0,5 5-22 0,-5 0-4 15,-6-5-1-15,0 11 0 0,-6 4-6 0,1 5-2 16,-12-5 0-16,0-5 0 0,-6 6 2 0,0-6 0 16,-5 5 0-16,0-5 0 0,-6-10 31 0,5 1 7 15,1-6 0-15,5 0 1 0,1-5-34 0,-1 0-7 16,6-15-8-16,0 0 11 0,0 0-2 0,0 0 0 16,0 0 0-16,0 0 0 0,11-10 3 0,1-5 1 15,-1-10 0-15,0-5 0 0,6-11-13 0,0 1 9 16,0-5-9-16,12-5 8 0,-1-1-8 0,-6 1 0 15,12 0 0-15,-5 5 0 0,-7 4 0 0,-5 1 0 16,6 5 8-16,5 5-8 0,-5 0 0 0,-1 14 0 16,7 6 0-16,-7 0 0 0,1 5-8 0,5 0 8 15,-5 10 0-15,-1 10 0 0,1 6 0 0,0 4 15 16,-6 5-3-16,0 5 0 0,-6 0-12 0,-5 5 0 16,-1 6 0-16,1-1 0 0,-6-5 0 0,0 0 8 0,-6-4-8 15,1-6 0-15,5 0 21 0,0-5-1 0,-6-5-1 16,0 0 0-16,1-5-19 0,5-15-11 0,0 0 2 0,0 0 0 15,0 0 9-15,0 0 12 0,0 0-2 0,0 0-1 16,0 0-9-16,5-10 0 0,-5-5 0 0,6-10 8 16,0-5-8-16,-1-10 0 0,6 4 0 0,1-9 0 15,-1-5 0-15,6 5 0 0,0-6 0 0,0 6 0 16,6 0 0-16,-1 0 0 0,1 10 0 0,5-1 0 16,0 6 0-16,-5 5 0 0,0 10 0 0,5 10 0 15,-5 0 0-15,-1 15 8 0,1 0-8 0,-6 5 8 16,0 5-8-16,-6 0 8 0,6 5-8 0,-11 11 8 15,-6 4-8-15,0 5 0 0,0-5 0 0,0 1 0 16,-6-1-19-16,-5 0-2 0,5 0-1 0,0 0 0 16,1-4-172-16,5-1-34 0</inkml:trace>
          <inkml:trace contextRef="#ctx0" brushRef="#br0" timeOffset="13071.7946">5394 2875 2052 0,'0'0'45'0,"0"0"10"0,0 0 1 0,0 0 1 0,0 0-45 0,0 0-12 0,11-5 0 0,6 0 0 15,0-10 44-15,0 5 8 0,6-10 0 0,-1 5 1 16,1-5-32-16,0 0-6 0,5-6-2 0,6 1 0 15,0 0-13-15,-6-5 11 0,6 0-11 0,0 0 10 16,-12 0-2-16,1 4 0 0,-6 1 0 0,0 0 0 16,0-5 4-16,-11 0 1 0,-1 5 0 0,-5 0 0 15,0-1-5-15,-5 6-8 0,-1 0 11 0,-5 10-11 16,-1-5 25-16,-5 15-1 0,-5 0-1 0,-1 5 0 16,-5 5-12-16,-12 5-3 0,1 10 0 0,5 11 0 15,0-1-8-15,0 15 0 0,-6 10 0 0,6 1 8 16,-5 4 4-16,10 0 0 0,1 1 0 0,11-1 0 15,6-10 0-15,5 1 1 0,1-6 0 0,10-5 0 16,12 0-13-16,6-4 8 0,11-6-8 0,0-10 0 16,5 0-54-16,7-5-17 0,10-5-3 15,1-10-1018-15</inkml:trace>
          <inkml:trace contextRef="#ctx0" brushRef="#br0" timeOffset="11169.591">688 2584 1566 0,'12'-20'34'0,"-7"9"7"0,-5-4 2 0,0 5 1 0,0-10-35 0,6 5-9 0,0-5 0 0,-1 5 0 0,1 5 79 0,-6 0 13 15,6 0 4-15,-1 0 0 0,1 0-24 0,-6 10-5 16,0 0-1-16,0 0 0 0,0 0-29 0,0 0-5 15,0 0-2-15,0 0 0 0,6 25-30 0,-1 5 0 16,-5 5 0-16,0 10 0 0,12 11 11 0,-12 9 2 16,-6 0 1-16,0 6 0 0,6-6 2 0,0 1 1 15,0-1 0-15,0 0 0 0,6-4 5 0,-6 4 1 16,0-5 0-16,-6 6 0 0,1-16 5 0,5-5 2 16,0-5 0-16,5 1 0 0,-10-11-15 0,-1 0-3 15,0-10-1-15,6-5 0 0,0 0 19 0,0-5 4 16,-11 0 1-16,11-10 0 0,0 0-35 0,0 0 0 15,-11 0 0-15,5 5 0 0,0 0 9 0,1-5-1 16,-1 0-8-16,-5 0 12 0,-6 0 2 0,11-5 0 16,6 5 0-16,-5-10 0 0,-1-5-14 0,-5 0 0 15,11 0 0-15,0-5 0 0,0 0 0 0,0-5 9 16,-6-1-9-16,6-4 8 0,6-5-8 0,-6 0 0 0,-12 0 0 16,7-11 8-16,5 1-8 0,-6-5 0 0,-5 0 0 15,-1-6 0-15,7-9 0 0,10 0 0 0,-5-1 0 16,0-4 0-16,-5 5-12 0,10-1 12 0,7-4-12 15,-1 10 12-15,0-1-13 0,6 6 5 0,12 0 8 0,-1-1-13 16,6 1 1-16,0 5 0 0,-6-6 0 0,17 6 0 16,0 5 12-16,6 0 0 0,-11 5 0 0,5-1 0 15,0 11-12-15,6 0-7 0,-11 5-1 0,5 5 0 16,0 10 7-16,6 5 1 0,6 5 0 0,-6 0 0 16,-12 0 12-16,-5 10 8 0,0 5 0 0,-6 5-8 15,-11 5 0-15,0 5 0 0,-11 0 0 0,-6 11 0 16,-6-6 0-16,-11 5 8 0,-17 0-8 0,-5 5 0 0,-12 1 25 15,0 4-1-15,-5-10-1 0,-1 5 0 0,6-4-33 0,0-1-6 16,6-5-2-16,0-5 0 0,-1 0 18 0,13 1-12 16,16-6 12-16,-12-5-10 15,1-5-83-15,-6 5-17 0,11-5-3 0,1 0-944 16</inkml:trace>
          <inkml:trace contextRef="#ctx0" brushRef="#br0" timeOffset="11654.2058">1848 2659 1854 0,'0'0'40'0,"0"0"9"0,0 0 2 0,0 0 1 0,6-10-41 0,5 0-11 0,-6 0 0 0,-5 10 0 16,12-10 61-16,-7 5 11 0,7-5 1 0,-12 10 1 15,0 0-22-15,11 0-5 0,6 5-1 0,-6 15 0 16,-5 10-29-16,0 10-5 0,-1 11-2 0,-5 4 0 0,0 5-10 0,0 6 0 15,0 4 0-15,-5-5 8 0,-1-4 0 0,0-1-8 16,-5-5 12-16,0-5-4 0,-1-4 8 0,1-6 0 16,0-5 1-16,-1-5 0 0,7-5 12 0,-6 1 3 15,-1-11 0-15,7-5 0 0,-1-5-6 16,6-5-1-16,0 0 0 0,0 0 0 0,-6-10-8 0,6-5-1 16,-5-11-1-16,5 1 0 0,0 0-3 0,11-15-1 15,-5 0 0-15,5-6 0 0,0 1-3 0,6 0-8 16,6-5 12-16,5-6-4 0,-5-9-8 0,11 0 0 15,-6-6 9-15,0 6-9 0,-5 10 0 0,-1-1-10 16,18-4 1-16,-6 10 0 16,0 5-145-16,5 4-29 0,1 11-5 0</inkml:trace>
          <inkml:trace contextRef="#ctx0" brushRef="#br0" timeOffset="11937.1152">2934 2765 1612 0,'0'0'144'0,"0"0"-116"0,0 0-28 0,0 0 0 0,-17 10 116 0,0 0 16 16,11 0 4-16,-5 10 1 0,-1 5-69 0,1 0-13 15,6 0-3-15,-1 5-1 0,0-4-19 0,-5 4-4 16,5-5-1-16,6 0 0 0,-5 0-1 0,5 0 0 16,-6 0 0-16,0-9 0 0,1 4-39 0,5 0-8 15,-6-5-2-15,6-5 0 16,0-10-166-16,0 0-34 0,0 0-6 0,0 0-2 0</inkml:trace>
          <inkml:trace contextRef="#ctx0" brushRef="#br0" timeOffset="12063.1503">2996 2101 1324 0,'-6'-10'118'0,"6"5"-94"15,0-5-24-15,0 5 0 0,0 5 108 0,6 0 18 16,0 0 3-16,5 0 1 0,-5 10-94 0,5 0-20 0,0 5-3 0</inkml:trace>
        </inkml:traceGroup>
        <inkml:traceGroup>
          <inkml:annotationXML>
            <emma:emma xmlns:emma="http://www.w3.org/2003/04/emma" version="1.0">
              <emma:interpretation id="{AA86BD52-6770-4996-B695-DCDF42C7C1B2}" emma:medium="tactile" emma:mode="ink">
                <msink:context xmlns:msink="http://schemas.microsoft.com/ink/2010/main" type="inkWord" rotatedBoundingBox="10358,4741 11217,4675 11347,6376 10489,644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3573.262">7956 2036 1382 0,'-29'0'123'0,"13"-5"-99"0,-1-5-24 0,0 0 0 16,0 5 65-16,5 0 8 0,1-1 2 0,-6 1 0 15,6-5 6-15,-1-5 2 0,7 5 0 0,5-5 0 16,-6-5-26-16,6 0-5 0,6 5 0 0,5-10-1 16,6 0-8-16,6-11-2 0,-1 1 0 0,12 0 0 0,6 0-20 15,5-5-4-15,-5-1-1 0,16 6 0 0,-5 10-2 16,6 0-1-16,-1 0 0 0,1 5 0 0,-6 5 12 0,-12 10 3 16,1 0 0-16,-1 10 0 0,-10 0-16 15,-1 5-4-15,0 5 0 0,-5 10 0 0,-1 5-8 0,-10 5 10 16,-1 5-10-16,-5 6 10 0,-1-1 15 0,-5 0 3 15,-5 16 1-15,-1-1 0 0,-11 0 11 0,6 6 1 16,-12-6 1-16,1 5 0 0,-1 6-24 0,-11-1-5 16,6 0-1-16,-1 6 0 0,1-1-12 0,-6 1 0 15,6 4 0-15,0-5 0 0,5-9 0 0,0-6 0 16,6 5 0-16,-5-4 0 0,11-1-74 0,-1-5-18 0,1-4-3 0,5-6-1068 16</inkml:trace>
        </inkml:traceGroup>
        <inkml:traceGroup>
          <inkml:annotationXML>
            <emma:emma xmlns:emma="http://www.w3.org/2003/04/emma" version="1.0">
              <emma:interpretation id="{FD46B0FE-63F3-4FE0-AA4C-B8E13D045084}" emma:medium="tactile" emma:mode="ink">
                <msink:context xmlns:msink="http://schemas.microsoft.com/ink/2010/main" type="inkWord" rotatedBoundingBox="11069,7052 11118,7048 11120,7062 11070,7065"/>
              </emma:interpretation>
              <emma:one-of disjunction-type="recognition" id="oneOf7">
                <emma:interpretation id="interp11" emma:lang="" emma:confidence="0">
                  <emma:literal>.</emma:literal>
                </emma:interpretation>
                <emma:interpretation id="interp12" emma:lang="" emma:confidence="0">
                  <emma:literal>-</emma:literal>
                </emma:interpretation>
                <emma:interpretation id="interp13" emma:lang="" emma:confidence="0">
                  <emma:literal>,</emma:literal>
                </emma:interpretation>
                <emma:interpretation id="interp14" emma:lang="" emma:confidence="0">
                  <emma:literal>_</emma:literal>
                </emma:interpretation>
                <emma:interpretation id="interp15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13931.4288">8516 3830 2138 0,'-12'-5'95'0,"7"0"19"0,-1 5-91 0,0 0-23 16,1 0 0-16,-1 0 0 0,0 0 107 0,1 0 17 15,5 0 3-15,0 0 1 0,0 0-51 0,0 0-9 16,0 0-3-16,0 0 0 0,0 0-21 0,0 0-4 16,0 0 0-16,0 0-1 0,0 0-39 0,0 0 0 15,0 0-9-15,0 0 9 16,0 0-154-16,0 0-23 0,0 0-5 0</inkml:trace>
        </inkml:traceGroup>
      </inkml:traceGroup>
    </inkml:traceGroup>
    <inkml:traceGroup>
      <inkml:annotationXML>
        <emma:emma xmlns:emma="http://www.w3.org/2003/04/emma" version="1.0">
          <emma:interpretation id="{89FF07C9-9103-468F-B3BA-CC2C311D8A51}" emma:medium="tactile" emma:mode="ink">
            <msink:context xmlns:msink="http://schemas.microsoft.com/ink/2010/main" type="paragraph" rotatedBoundingBox="2914,8726 26119,7290 26322,10560 3117,119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B7B2E6-78B8-40D9-A249-3D4BA6120934}" emma:medium="tactile" emma:mode="ink">
              <msink:context xmlns:msink="http://schemas.microsoft.com/ink/2010/main" type="line" rotatedBoundingBox="2914,8726 26119,7290 26322,10560 3117,11997"/>
            </emma:interpretation>
          </emma:emma>
        </inkml:annotationXML>
        <inkml:traceGroup>
          <inkml:annotationXML>
            <emma:emma xmlns:emma="http://www.w3.org/2003/04/emma" version="1.0">
              <emma:interpretation id="{46BE9B63-925B-461D-B450-6DC2748923FD}" emma:medium="tactile" emma:mode="ink">
                <msink:context xmlns:msink="http://schemas.microsoft.com/ink/2010/main" type="inkWord" rotatedBoundingBox="2963,9510 6987,9261 7108,11214 3084,11463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1063.9168">2040 6550 806 0,'-6'-30'72'0,"6"20"-58"0,0-5-14 0,6 0 0 0,-6 0 120 0,0-1 22 16,0 1 4-16,0 0 1 0,0 0-38 0,0 0-7 15,0 5-2-15,0 0 0 0,0 0-23 0,0 10-5 16,0 0 0-16,0 0-1 0,0 0-31 0,0 0-7 16,6-5-1-16,-6 5 0 0,0 0-15 0,0 0-3 15,0 0-1-15,0 0 0 0,17 5-1 0,-6 5 0 16,-5 5 0-16,-1 0 0 0,1 10 8 0,-6 6 2 16,0 9 0-16,0 10 0 0,0 15 6 0,0 6 0 15,-6 4 1-15,6 11 0 0,-5 4 0 0,-1 6 0 16,-5-1 0-16,-6 11 0 0,0-6-8 0,-6-4-1 15,6-1-1-15,0 1 0 0,0-6-11 0,0-9-8 16,0-6 9-16,0-10-9 0,0-9 11 0,0-11-11 16,6-10 12-16,0-5-12 0,0-5 23 0,5-4-3 0,-5-11 0 15,11-10 0-15,0 0 2 0,0 0 0 0,0-15 0 0,0-6 0 16,0-4-7-16,5-15-2 0,12-5 0 0,0-10 0 16,6-6-13-16,-1-4 0 0,12 5 0 0,0-6 0 15,6 6 8-15,-6 5-8 0,0 9 0 0,5 11 0 16,-5 0 0-16,-5 10 0 0,4 15 0 0,-10 5 0 15,0 10 0-15,-6 5 0 0,0 10 0 0,0 5 0 16,-6 5 0-16,-5 5 0 0,5 6 0 0,-5-1 0 16,-1 0 0-16,1-5 0 0,5 0 0 0,-5 1 0 15,-1-1-13-15,1-5 4 0,-6 0 1 0,6-5 0 16,5 0-139-16,-5-10-27 0,-1 6-6 0,1-6-847 16</inkml:trace>
          <inkml:trace contextRef="#ctx0" brushRef="#br0" timeOffset="21858.9354">3370 7591 1818 0,'0'-10'40'0,"0"0"8"0,0-6 1 0,0 1 3 0,0 5-42 0,0-5-10 0,-5 5 0 0,5 0 0 16,-6 0 72-16,0 0 13 0,1 0 3 0,-1 0 0 16,0 0-35-16,1 5-6 0,-7-10-2 0,7 10 0 15,-7 0-22-15,1 0-5 0,-6-5-1 0,6 10 0 16,-1-5-7-16,-5 5-2 0,6 0 0 0,-6 5 0 15,0 0-8-15,0 10 0 0,-11 0 0 0,5 5 0 16,1 15 0-16,-7 0 0 0,-5 0 0 0,1 11 0 16,10 4 0-16,-5-5 0 0,5-5 0 0,6 6 0 15,0-6 0-15,6-5 0 0,-1-5 0 0,12 0 0 16,-5-4 0-16,5-6 0 0,5-10 0 0,7 0 0 16,-1-10 0-16,6-5 0 0,-6-5 0 0,12-5 0 15,5-11 0-15,1-4 13 0,4-5-3 0,7-5-1 0,0-5-9 16,-1-1-17-16,1 1 4 0,-1 5 1 0,-5 5 23 15,0 5 5-15,0-1 0 0,-5 11 1 0,-7 0-3 0,-5 10-1 16,0 5 0-16,-17 5 0 0,6 15-1 0,5 5 0 16,-5 5 0-16,-1 11 0 0,1-1-12 0,-6 10 8 15,0-5-8-15,0 6 0 0,0-1 0 0,6-5 0 16,-6-5 0-16,0-5 0 0,0-5 0 0,5-4 0 16,-5-1 0-16,6-10 0 0,-6-10 0 0,0 0 0 15,11 0 0-15,6-5 0 0,-5-5 0 0,5-5 0 16,5-6 0-16,1 1 0 0,5-5 15 0,6-5-3 15,6 0-1-15,-1-10 0 0,1-1-11 0,-6-4 8 16,0-5-8-16,0-5 8 0,-1-1 0 0,1-4 0 16,-5-5 0-16,-1-6 0 0,0-9-8 0,1-1 0 15,-1-9-10-15,-6 5 10 0,-5-11 0 0,6 6 0 0,-6-6 0 16,0 11 0-16,0-6 0 0,-6 1 0 0,1 4 0 16,4 6 0-16,-4 14 0 0,-7 6 0 0,7 15 0 15,-7 10 0-15,1 4 0 0,0 16 0 0,-1 5 8 0,-5 10-8 16,0 0 8-16,0 0-8 0,-11 25 12 0,5 11-12 15,-5 4 24-15,5 10-1 0,-11 15-1 0,6 1 0 16,-6 4-22-16,6 1 0 0,-6 4 0 0,0 0 0 16,0 11 11-16,0-1-3 0,0-4 0 0,6 4 0 15,-6 1 2-15,11-1 0 0,0 1 0 0,1-6 0 16,10-5-10-16,-5-9 0 0,6-1 0 0,-6-5 0 16,6 1 0-16,-1-11 0 0,1-10 0 0,0-5 0 15,-6-9-36-15,5-1 1 0,1-10 0 16,0 0 0-16,-6-15-135 0,0 0-27 0,5-5-6 0,7-5-769 15</inkml:trace>
          <inkml:trace contextRef="#ctx0" brushRef="#br0" timeOffset="22096.1544">3601 6726 1555 0,'0'0'138'0,"-6"-5"-110"16,-5 0-28-16,0 0 0 0,11 5 114 0,0 0 18 16,0 0 3-16,0 0 1 0,0 0-27 0,0 0-5 0,11-10 0 0,6 5-1 15,6-5-41-15,5 5-8 0,0-5-2 0,12 5 0 16,-1-10-16-16,18-1-3 0,0 1-1 0,5 0 0 16,6-5-32-16,5-5-17 0,6 5 1 0,0-5 1 31,12-5-105-31,-6 5-22 0</inkml:trace>
          <inkml:trace contextRef="#ctx0" brushRef="#br0" timeOffset="20218.7907">389 6761 1177 0,'0'0'52'0,"5"-5"11"0,12-5-51 0,-11 5-12 0,-17-5 0 0,11 10 0 16,17-5 72-16,-17 5 11 0,-6-5 2 0,6 5 1 16,0 0 6-16,6-10 2 0,-6 0 0 0,0 10 0 15,-12-5-18-15,12 5-3 0,12-5-1 0,-12 5 0 16,-6 0-32-16,6 0-6 0,0 0-2 0,11 5 0 16,6 10-9-16,-5 0-3 0,-12 5 0 0,11 5 0 15,6 10-4-15,-6 1 0 0,-22-1-1 0,11 10 0 16,11 5-3-16,-5 6-1 0,-6-6 0 0,0 15 0 15,0-9-11-15,6 4 0 0,-1 5 0 0,1 1 8 16,-6-6 23-16,0 5 4 0,17-4 1 0,-12 4 0 16,7-5-12-16,-1-4-3 0,0-1 0 0,6 0 0 15,0-5-5-15,-5-4-2 0,-7-6 0 0,1-5 0 16,11-5-14-16,-11-10 11 0,-6 0-11 0,0-10 10 0,0-10 1 16,0 0 0-16,0 0 0 0,11-10 0 0,-11-10-2 15,11-5 0-15,6-15 0 0,-6 0 0 0,-5-11-9 16,5-4 0-16,6-10 9 0,0-1-9 0,-5-4 0 0,5 0 0 15,0-1 0-15,5-4 8 0,1 10-8 0,-1 9 0 16,-10 1 0-16,5 10 0 0,5 10 0 0,-5 9 0 16,-5 6 0-16,-1 10 11 0,6 10-11 0,-6 5-12 15,6 15 2-15,-6 11 1 0,-11 4 9 0,6 10 0 16,11 10-9-16,0 6 9 0,-17 4 0 0,0 0-9 16,6 6 9-16,5-1 0 0,-5-10 0 0,-1 1 0 15,-10-6 8-15,10-5-8 0,12-10 0 0,-17-4 8 16,-17-11-8-16,12-5 0 0,10-5 0 0,-5-15 8 15,0 0-8-15,0 0 0 0,0 0 20 0,0 0-3 16,0 0 0-16,0-15 0 0,-5-5-4 0,5 0-1 0,17-5 0 16,5-6 0-16,-5-4 16 0,0-5 4 0,0 5 0 15,11-15 0-15,12-1-32 0,-6 1 0 0,-6 5-13 0,1-11 4 16,10 6 9-16,-5 0 11 0,-6 0-3 0,1-1 0 16,-7 6-34-1,1 0-7-15,-1 5-2 0,1-6 0 0,-6 6-95 16,6 0-19-16,-1 10-4 0</inkml:trace>
        </inkml:traceGroup>
        <inkml:traceGroup>
          <inkml:annotationXML>
            <emma:emma xmlns:emma="http://www.w3.org/2003/04/emma" version="1.0">
              <emma:interpretation id="{0618C96B-1972-4624-A298-3AA6E485F004}" emma:medium="tactile" emma:mode="ink">
                <msink:context xmlns:msink="http://schemas.microsoft.com/ink/2010/main" type="inkWord" rotatedBoundingBox="8986,9279 10226,9202 10314,10614 9073,10691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3101.4679">6587 6821 864 0,'0'0'76'0,"0"0"-60"16,0-10-16-16,0 0 0 0,-6 0 209 0,6 10 39 16,0 0 8-16,0 0 2 0,0 0-134 0,0 0-26 15,0 0-6-15,-11 15 0 0,0 0-45 0,0 11-9 16,-6 4-2-16,0 5 0 0,5 5-20 0,1 0-5 16,-6 11-1-16,11-6 0 0,1 0-10 0,5 0 0 15,-6-4 9-15,6-1-9 0,11-5 11 0,6 0-3 0,0-10 0 0,0 0 0 16,0-4-8-16,0-1 0 0,6-5 9 0,-1-5-9 15,1-5 15-15,0-10-2 0,-1 5 0 0,7-5 0 16,-7-10 13-16,1 5 2 0,5-10 1 16,-5-1 0-16,5 1-29 0,0-10-13 0,1-5 1 0,4 0 0 15,-4-5 12-15,-1-11 0 0,12 6 0 0,-6-5 0 16,0 0 0-16,11 4 0 0,-6 1 8 0,7 5-8 16,-12 5 10-16,-1 4-2 0,7 1 0 0,0 5 0 15,-1 5 0-15,-5 5 0 0,-6 5 0 0,6 5 0 16,-11 5-8-16,5 5 8 0,-5 5-8 0,-1 10 8 15,1 0-8-15,-6 10 0 0,0 1 0 0,0-6 0 0,-6 10 8 16,1-5 0-16,-7 5 0 0,-5 0 0 16,0-4-8-16,-5-1 10 0,-7 0-10 0,1 0 10 0,-12-5 23 15,1-5 5-15,-1 0 1 0,-11 1 0 0,0-6-15 16,-5 0-4-16,-7-5 0 0,1 0 0 0,6-5-20 0,-1 0 0 16,-11 0 0-16,0-5 0 0,0-5-10 0,6-5-6 15,-6 0-2-15,6-10-798 16,5 0-159-16</inkml:trace>
          <inkml:trace contextRef="#ctx0" brushRef="#br0" timeOffset="23219.538">7311 6002 1911 0,'0'0'84'0,"0"0"19"0,0 0-83 0,0 0-20 0,0 0 0 0,0 0 0 16,0 0 81-16,0 0 12 0,0 0 3 0,-11-5 0 31,-1 0-154-31,1 5-30 0,0 5-7 0</inkml:trace>
        </inkml:traceGroup>
        <inkml:traceGroup>
          <inkml:annotationXML>
            <emma:emma xmlns:emma="http://www.w3.org/2003/04/emma" version="1.0">
              <emma:interpretation id="{60B5DF93-06B6-4460-92E2-8749F2F37319}" emma:medium="tactile" emma:mode="ink">
                <msink:context xmlns:msink="http://schemas.microsoft.com/ink/2010/main" type="inkWord" rotatedBoundingBox="12453,8136 15271,7962 15440,10702 12623,10876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3854.1202">10054 6505 806 0,'0'0'72'0,"0"0"-58"0,0 0-14 0,0 0 0 16,0 0 178-16,0 0 33 0,0 0 6 0,0 0 2 15,0 0-103-15,0 0-20 0,6-10-4 0,5 0 0 16,6 0-41-16,11 0-8 0,0 5-2 0,12-6 0 16,5 1 4-16,0 5 1 0,12-5 0 0,5 0 0 15,6 5-7-15,0 0-2 0,6-5 0 0,5 5 0 0,0 5-19 0,-6-5-4 16,1 5-1-16,-6 0 0 0,-12-5-13 0,1 0 0 16,-1 5 0-16,-10-10 0 0,5 5-14 0,-12-5-9 15,-5 5-1-15,6-5-678 16,-12 5-135-16</inkml:trace>
          <inkml:trace contextRef="#ctx0" brushRef="#br0" timeOffset="24146.7571">11247 5519 1638 0,'0'0'36'0,"-5"-5"7"0,-7-5 1 0,7 0 3 0,-1 0-38 0,0 0-9 0,1 5 0 0,5 5 0 16,-6 0 86-16,-5 5 15 0,-1 0 3 0,1 5 1 15,-6 5-30-15,0 11-7 0,-5 9 0 0,-1 5-1 16,-5 10-29-16,-6 5-6 0,-6 16 0 0,-5 9-1 16,5 1 11-16,-5 14 2 0,-6 6 1 0,-5-1 0 15,-7-4-29-15,7 4-5 0,-6-4-2 0,5-1 0 16,0 1-9-16,1-11 0 0,-1 1 0 0,12-1 0 15,-6-9 0-15,6-11-16 0,0-5 4 0,11-4 1 16,0-11-94-16,6-5-19 16,-6-5-4-16,11-10-865 0</inkml:trace>
          <inkml:trace contextRef="#ctx0" brushRef="#br0" timeOffset="24868.4607">12605 4796 1782 0,'5'-10'39'0,"1"-1"8"0,5-4 1 0,0 5 3 0,1 5-41 0,-1 0-10 16,-5-5 0-16,-6 10 0 0,0 0 24 0,0 0 4 0,0 0 0 0,0 0 0 15,0 15-10-15,0 5-2 0,-12 6 0 0,1 9 0 16,0 0 13-16,-12 15 3 0,-5 5 0 0,-6 11 0 16,0-1 0-16,0 6 0 0,-5 9 0 0,-7 10 0 15,1 1 7-15,0 10 1 0,-6-1 1 0,-6 16 0 16,1-6 5-16,-1 11 1 0,1 0 0 0,-12 4 0 16,0-4-31-16,0-5-7 0,12-1-1 0,-7-4 0 15,7-6 0-15,-1-4-8 0,1-11 12 0,-1-4-4 16,12-11 9-16,-6-4 2 0,6-16 0 0,5 0 0 15,1-15-3-15,-1-4 0 0,6-11 0 0,0 0 0 0,6-10-1 16,0 0-1-16,11-15 0 0,-6-5 0 16,6 0-14-16,11-5 0 0,1-10 0 0,5 0 0 15,0-10 0-15,11-1 0 0,0-4 0 0,12 0 0 0,5-5 0 16,0 0-16-16,12-1 3 0,-6 1 1 0,6 5 12 16,5 10 0-16,-6 5 0 0,7 15 0 0,-7 0 0 15,1 10 0-15,-1 10 0 0,-5 5 0 0,6 10 0 0,-6 0 16 16,5 0-3-16,1 1-1 0,-6-1-12 0,6-5-16 15,-6 0 3-15,-1-5 1 0,1-5 3 0,6 0 1 16,-6-10 0-16,0-5 0 0,0 0 8 0,0-5 0 16,5-10 0-16,-5 0 0 0,0-5 0 0,6-10 0 15,-1 0 0-15,1-6 0 0,0-4 14 0,-1 0 5 16,-5-5 1-16,0 0 0 0,-6-1-20 0,1 6-16 16,-7-5 4-16,6 0 0 0,-11 4 12 0,0-4 16 15,0 5-3-15,-5 0-1 0,-1 4-12 0,-5 1 0 16,-6 5 0-16,0 5 0 0,0 0 0 0,-12 5 0 15,7 5 0-15,-12 0 0 0,5 10 0 0,-10 5 0 0,5 5 0 16,-6 0 0-16,-11 5 0 0,0 10-16 0,-5 5 3 16,-7 5 1-16,7 5 3 0,-6 5 1 0,5 6 0 0,0 4 0 15,1 5 8-15,-1 1 0 0,6-1 0 0,6 5 0 16,5 1 14-16,1-6 5 0,5-5 1 0,11 0 0 16,-5-4-20-16,11-6 0 0,11 0 0 0,0-5 0 15,12-5 0-15,0 1 0 0,5-6 0 0,17-5 0 16,0 0-15-16,12-5-6 0,17-5-2 0,5 0-769 15,17-10-153-15</inkml:trace>
        </inkml:traceGroup>
        <inkml:traceGroup>
          <inkml:annotationXML>
            <emma:emma xmlns:emma="http://www.w3.org/2003/04/emma" version="1.0">
              <emma:interpretation id="{FE35A9E4-7F79-4BA1-9043-C4DAC219B899}" emma:medium="tactile" emma:mode="ink">
                <msink:context xmlns:msink="http://schemas.microsoft.com/ink/2010/main" type="inkWord" rotatedBoundingBox="17792,9109 21540,8877 21628,10293 17879,10525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5657.3257">15930 6133 230 0,'0'-20'10'0,"6"15"2"0,5-15-12 0,-5 4 0 16,-1-4 0-16,-5 5 0 0,-5-5 327 0,5 5 62 16,-6 5 13-16,0 0 2 0,1-5-241 0,-7 5-49 15,7 5-10-15,-7 0-1 0,-5 0-71 0,0 0-15 16,-5 0-2-16,-1 5-1 0,-11 5-6 0,-5 5-8 16,-1 0 11-16,0 5-11 0,-5 5 17 0,-6 0-3 15,6 5-1-15,-6 0 0 0,0 6 8 0,6-1 2 16,5 5 0-16,1-5 0 0,11 0-13 0,5-5-2 15,0 0-8-15,12 1 12 0,5-1-12 0,6 0 0 16,6-5 0-16,0 0 0 0,11 0 0 0,5 0-8 0,1 5 8 16,11-4-13-16,0-1 1 0,0 0 1 0,0 0 0 15,5 0 0-15,-5 0 11 0,0 0 0 0,0 0 0 16,-6 5 0-16,1-4 16 0,-7-1 0 0,1 0-1 0,-6 0 0 16,-6-5 16-16,0 5 3 0,-11 0 1 0,0 5 0 15,0-5 2-15,0 1 1 0,-5-1 0 0,-7 0 0 16,-5 0-19-16,1 0-4 0,-7 5-1 0,6-5 0 15,-6 0-14-15,1 0 0 0,-1 1 8 0,6-6-8 16,-11 0-21-16,5 5-7 16,1-10-2-16,-7 5 0 0,7 0-131 0,-1-5-27 0,-5 0-4 15,5 0-721-15</inkml:trace>
          <inkml:trace contextRef="#ctx0" brushRef="#br0" timeOffset="25892.3008">16484 6495 1713 0,'0'0'76'0,"0"0"16"0,0 0-74 0,6 10-18 16,-6-10 0-16,6 15 0 0,-6 5 90 0,0 0 14 16,-12 0 4-16,7 0 0 0,-1 5-28 0,-5-4-4 15,5 4-2-15,0 0 0 0,-5 5-23 0,5-5-5 16,1 0-1-16,-1 0 0 0,0 1-26 0,6-1-6 15,-5-5-1-15,5-5 0 0,0 0-12 0,5 0 0 0,-5 0 0 16,6-5 0 0,-6-10-96-16,0 0-23 0,0 0-4 0</inkml:trace>
          <inkml:trace contextRef="#ctx0" brushRef="#br0" timeOffset="26033.0267">16535 5796 2109 0,'0'0'46'0,"0"0"10"0,0 0 1 0,-11 0 3 16,-1 0-48-16,12 0-12 0,-11 5 0 0,6 5-935 15</inkml:trace>
          <inkml:trace contextRef="#ctx0" brushRef="#br0" timeOffset="26874.1122">17293 6138 2026 0,'0'0'90'0,"0"0"18"0,6-15-86 0,-1 5-22 16,-5 10 0-16,6-15 0 0,11 10 62 0,0-6 8 0,0-4 2 0,11 0 0 16,6 0-40-16,11 0-8 0,1 0-2 0,4 5 0 15,-4 0-1-15,5 0 0 0,11-5 0 0,-11 10 0 16,-12 5 3-16,1 0 1 0,11 5 0 0,-6 0 0 16,-11 5-13-16,0 5-2 0,5 5-1 0,-5 0 0 15,-5 5 2-15,-7 0 0 0,-5 1 0 0,-5 4 0 16,-1 0-11-16,-11 0 0 0,-6 0 0 0,-5 5 0 15,-6-4 0-15,0-1 0 0,-11 0 0 0,-12 0 0 16,-5-5 0-16,5 0 0 0,12 1 0 0,-12-6 0 16,-11 0 0-16,18 0 8 0,16-5-8 0,0-5 8 15,-6 0-8-15,0 0-14 0,6-5 3 0,17-5 1 16,0 0-13-16,0 0-2 0,-11 5-1 16,11-5 0-16,0 0-8 0,0 0-2 0,0 0 0 15,0 0 0-15,17 5 28 0,0 5 8 0,6 5 0 0,-1-5 0 0,-10 5-12 16,5 1 12-16,11-1-12 0,-6 0 12 0,-16 0 0 0,0 0 0 15,5 5 0-15,-11 0 0 0,-6 5 0 16,-11-5-8-16,-11 5 8 0,0 1 0 0,0-1 0 0,-12 0 0 16,-17 0 0-16,1 0 0 0,11 5 0 0,-6-5-10 15,6 1 10-15,5-1-8 0,-5-5 8 0,11 5 0 16,5-10 0-16,1 0 0 0,6 0 0 0,-1-5-8 16,12 0 8-16,-6 0 0 0,5-10-15 0,1 5 3 15,11-5 0-15,0 0 0 16,0 0-16-16,0 0-4 0,0 0 0 0,0 0 0 0,17-5 18 0,0 0 3 15,0 0 1-15,6 0 0 0,5 0 10 0,6 0 0 16,-6 5 0-16,12-10-8 0,-1 5 8 0,12-10 11 16,11 0-3-16,-5 0 0 0,-6 0 20 0,5-5 4 15,12 0 1-15,6-1 0 0,-12 1-17 0,6 0-4 0,-6-5-1 0,0-5 0 16,6 0-11-16,-6-5 12 0,-5-1-12 0,5 1 12 16,6 0 1-16,-11-5 1 0,-12-5 0 0,0-1 0 15,6 6 2-15,-12-5 0 0,7 0 0 0,-12-1 0 16,-6 6-16-16,0-5-16 0,6 5 3 0,-11 5 1 15,-1-1 12-15,-5 1 0 0,0 10 0 0,0 5 0 16,-11 10 0-16,-6 0 0 0,-6-5 0 0,-5 15 0 0,0 0 0 0,-18 5 0 16,-5 5 0-16,-5 10 0 15,-1 0 29-15,1 10 9 0,-12 0 2 0,0 6 0 16,6-1-29-16,5 10-11 0,12-5 8 0,0 5-8 16,-6 1 0-16,11-1 0 0,12-5 8 0,-1 5-8 15,7 1 0-15,5-6 0 0,5 5 0 0,18-5 8 0,5-5-8 16,1 1 0-16,-13-6 0 0,24 0 0 15,11-5-61-15,11-5-15 0,-5-10-2 0,11 0-1 16</inkml:trace>
        </inkml:traceGroup>
        <inkml:traceGroup>
          <inkml:annotationXML>
            <emma:emma xmlns:emma="http://www.w3.org/2003/04/emma" version="1.0">
              <emma:interpretation id="{CD424854-EFD3-447A-A58D-B6BC428C7B39}" emma:medium="tactile" emma:mode="ink">
                <msink:context xmlns:msink="http://schemas.microsoft.com/ink/2010/main" type="inkWord" rotatedBoundingBox="23432,8329 26173,8160 26322,10560 23581,10730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7301.044">21540 6012 2070 0,'68'-5'45'0,"-68"5"10"0,6 0 1 0,-23 0 3 0,-17 0-47 0,0 0-12 0,0 5 0 0,0 5 0 15,-6 0 55-15,-5 0 9 0,-6 10 1 0,-5 6 1 16,5 4-13-16,6 5-2 0,-1 0-1 0,7 10 0 15,-1-4-34-15,12-1-6 0,0-5-2 0,5 0 0 16,6 0-8-16,6-5 8 0,-1-4-8 0,7-6 8 16,-1 0-8-16,6 0 0 0,0-10 0 0,6 5-11 15,5-5 11-15,6-5 0 0,6 0 0 0,11-5 0 16,5-5 0-16,1 0 0 0,11-5 0 0,0-5 0 16,-1 0 0-16,-4-5 0 0,5-5 0 0,-1-5 0 15,-10-1 0-15,5 1 0 0,-11-10 0 0,6-5 0 16,-6-1 0-16,0-4 0 0,-12 10 8 0,1-5-8 15,0 5 20-15,-12-1 0 0,-5 11 0 0,-1 0 0 0,-5 5 10 0,-11 5 2 16,0 5 0-16,-18 5 0 0,-5 5-32 0,-11 0 0 16,-6 10 0-16,-11 0 0 15,0 10-34-15,0 0-13 0,-1 0-2 0,1 5-727 16,6 0-144-16</inkml:trace>
          <inkml:trace contextRef="#ctx0" brushRef="#br0" timeOffset="28013.7849">22326 6555 2250 0,'0'0'49'0,"17"-5"11"0,6 0 1 0,11 0 3 15,5 0-52-15,12 0-12 0,12-5 0 0,16 0 0 0,6 0 55 0,5 0 8 16,12 0 1-16,11 0 1 0,-11 0-38 0,5-1-8 15,1-4-2-15,5 5 0 16,-6 0-152-16,-5 0-30 0</inkml:trace>
          <inkml:trace contextRef="#ctx0" brushRef="#br0" timeOffset="27844.4669">22989 5977 1440 0,'0'0'64'0,"0"0"12"0,0 0-60 0,0 0-16 0,0 0 0 0,0 0 0 16,0 0 188-16,11 5 34 0,12-5 7 0,-6-5 2 16,11-5-143-16,1 0-29 0,5-5-6 0,0 0-1 15,0-5-52-15,5-1 0 0,-10-4-16 0,-1 0 4 16,-5-5 12-16,-1 5 0 0,1-5 0 0,-6 0 0 16,-5-1 16-16,-1-4 6 0,-5 0 1 0,-12-5 0 15,0-5-23-15,6-1 8 0,-11 1-8 0,0-5 0 16,-7 0 12-16,13-1-1 0,-7 6-1 0,1 0 0 15,0 0 2-15,-1 4 1 0,7 6 0 0,-7 5 0 0,7 5-13 16,-7 5 0-16,1 0 0 0,5 5 0 0,-5 9 0 0,0 1 0 16,-6-5-9-16,0 10 9 15,0 5-12-15,0 11 3 0,0-1 1 0,0 5 0 0,-6 0 29 0,6 10 7 16,0 0 0-16,0 5 1 16,-6-5-47-16,1 6-10 0,5 9-1 0,0 0-1 0,5 5 40 15,-5 1 8-15,12 9 2 0,-12 0 0 0,5 1 6 0,-5 9 2 16,6-5 0-16,0 16 0 0,5-6-6 0,-5 11-1 0,-1-1 0 0,1 11 0 15,0-6-7-15,5 1-2 16,6-6 0-16,-6 11 0 0,-5-11 23 0,11-4 4 16,0-1 1-16,0 0 0 0,-6-4-20 0,1-1-4 15,-7-9-1-15,1-1 0 0,-6-10-15 0,6-5 0 16,-6-4 8-16,0-6-8 0,-6-10-11 0,6 0-5 0,-6-10 0 16,6-5-1-1,0 1-152-15,-5-11-31 0,5 0-5 0,-6-10-553 0,6 0-110 0</inkml:trace>
        </inkml:traceGroup>
      </inkml:traceGroup>
    </inkml:traceGroup>
    <inkml:traceGroup>
      <inkml:annotationXML>
        <emma:emma xmlns:emma="http://www.w3.org/2003/04/emma" version="1.0">
          <emma:interpretation id="{0ABDED90-FB30-4089-8AD5-9A0DEC72CA5E}" emma:medium="tactile" emma:mode="ink">
            <msink:context xmlns:msink="http://schemas.microsoft.com/ink/2010/main" type="paragraph" rotatedBoundingBox="3396,12584 26220,11553 26371,14876 3547,159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A2B0A1-08D3-4E3D-A816-E2A76F196D5D}" emma:medium="tactile" emma:mode="ink">
              <msink:context xmlns:msink="http://schemas.microsoft.com/ink/2010/main" type="line" rotatedBoundingBox="3396,12584 26220,11553 26371,14876 3547,15908"/>
            </emma:interpretation>
          </emma:emma>
        </inkml:annotationXML>
        <inkml:traceGroup>
          <inkml:annotationXML>
            <emma:emma xmlns:emma="http://www.w3.org/2003/04/emma" version="1.0">
              <emma:interpretation id="{FA958B5D-09A6-467F-BC7B-41C09AD4E4A2}" emma:medium="tactile" emma:mode="ink">
                <msink:context xmlns:msink="http://schemas.microsoft.com/ink/2010/main" type="inkWord" rotatedBoundingBox="3396,12584 11674,12210 11782,14614 3505,14988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9907.4407">2063 10084 1688 0,'0'0'75'0,"0"0"15"0,0 0-72 0,0 0-18 15,0 0 0-15,0 0 0 0,0 0 85 0,17 15 14 0,5 5 2 0,1 5 1 16,-6 6-69-16,0 4-13 16,6 0-4-16,-12 5 0 0,6 5-7 0,-6 1-1 0,-5-1-8 0,-12-5 12 15,6 5-12-15,-11-4 11 0,-6-6-11 0,0 0 10 16,0-5 14-16,6 0 4 0,-6 0 0 0,0-9 0 15,0-1 4-15,0-10 2 0,5 0 0 0,1-5 0 16,-6-10 4-16,6 0 1 0,0-5 0 0,11-5 0 16,0-6-21-16,5-9-4 0,6 0-1 0,1-10 0 15,10-5-13-15,7-1 0 0,10-4 0 0,7 0 0 16,10-10 0-16,6-1 0 0,-5 6 0 0,-1 5 0 16,-5 4 0-16,0 11-8 0,0 10 8 0,-6 5 0 15,1 10 0-15,-12 10 0 0,-1 5 0 0,-4 15 0 16,-7 5 0-16,-5 10 0 0,-5 16 0 0,-1-1 0 15,-11-5 0-15,-6 10 0 0,1 6 0 0,-1-6 0 16,0 0 0-16,1 1 0 0,-1-11 0 0,0 0-10 16,6-5-127-16,6-4-26 15,0-6-5-15</inkml:trace>
          <inkml:trace contextRef="#ctx0" brushRef="#br0" timeOffset="29547.1076">852 10391 1123 0,'0'0'49'0,"0"0"11"0,0 0-48 0,-5 10-12 16,-1 5 0-16,6-15 0 0,0 0 82 0,0 0 14 16,6 5 2-16,11-5 1 0,-6-5-43 0,12 0-8 15,5-5-1-15,0-5-1 0,6-5-22 0,0-1-4 16,6-4 0-16,-1-5-1 0,1 5-19 0,5-5 0 0,-5 0 8 0,-1 5-8 15,7-11 0-15,-12 6 0 0,-6 5-11 0,0-5 11 16,-5 0 0-16,-1 5-8 0,-5 5 8 0,0-1 0 16,-11-4 0-16,5 5 17 0,-11-5-3 0,0 10-1 15,-5-5 31-15,-1 0 7 0,0 5 1 0,-5 5 0 16,-6-5-16-16,-6 4-2 0,1 6-1 0,-1 5 0 16,-5 0-33-16,-6 10 0 0,0 1 0 0,-6 4 0 15,6 10 0-15,1-5 0 0,-13 10 10 0,12-5-10 16,0 10 8-16,6 1-8 0,0 4 0 0,0 0 8 15,11 10 12-15,0 6 3 0,5-1 0 0,-5 5 0 16,6-5 4-16,11 1 1 0,0-1 0 0,6 0 0 16,-1-4-28-16,1-6 0 0,17-5-12 0,-1 0 12 0,1-5-21 15,11-4 3-15,5-6 1 0,1-5-955 16</inkml:trace>
          <inkml:trace contextRef="#ctx0" brushRef="#br0" timeOffset="30282.6443">4178 9953 1324 0,'-11'-20'118'0,"5"15"-94"0,-5-10-24 0,-1 5 0 0,-5-5 66 0,6 0 9 0,-12 5 1 0,1-5 1 16,-1 5-21-16,1-5-5 0,-7 5-1 0,1 5 0 16,5 5-2-16,-11 0 0 0,6 5 0 0,-11 5 0 15,-1 5 7-15,0 5 1 0,-5 0 0 0,0 10 0 16,0 5-4-16,5 6-1 0,0 9 0 0,7-5 0 16,-1 5-22-16,5 6-4 0,7 4-1 0,5-5 0 15,0 1-24-15,11-6 8 0,6 5-8 0,0-5 0 16,6 1 0-16,5-11-12 0,6-5 0 0,0 0 1 15,0 5-142-15,6-14-29 0,5-1-6 16</inkml:trace>
          <inkml:trace contextRef="#ctx0" brushRef="#br0" timeOffset="30581.6342">4625 10265 864 0,'0'0'76'0,"0"0"-60"16,0 0-16-16,0 0 0 0,-12 15 183 0,-5 5 33 15,-5-5 8-15,-1 10 0 0,-5 1-102 0,5 9-21 16,-11 5-4-16,0 0-1 0,12 0-51 0,-6 1-10 16,-1-1-3-16,1 0 0 0,11 0 0 0,0-5-1 15,0-4 0-15,6-6 0 0,-1 0-31 0,7-10-16 16,5 0 1-16,0-15 1 0,5 10 14 0,-5-10 0 16,0 0 0-16,23-5 0 0,-6 0-9 0,11 0 9 15,1-10-8-15,5-5 8 0,-1-5-11 0,7-5 11 16,0-6-13-16,-1 1 5 0,-5-5 8 0,0-5-10 0,-6-1 10 15,1 1-10-15,-1-5 40 0,0 10 8 0,-11-6 2 16,0 6 0-16,-11 5-12 0,-6 0-1 0,0 10-1 0,-6 5 0 16,-11 0 5-16,0 9 1 0,0 6 0 0,0 0 0 15,-5 10-32-15,-7 6 0 0,1 4 0 0,0 5 0 32,0 5-87-32,-1 5-23 0,-5 0-5 0,0 5-874 0</inkml:trace>
          <inkml:trace contextRef="#ctx0" brushRef="#br0" timeOffset="31050.4485">5716 10084 1944 0,'0'0'43'0,"6"-5"9"0,5-5 1 0,-11-5 1 0,0 15-43 0,0-5-11 15,0-5 0-15,-11 0 0 0,0 0 53 0,-6 10 9 16,-12-5 2-16,1 5 0 0,5 0-32 0,-5 5-5 15,0 0-2-15,-6 10 0 0,-6 5-4 0,6 0-1 16,-5 5 0-16,-6 10 0 0,-1 11-4 0,7-1-2 16,-1 5 0-16,1 5 0 0,-1 1-14 0,12-6 8 15,-1 5-8-15,1-4 0 0,6-1 0 0,5-5 0 16,5-5 0-16,7-5 0 0,-1-4 0 0,6-6 0 16,6-5-9-16,5-5 9 0,0 0-10 0,6-10 10 15,6-10-10-15,-1 0 10 0,1-5 0 0,5-10 0 16,1 0 0-16,-1-10 0 0,0-6 0 0,6-4 15 0,6-10-2 15,-1-5 0-15,-5-6 19 0,0 1 3 0,-6-5 1 0,6-6 0 16,12-9-16-16,-13-1-4 0,1-9 0 0,6-1 0 16,5-4-16-16,1-1 8 0,-1-4-8 15,-6 9 0-15,7 1 17 0,-7 14-3 0,1-4-1 0,-6 20 0 16,0 4-13-16,-12 16 0 0,1 10 0 0,-12 10 0 16,0 10 0-16,-11 10 0 0,0 0 0 0,-5 25 0 15,-1 5 0-15,-5 20 8 0,-12 6-8 0,-5 14 0 16,0 0 8-16,-12 6-8 0,6 4 0 0,0 1 9 15,0-6 3-15,0-4 1 0,0-1 0 0,6 0 0 16,6-4-13-16,5-6 0 0,0-5 0 0,5 1 0 16,1-11-91-16,5 0-21 0,1 5-4 15,5-9-619-15,0 4-124 0</inkml:trace>
          <inkml:trace contextRef="#ctx0" brushRef="#br0" timeOffset="31262.6788">6429 9973 1897 0,'0'0'41'0,"0"0"9"0,0 0 2 0,0 0 2 0,0 0-43 0,0 0-11 16,0 16 0-16,0 4 0 0,0 0 91 0,0 5 16 15,-6 5 3-15,6 0 1 0,-6 0-54 0,1 6-10 16,-1 4-3-16,1-5 0 0,-7 0-24 0,1-5-6 16,5 0-1-16,6-4 0 0,0-1-13 0,0 0-12 15,0-5 3-15,0-5 0 16,6 0-144-16,5-5-29 0</inkml:trace>
          <inkml:trace contextRef="#ctx0" brushRef="#br0" timeOffset="31361.9337">6531 9486 2091 0,'0'-5'46'0,"-12"0"10"0,-5-5 1 0,0 5 2 0,6-5-47 0,11 10-12 0,0 0 0 0,0 0 0 16,-17 10-108-16,17-10-24 0,-6 35-5 15,6-35-1-15</inkml:trace>
          <inkml:trace contextRef="#ctx0" brushRef="#br0" timeOffset="31695.5935">7305 9772 2253 0,'0'0'49'0,"0"0"11"0,0 10 1 0,0 0 3 0,6 6-51 0,-6-1-13 16,0 5 0-16,0 10 0 0,0 0 65 0,0 10 11 15,-6 1 1-15,1 4 1 0,-1 5-31 0,0 0-7 16,-5-4 0-16,0-1-1 0,-6-5-22 0,6-5-4 16,-6 0-1-16,11 1 0 0,-11-6-3 0,6-5-1 15,-1 0 0-15,7-10 0 0,-1 0 3 0,0-5 0 16,-5 0 0-16,11-10 0 0,0 0-11 0,0 0 10 16,0 0-10-16,11-20 10 0,1-5 5 0,-1-5 1 15,6 0 0-15,6-11 0 0,-1-9-16 0,1 5 9 16,-1-5-9-16,7 4 8 0,5-4-8 0,-6 5 0 15,11 0 0-15,1 10 0 0,-6-1 0 0,-6 11 0 16,1 5 0-16,-7 10 0 0,-5 0-16 0,0 10 4 16,-17 0 0-16,17 10 1 0,-6 0 11 0,1 10 16 0,-7 0-4 15,1 5-1-15,0 1-11 0,-6-1-12 0,5 10 2 16,-5 0 1 0,0-5-121-16,0 5-24 0,0 1-5 0</inkml:trace>
          <inkml:trace contextRef="#ctx0" brushRef="#br0" timeOffset="32226.6601">8861 10084 1864 0,'0'0'83'0,"-6"-15"17"0,6 0-80 0,-11 0-20 15,-1 0 0-15,1-5 0 0,-6 5 97 0,6-1 16 16,-6 6 3-16,0-5 1 0,-6 0-65 0,6 5-12 15,0 0-4-15,-5 0 0 0,-1 10-22 0,-5 0-5 16,-1 10-1-16,-4 0 0 0,-1 5 4 0,-6 5 0 16,0 11 0-16,1-1 0 0,5 5-12 0,0 5 0 15,0 0 0-15,0 1 0 0,11-1 0 0,1-5 0 16,11-5 0-16,-6 0 0 0,11 0 0 0,0-9 0 16,12-6 0-16,5 0 0 15,6-10-31-15,0-5-8 0,11-5-1 0,1-5-1 0,10-5 30 0,1-6 11 16,0-4 0-16,5-5-9 0,0 0 9 0,0-5 0 15,0 0 0-15,-5-1 0 0,5 6 0 0,1 0 8 16,-1 5 0-16,-6 0 0 0,7 5 20 0,-12 0 5 16,-6 10 1-16,-6 5 0 0,7 5-12 0,-1 5-2 15,0 10-1-15,-5 0 0 0,0 10-11 0,-6 5-8 0,-1 10 12 16,-4 5-12-16,-7 6 8 0,-10 4-8 0,-1 0 0 16,-5 11 0-16,-6 4 12 0,0 0-4 0,-6 1 0 0,1-1-8 15,-12 1 33-15,0-1 0 0,-6 5 0 0,-5-4 0 16,-6-1-33-16,6-5 0 0,0 1 0 0,-1-6 0 15,-5-10 13-15,1-4 9 0,-1-16 2 0,-6 0 0 16,12-10 16-16,-6-5 3 0,0-5 1 0,6-10 0 16,5-5-12-16,6 0-3 0,0-10 0 0,6-5 0 15,0 0 4-15,11-10 1 0,0 0 0 0,11-6 0 16,6-4-43-16,11-5-9 0,6-5-2 0,17-11 0 16,12-4-8-16,16 0-1 0,11-6-1 0,1 1 0 15,5-1-86-15,12 6-18 0,5 0-3 0,0 9-1056 16</inkml:trace>
        </inkml:traceGroup>
        <inkml:traceGroup>
          <inkml:annotationXML>
            <emma:emma xmlns:emma="http://www.w3.org/2003/04/emma" version="1.0">
              <emma:interpretation id="{A673857A-52B3-4007-8CC4-4C584D289BA6}" emma:medium="tactile" emma:mode="ink">
                <msink:context xmlns:msink="http://schemas.microsoft.com/ink/2010/main" type="inkWord" rotatedBoundingBox="14336,12188 16551,12088 16640,14062 14425,14162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4106.3217">13125 10340 1958 0,'0'0'174'0,"0"0"-139"0,0 0-35 0,0 0 0 0,0-15 91 0,6 0 11 0,-1 0 2 0,12 5 1 16,0-5-30-16,6 0-7 0,11 0 0 0,11-5-1 16,6 0-40-16,5 0-8 0,1-1-2 0,5 1 0 15,12 5-30-15,-6-5-7 0,-1 5 0 0,7 0-1 16,-6 0-145-16,5 5-29 0,6 0-5 0</inkml:trace>
          <inkml:trace contextRef="#ctx0" brushRef="#br0" timeOffset="33915.7938">13487 9963 806 0,'0'0'72'0,"0"0"-58"0,0 0-14 0,0 0 0 15,0 0 228-15,11 0 42 0,6 0 9 0,6-5 1 16,-6-5-145-16,5 0-30 0,7-5-5 0,-1-5-2 16,0 0-38-16,0 0-7 0,1-10-1 0,-1 0-1 15,-5-6-32-15,5 1-7 0,-6 0 0 0,-5 0-1 16,-5-5-11-16,5-1 0 0,0 1 9 0,-6 0-9 16,-5 0 20-16,-1-1 0 0,7-4 0 0,-12 5 0 15,5-5-20-15,-5 5-10 0,-5-6 1 0,-1 6 0 16,6 0 17-16,-6 5 3 0,1-6 1 0,-1 6 0 15,0 5-12-15,1 5 0 0,-1 0-12 0,-5 5 12 0,5 5 0 0,-5 0 0 16,5 5 0-16,0-1 0 0,-5 11 0 0,0 6 0 16,0 4 0-16,5 5 12 0,-11 5-12 0,6 10 0 15,-6 5-12-15,5 0 12 0,1 11 0 0,5 4 15 16,-5 0-1-16,5 0 0 0,1 11 2 0,-7-6 0 16,7 5 0-16,-7 6 0 0,7-6 19 0,-7 5 4 15,1 6 1-15,6-1 0 0,-7-5-16 0,7 11-4 16,-1-6 0-16,6 6 0 0,-6-1-6 0,1 0-2 15,5 1 0-15,0-6 0 0,0 1 16 0,0-6 4 16,0 0 0-16,0-4 0 0,0-6-32 0,-6-5 0 16,0-5 0-16,-5 1 0 15,0-11-116-15,-1 0-30 0,-5-10-6 0</inkml:trace>
          <inkml:trace contextRef="#ctx0" brushRef="#br0" timeOffset="33467.5452">12294 10004 1209 0,'-6'-20'108'0,"6"14"-87"0,-6-9-21 0,1 5 0 16,5-5 90-16,-6 0 14 0,0 5 2 0,1 0 1 15,-7 0-11-15,7 5-3 0,-7 0 0 0,7 5 0 16,-7 0-45-16,1 0-10 0,-6 10-2 0,0 0 0 16,-6 5-11-16,1 10-2 0,-12 5-1 0,0 11 0 15,6-1 12-15,-6 10 2 0,-6 0 1 0,6 11 0 16,6-1-11-16,0 5-2 0,5-9-1 0,12-1 0 16,-1-5-23-16,1-9 9 0,11-6-9 0,0-5 0 15,11 0 0-15,1-15 0 0,-1 0 0 0,6-10 0 16,6-5 0-16,5 0 0 0,0-15 0 0,12 0 0 15,-6 0 0-15,5-10 0 0,1-5 0 0,5-6 0 16,0-4 0-16,-5 0 0 0,0 0 0 0,-1-5 0 0,-11-6 0 16,1 1 0-16,-7 0 8 0,1 0-8 0,-6 4 0 15,-6 1 0-15,1 5 0 0,-7 0 0 0,-5 9 32 0,0 1 0 16,-5 10 0-16,5 5 0 0,0 0-32 0,0 15 0 16,-6-5 0-16,6 5 0 15,-17-5-104-15,0 10-20 0,0-5-5 0</inkml:trace>
        </inkml:traceGroup>
        <inkml:traceGroup>
          <inkml:annotationXML>
            <emma:emma xmlns:emma="http://www.w3.org/2003/04/emma" version="1.0">
              <emma:interpretation id="{8DF90634-2C87-490F-8523-149572E51629}" emma:medium="tactile" emma:mode="ink">
                <msink:context xmlns:msink="http://schemas.microsoft.com/ink/2010/main" type="inkWord" rotatedBoundingBox="19469,11976 22089,11858 22172,13685 19551,13803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5780.1839">16903 9496 1566 0,'0'0'69'0,"0"-10"15"0,0-10-68 0,-6 0-16 0,6 5 0 0,0-6 0 16,6 1 89-16,-1-5 15 0,7 0 2 0,5-5 1 15,0 5-18-15,5 0-3 0,7-11-1 0,4 11 0 16,1-5-49-16,6 5-11 0,0-5-1 0,-1 0-1 0,1 5 3 0,5-6 1 16,-5 1 0-16,-1 10 0 0,-5-5-6 0,0 0-1 15,6 0 0-15,-1 5 0 0,1-1-5 0,-12 11-2 16,-5-5 0-16,5 5 0 0,-5 0-13 0,-6 5 11 15,-6 0-11-15,6 5 10 0,5 0-10 0,-5 5 0 16,-5 5 0-16,-1 5 0 0,-11 0 0 0,11 6 0 16,1 9 0-16,-1 5 0 0,-22 10 0 0,11 5 0 15,17 6 0-15,-12 14 0 0,-10 0 0 0,-1 11 0 16,0-1 0-16,1 6 0 0,5-1 0 0,-6 1 0 16,-11-1 0-16,0-4 8 0,6-1 4 0,-6-5 0 15,-17 1 0-15,0-6 0 0,0-4 4 0,6-6 0 16,-1 0 1-16,1-10 0 0,-6-4-4 0,17-6-1 15,0-5 0-15,0-10 0 0,-5-5-3 0,10-5-1 16,7-4 0-16,-1-1 0 0,6-10 0 0,0 0-8 0,-11 0 12 16,11 0-4-16,0 0-8 0,-6-10 10 0,6-6-10 0,0 1 10 15,6-5-10-15,-1 0 0 0,7-5 9 0,-1-10-9 16,6 0 0-16,6-11 0 0,5 1 0 0,-5-5 0 16,-1-5 0-16,12-11 0 0,6 6 0 0,5-10 0 15,-11-1 0-15,11-4 0 0,12-6 0 0,11-9 0 16,-6 4 0-16,0 1 0 0,-6-1 0 0,18 1 0 15,0 5 0-15,-1-1 0 0,1 6 0 0,5-1-8 16,6 11 8-16,-6 5 0 0,6 9 0 0,-1 6-8 16,-10 5 8-16,-6 5 0 0,11 10 0 0,-5-1 0 0,-7 11 0 15,-4 5-13-15,-1 10 5 0,-6 10 8 0,-16 5-10 16,0 11 10-16,-7 9 0 0,1 15-9 0,-5 0 9 0,-7 11 0 16,-10-1 0-16,-7 10 0 0,12 1 0 0,-11 4 0 15,-12 6 0-15,-5 4 0 0,5-5 11 0,1 1-3 16,-1-1 0-16,-5 1 0 0,-6-6 4 0,11-10 0 15,12 1 0-15,-12-6 0 0,-5-5-12 0,5-4 0 16,6-6 0-16,6-5 0 0,5 0-15 0,-5-9-5 16,-1-1 0-16,1-5-807 15,17-5-161-15</inkml:trace>
        </inkml:traceGroup>
        <inkml:traceGroup>
          <inkml:annotationXML>
            <emma:emma xmlns:emma="http://www.w3.org/2003/04/emma" version="1.0">
              <emma:interpretation id="{DF094820-4F1B-47BA-AD07-7E683DCAF79E}" emma:medium="tactile" emma:mode="ink">
                <msink:context xmlns:msink="http://schemas.microsoft.com/ink/2010/main" type="inkWord" rotatedBoundingBox="24466,11780 26227,11700 26328,13932 24567,14012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6854.4822">21947 9446 230 0,'-17'-15'10'0,"12"-1"2"0,-1-4-12 0,0 5 0 15,1-5 0-15,-1-5 0 0,6 0 287 0,-6 0 54 0,6 0 11 0,6-6 3 16,0 6-199-16,-1-5-40 0,12-5-8 0,0 0-2 15,0 0-49-15,12 4-9 0,-1-4-3 0,0 0 0 16,12-5-25-16,5 5-6 16,6-1-1-16,0 1 0 0,0 0-1 0,5 0 0 15,1 0 0-15,5 0 0 0,-11 9-12 0,5 1 0 0,7 0 0 0,-1 5 0 16,6 0 0-16,0 10 0 0,5-5 0 0,1 0 0 16,-1 0 8-16,1 5-8 0,-1-1 11 0,-11 6-11 15,1 5 12-15,-7 5-4 0,-11 0 0 0,-5 6-8 16,0 4 9-16,-6 0-9 0,-6 5 0 0,0 0 9 15,-11 10-9-15,0 5 10 0,-11 0-10 0,-6 26 10 16,0-6-10-16,-12 10-11 0,-5 6 3 0,-11 9 0 16,0 1 47-16,-12 9 9 0,1 1 3 0,-7 9 0 15,1-9-6-15,0 4-1 0,-6-9 0 0,0 4 0 16,6-4-25-16,-6-6-6 0,6 0-1 0,5 1 0 16,12-11-12-16,0 6 0 0,11-6 0 0,-6 0 0 15,6 1-21-15,6-6-11 0,-1 1-1 0,7-1-1 16,-1 0-185-16,1-4-37 0</inkml:trace>
        </inkml:traceGroup>
        <inkml:traceGroup>
          <inkml:annotationXML>
            <emma:emma xmlns:emma="http://www.w3.org/2003/04/emma" version="1.0">
              <emma:interpretation id="{448EA8BC-5F1E-4F34-AA06-02E2CBCF2522}" emma:medium="tactile" emma:mode="ink">
                <msink:context xmlns:msink="http://schemas.microsoft.com/ink/2010/main" type="inkWord" rotatedBoundingBox="25307,14883 25461,14876 25463,14918 25309,14925"/>
              </emma:interpretation>
              <emma:one-of disjunction-type="recognition" id="oneOf17">
                <emma:interpretation id="interp25" emma:lang="" emma:confidence="0">
                  <emma:literal>-</emma:literal>
                </emma:interpretation>
                <emma:interpretation id="interp26" emma:lang="" emma:confidence="0">
                  <emma:literal>.</emma:literal>
                </emma:interpretation>
                <emma:interpretation id="interp27" emma:lang="" emma:confidence="0">
                  <emma:literal>_</emma:literal>
                </emma:interpretation>
                <emma:interpretation id="interp28" emma:lang="" emma:confidence="0">
                  <emma:literal>,</emma:literal>
                </emma:interpretation>
                <emma:interpretation id="interp29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37192.2278">22705 11693 1897 0,'0'0'84'0,"0"0"17"0,0 0-81 0,0 0-20 0,12-10 0 0,-12 10 0 15,0 0 76-15,0 0 10 0,0 0 2 0,5-5 1 16,-5 5-29-16,11-10-7 0,-11 10-1 0,6-5 0 15,5 0-20-15,6 5-4 0,-5 0 0 0,-1-5-1 16,0 5-1-16,1-6 0 0,5 6 0 0,-6 0 0 16,-11 0 12-16,0 0 2 0,11 0 1 0,-11 0 0 15,0 0-30-15,0 0-11 0,0 0 0 0,6 6 9 16,-6-6-97-16,0 0-20 0,0 0-4 0,0 0-1000 16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09:24.15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8ED450-D5B4-497F-A381-1ECB62DA6F9A}" emma:medium="tactile" emma:mode="ink">
          <msink:context xmlns:msink="http://schemas.microsoft.com/ink/2010/main" type="writingRegion" rotatedBoundingBox="2189,1090 32826,-394 33723,18099 3086,19584"/>
        </emma:interpretation>
      </emma:emma>
    </inkml:annotationXML>
    <inkml:traceGroup>
      <inkml:annotationXML>
        <emma:emma xmlns:emma="http://www.w3.org/2003/04/emma" version="1.0">
          <emma:interpretation id="{B24666AB-CF48-47C7-AE69-4620F20D15E2}" emma:medium="tactile" emma:mode="ink">
            <msink:context xmlns:msink="http://schemas.microsoft.com/ink/2010/main" type="paragraph" rotatedBoundingBox="2795,628 32865,-205 33021,5432 2951,62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D47A10-93D2-41C0-AF85-3A483F246AD7}" emma:medium="tactile" emma:mode="ink">
              <msink:context xmlns:msink="http://schemas.microsoft.com/ink/2010/main" type="line" rotatedBoundingBox="2974,623 32865,-205 32951,2893 3060,3721"/>
            </emma:interpretation>
          </emma:emma>
        </inkml:annotationXML>
        <inkml:traceGroup>
          <inkml:annotationXML>
            <emma:emma xmlns:emma="http://www.w3.org/2003/04/emma" version="1.0">
              <emma:interpretation id="{64395255-D561-45DB-A874-A8D4122E70AA}" emma:medium="tactile" emma:mode="ink">
                <msink:context xmlns:msink="http://schemas.microsoft.com/ink/2010/main" type="inkWord" rotatedBoundingBox="2999,1546 5388,1480 5430,3002 3042,30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2007 986 1555 0,'0'0'138'0,"0"0"-110"16,11-5-28-16,0 0 0 0,1-5 78 0,5-5 10 15,0-6 3-15,5-4 0 0,-5 0-24 0,6-10-5 16,5 0-1-16,-5 0 0 0,5-6-31 0,0 1-6 16,-5-5-2-16,0 5 0 0,-7-6-14 0,7 6-8 15,-6 0 10-15,-6 0-10 0,6 0 24 0,-11-1 0 16,0 1-1-16,-1 10 0 0,-5 10 9 0,0-5 1 16,-5 5 1-16,-1-1 0 0,-5 6-10 0,-6 5-1 15,0 5-1-15,-6 5 0 0,-5 5-22 0,0 10 0 16,-6 6 0-16,0 4-8 0,0 5 8 0,0 15 0 15,-6 0 0-15,1 11 0 0,5-1 0 0,-6 5 8 16,6 1-8-16,6 4 11 0,0 0-3 0,5 1 0 16,0 4 0-16,12-10 0 0,5-4 3 0,1-1 0 15,10-5 0-15,7 0 0 0,5-4-11 0,11-6 0 16,0-10 0-16,12 0-11 0,-1 0 11 0,7-9-8 0,5-11 8 16,5-5-756-16,6-5-147 0</inkml:trace>
          <inkml:trace contextRef="#ctx0" brushRef="#br0" timeOffset="-394.1591">27 312 1555 0,'6'-15'138'0,"-12"5"-110"15,-5-10-28-15,0 5 0 0,22 0 36 0,-11 5 3 16,-11 0 0-16,5-6 0 0,6 16 1 0,0 0 1 16,0 0 0-16,0 0 0 0,0 0-9 0,0 0-1 0,17 5-1 0,-17-5 0 15,0 11-7-15,11 9-2 0,18 10 0 16,-7 15 0-16,-10 5-11 0,10 6-2 0,6 9-8 0,-5 5 12 16,0 11 4-16,-1-1 0 0,-5 11 0 0,6-1 0 15,0-4-4-15,-1-11 0 0,-5 0 0 0,0-4 0 16,11-11-4-16,-11-5-8 0,-5-9 11 0,5-1-11 15,11-5 16-15,-11-5-4 0,-12-9-1 0,7-6 0 16,5 0 6-16,-6-10 2 0,-11-10 0 0,0 0 0 16,0 0 15-16,11-10 3 0,-11-5 1 0,0-5 0 15,0-6-1-15,6-4 0 0,0-10 0 0,-1-10 0 16,-5-11-18-16,6-4-4 0,5-10-1 0,1-1 0 16,5 1-14-16,-6-1 0 0,6 1 8 0,-6 5-8 15,-11-1 0-15,17 6 0 0,17 5 0 0,-6 4 0 0,-22 6 0 16,11 5 0-16,11 15 0 0,-5 4 0 0,-17 6-12 15,5 10 4-15,11 15 8 0,-5 5-13 0,0 16 13 16,0 9 0-16,6 10 0 0,0 10-9 0,-6 11 9 0,0 4 0 16,-12 5 0-16,1 1 0 0,5-1 0 0,-5-4 0 15,-1-1 0-15,1-10-8 0,5-9 8 0,1-11 0 16,-7 0 0-16,7-10-8 0,10-10 8 0,-10 0 0 16,-7-10 0-16,-5-10 0 0,17 5 8 0,-5-10 1 15,-1-5 0-15,0 0 0 0,6-15 12 0,6 0 3 16,-6-10 0-16,0-5 0 0,0-1 0 0,5-9 1 15,1-10 0-15,0 0 0 0,5-1-6 0,0 1-2 16,0 0 0-16,1-16 0 0,10 6-17 0,1-6 8 16,-1-4-8-16,7 10 0 0,-7-1-11 0,1 1-9 15,-6 9-1-15,0 1-1 16,0 5-170-16,0 10-35 0,-6 4-6 0</inkml:trace>
        </inkml:traceGroup>
        <inkml:traceGroup>
          <inkml:annotationXML>
            <emma:emma xmlns:emma="http://www.w3.org/2003/04/emma" version="1.0">
              <emma:interpretation id="{E7A95187-A8A5-4BE6-87DF-284A7AB15ABF}" emma:medium="tactile" emma:mode="ink">
                <msink:context xmlns:msink="http://schemas.microsoft.com/ink/2010/main" type="inkWord" rotatedBoundingBox="8469,854 12056,754 12122,3133 8535,323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47.3505">6684 242 1209 0,'0'0'108'0,"17"-5"-87"0,0 5-21 0,-6 0 0 16,6 0 71-16,0 10 9 0,0 5 3 0,6 5 0 15,5 0-3-15,-11 0-1 0,-6 10 0 0,0 0 0 16,1 1-56-16,5-1-11 0,-12 5-3 0,7-5 0 16,-1 5-9-16,-5-5 12 0,-6-4-12 0,0 4 12 15,-6 0-4-15,0-5-8 0,1 0 12 0,-1-10-4 16,6 5 24-16,0-10 5 0,0-10 1 0,0 0 0 16,-11 5 25-16,11-5 5 0,0 0 0 0,0 0 1 15,-6-10-31-15,0 0-6 0,6-10-2 0,0 5 0 16,6-5 3-16,-6-5 1 0,0 0 0 0,11-5 0 15,6-1-22-15,0-4-12 0,6 0 12 0,5-5-12 16,-5 5 12-16,5-1-12 0,0 6 12 0,1 5-12 0,-1 5 12 16,-5 5-4-16,-6 5 0 0,5 5-8 0,-22 5 14 15,17 10-4-15,-6 5-1 0,1 10 0 0,-1 0-9 0,-5 5 0 16,-6 1 0-16,0 4 0 0,0 0 0 0,5 0 0 16,-5 0 0-16,0 1 0 15,6-6-25-15,-6 0-11 0,6 0-1 0,5-5-708 16,0-5-142-16</inkml:trace>
          <inkml:trace contextRef="#ctx0" brushRef="#br0" timeOffset="2415.0347">7990-683 1785 0,'6'-5'159'0,"-6"-10"-127"0,6 5-32 0,-6 10 0 16,0 0 88-16,0 0 12 0,0 0 3 0,5 25 0 15,7-10-39-15,-7 15-7 0,-5 15-1 0,0 10-1 16,-5 6-15-16,-1 4-2 0,-5 11-1 0,-6-1 0 16,5-5-20-16,-5 1-4 0,0-1-1 0,0 16 0 15,6-16-12-15,-6 5 0 0,6 1 0 0,-1-6-10 16,-5 0-94-16,1-4-20 15,4-6-3-15,1-10-1 0</inkml:trace>
          <inkml:trace contextRef="#ctx0" brushRef="#br0" timeOffset="1744.999">5994 367 518 0,'0'-25'46'0,"0"15"-37"16,0-5-9-16,6 0 0 0,-1 0 120 0,1 0 21 16,-6 0 5-16,0 5 1 0,0-5-78 0,0 15-15 15,0-10-3-15,0 10-1 0,0 0-10 0,0 0-1 16,-11-5-1-16,-1 5 0 0,1 5-22 0,-6 5-5 16,-6 0-1-16,6 10 0 0,-5 5 8 0,-7 0 2 15,1 10 0-15,0 0 0 0,-6 6 14 0,6-1 3 0,-6 5 1 16,0 5 0-16,6 1-16 0,-1-1-3 0,1 0-1 15,11 0 0-15,-11 6-6 0,16-6 0 0,-5 0-1 0,6 1 0 16,11-1-11-16,0 0 8 0,0-10-8 0,6 1 8 16,5-1 7-16,0-5 1 0,6-10 0 0,0-5 0 15,6-5-26-15,0-5-5 0,5-5-1 0,6-10 0 16,0-10 16-16,0 0 0 0,5-15 0 0,6 0 10 16,1-10 9-16,-1-6 1 0,6 6 1 0,0-10 0 15,-6 5 10-15,0-11 1 0,-11 1 1 0,0-5 0 16,0 4 3-16,-11-9 1 0,-6-5 0 0,-6-1 0 15,0 6-17-15,-5-5-3 0,0 4-1 0,-1 6 0 16,-10 15-7-16,5 4-1 0,-6 6-8 0,0 5 12 0,-5 5 1 16,0 10 0-16,-12 0 0 0,6 10 0 0,-11 0 3 0,0 10 0 15,-12 5 0-15,6 10 0 16,-6 0-55-16,1 10-10 0,-1 5-3 0,1 6-585 16,-7 4-118-16</inkml:trace>
          <inkml:trace contextRef="#ctx0" brushRef="#br0" timeOffset="2840.0742">8347 66 1742 0,'-17'20'77'0,"11"-5"16"0,0-5-74 0,1 5-19 16,-1 0 0-16,-5 5 0 0,-1 5 76 0,7 6 11 16,-1-1 2-16,6 5 1 0,-6-5-56 0,12 0-11 15,0-5-3-15,5-5 0 0,-5 1-12 0,5-6-8 16,0 0 8-16,6-5-8 0,6-10 0 0,-1-5 0 16,1 0 0-16,5-10 0 0,1-5 11 0,5-1-3 15,5-9 0-15,-5 0 0 0,0 5 24 0,0-5 5 0,6 5 1 0,5 5 0 16,0-1 14-16,-5 11 2 0,-1 0 1 15,-5 5 0-15,6 10-31 0,-6 5-7 0,-6 16-1 16,6 4 0-16,-12 15-16 0,-5 10 0 0,0 1 0 0,-5 14 0 16,-7 0 0-16,-5 1 0 0,-17 9 0 0,0 11 0 15,-5-1 0-15,-12 1 0 0,-6-1 0 0,1-4 0 16,-1-11 0-16,-11-5 0 0,6-4 0 0,0-6 0 16,11-10 33-16,0 1 3 0,0-16 1 0,6 5 0 15,-6-15-8-15,5-5-1 0,1-5-1 0,6-10 0 16,-1-5 14-16,6 0 3 0,-6-5 1 0,6-5 0 15,6-5-26-15,5 0-6 0,1-10-1 0,5-5 0 16,5 0-12-16,7-11 0 0,16-4 0 0,12-10 0 16,-1-11-95-16,18-4-12 0,11 0-2 0,16-6-714 15,7-4-142-15</inkml:trace>
        </inkml:traceGroup>
        <inkml:traceGroup>
          <inkml:annotationXML>
            <emma:emma xmlns:emma="http://www.w3.org/2003/04/emma" version="1.0">
              <emma:interpretation id="{6742511E-D26E-4896-B20A-B424399FD9FB}" emma:medium="tactile" emma:mode="ink">
                <msink:context xmlns:msink="http://schemas.microsoft.com/ink/2010/main" type="inkWord" rotatedBoundingBox="14667,734 18681,622 18730,2411 14717,252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754.823">11825 10 1382 0,'0'0'123'0,"11"-15"-99"0,0 5-24 0,6-5 0 16,0 5 49-16,6 0 5 0,-1 0 1 0,1 10 0 16,5-5 4-16,1 5 1 0,-7 5 0 0,1 5 0 15,-1 5-36-15,1 5-8 0,-6 10 0 0,0 11-1 16,-17 4-15-16,6 10 9 0,-12 11-9 0,-5 4 8 16,-6 0 8-16,-12 1 0 0,-4-1 1 0,-1 0 0 15,0-9 35-15,0-6 6 0,-6 0 2 0,6-4 0 0,6-1-11 16,0-10-1-16,5-5-1 0,6-10 0 0,0 1-19 0,6-6-4 15,-1-5-1-15,7-5 0 0,-6 0-7 16,11-10-2-16,0 0 0 0,0 0 0 16,5-20 6-16,1 0 2 0,5-5 0 0,6-11 0 15,0-4-10-15,0-5-3 0,11 0 0 0,1-11 0 16,5-4-9-16,5-5 0 0,1-1 9 0,5-9-9 0,6 10 0 16,5-6 0-16,7 6 0 0,4 10 0 0,-4-6 0 15,-1 16 0-15,-6 5 0 0,1 5-8 0,-17 9 8 0,-1 6 0 16,1 10 0-16,-12 5 0 0,-5 10 0 0,-6 10 0 15,0 5 0-15,-6 6 8 0,0-1-8 0,-11 10 0 16,0 10 0-16,-5 0 0 0,-7 1 0 0,1 4 9 16,0 0-9-16,-1 5 0 0,-5-4 9 0,6-1-9 15,0-5 0-15,-1 6 9 0,7-11-9 0,-1 0 0 16,6-5 0-16,0 0-11 16,-6 1-121-16,1-1-25 0,10 0-5 0</inkml:trace>
          <inkml:trace contextRef="#ctx0" brushRef="#br0" timeOffset="4096.6422">13120 563 1555 0,'-17'5'68'0,"17"-5"16"0,0 0-68 0,0 0-16 0,0 0 0 0,0 0 0 15,17-5 70-15,0 5 10 0,11-5 3 0,0 0 0 16,1-5-28-16,4 0-6 0,1-10-1 0,0 5 0 15,0 0-38-15,-5-5-10 0,-1 0 0 0,0 0 0 16,-5 0 0-16,-1-11-12 0,-5 1 2 0,0 5 1 16,-5-5 9-16,-1-5 0 0,-5 5 0 0,-1 4 0 15,1 1 17-15,-6 5-1 0,0-5 0 0,0 10 0 16,-6-5 22-16,1 5 4 0,5 5 1 0,0 10 0 0,-17-10-16 0,5 10-3 16,-5-5-1-16,6 15 0 0,-6 0-23 0,0 5 0 15,-6 0 0-15,1 10 0 0,-1 5 0 0,1 5 0 16,5 6 0-16,-6-1 8 15,0 10-8-15,6-5 0 0,0-4 0 0,6 9 0 0,5-10 0 0,1 0 0 16,-1 11 0-16,6-21 0 0,6 5 0 0,-1-5 0 16,7 5 0-16,-1-5 0 15,0-4-101-15,6-1-22 0</inkml:trace>
          <inkml:trace contextRef="#ctx0" brushRef="#br0" timeOffset="4442.7162">13646 558 1094 0,'-34'10'48'0,"22"-5"11"0,7 11-47 0,5-16-12 0,0 0 0 0,0 0 0 16,-6 5 121-16,6-5 23 0,0 0 4 0,11 0 0 16,6-5-57-16,12-6-12 0,-1 1-3 0,0 0 0 15,1-10-30-15,10 5-6 0,-5-10-2 0,6 0 0 16,-1 0-14-16,1-10-4 0,-1 4 0 0,-5 1 0 15,0 0 20-15,0-5 3 0,-6 10 1 0,1-10 0 16,-1 9-16-16,-5-4-4 0,-6 0 0 0,0 5 0 16,-6 0-10-16,0 5-2 0,-5 0-1 0,0 5 0 15,-6-1 11-15,0 16 2 0,0 0 1 0,-12-5 0 0,1 0-13 16,-6 5-4-16,-6 0 0 0,1 10 0 0,-7 6-8 0,-5 4 0 16,-5 5 0-16,-1 5 0 0,1-5 0 0,-1 5 0 15,6 5 0-15,6 1 0 0,-6-1 0 0,6 0-9 16,11 5 9-16,-6 0-13 0,6 1 5 15,6-1 8-15,5 0-13 0,6 5 5 16,0-4-128-16,11-1-24 0,-5 0-6 0</inkml:trace>
          <inkml:trace contextRef="#ctx0" brushRef="#br0" timeOffset="4876.0334">14890 272 1638 0,'17'-35'72'0,"-17"35"16"0,11-20-71 0,-11 20-17 0,0 0 0 0,0 0 0 15,-5-16 119-15,-1 6 20 0,-5-5 4 0,-1 5 1 16,-5 5-44-16,-5 5-9 16,-1 0-2-16,-5 0 0 0,-1 0-69 0,7 5-20 0,5 5 9 0,-11 5-9 15,5 0 0-15,-5 11-8 0,-1-6 0 0,1 10 0 16,0 5 8-16,0-5 0 0,11 10 0 0,-6-4 0 16,6 4 0-16,6 0 0 0,-1-5 0 0,7 0 0 15,-1 1 0-15,6-11-8 0,0 0 8 0,6 0 0 16,-1-5 0-16,1-5 0 0,11 0 0 0,-6-5-8 15,1-10 8-15,10-5 0 0,12-5 0 0,0-5 0 16,0-5 8-16,6 0 1 0,5-10 0 0,0-5 0 16,6-6 1-16,-6-4 0 0,6-5 0 0,-6-10 0 15,1-6 2-15,-7-4 0 0,1-6 0 0,-1-4 0 16,1 0-12-16,5-1 8 0,-5-4-8 0,-1-11 8 16,1 1 0-16,0 4 0 0,11 6 0 0,-6 4 0 0,-6 6-8 15,1 10 0-15,0 9 0 0,-7 16 0 0,1 5 0 16,-11 15 0-16,-6 10 0 0,-17 10 0 0,0 0 10 0,-11 30 3 15,-12 5 1-15,-5 15 0 0,5-4 3 0,-11 14 1 16,-11 10 0-16,-6 11 0 0,0-1-4 0,6 6-1 16,0-1 0-16,-1 11 0 0,7-6-4 0,11 6-1 15,-1 4 0-15,7 6 0 0,5-6-8 0,5-4-11 16,7-1 3-16,5 1 0 16,5-11-138-16,7-4-27 0,-1-11-6 0,0-5-1 0</inkml:trace>
        </inkml:traceGroup>
        <inkml:traceGroup>
          <inkml:annotationXML>
            <emma:emma xmlns:emma="http://www.w3.org/2003/04/emma" version="1.0">
              <emma:interpretation id="{85F21DB5-234E-4974-A58D-051AC6453CCB}" emma:medium="tactile" emma:mode="ink">
                <msink:context xmlns:msink="http://schemas.microsoft.com/ink/2010/main" type="inkWord" rotatedBoundingBox="22126,92 26689,-34 26775,3064 22212,319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399.2911">19177 609 1378 0,'0'0'30'0,"0"0"6"0,0 0 2 0,0 0 2 0,17 5-32 0,-12 0-8 16,-5-5 0-16,17 5 0 0,0-10 43 0,6 0 7 0,5 0 2 0,6-10 0 16,6-6-28-16,-1-4-4 0,7-10-2 0,10-5 0 15,-5-5 9-15,6-6 1 0,10-9 1 0,-4-5 0 16,5 9-5-16,-1-4 0 0,-4 0-1 0,4-1 0 15,-4-4-8-15,-12 5-2 0,-1-1 0 0,-4-14 0 16,-1 10-13-16,-5-1 0 0,-1-4 0 0,-5 0 0 16,0 4 0-16,-11 1 0 0,5 5-11 0,-5-6 11 15,-7 6 0-15,1 5 0 0,0-1 0 0,0 1 0 16,0 5 0-16,-5 4 0 0,5 1 12 0,0 0-4 16,-6 10-8-16,0 10 0 0,1-16 9 0,4 11-9 15,-4 5 11-15,-7 0-3 0,7 15 0 0,-7-5 0 0,1 0-8 16,-6 0 0-16,0 5 0 0,0 10 0 0,0 0 0 0,0 0 0 15,0 0 0-15,-11-10 0 0,5 5 0 0,6 5 0 16,-11 0 0-16,11 0 0 0,-17 0 0 0,6 15 0 16,-6-15 0-16,0 10 12 0,5 5-12 0,-5 0 0 15,0 0 0-15,0 10 0 0,0-5 0 0,6 0 0 16,-6 0 0-16,0 6 0 0,0-6 16 0,-5 5 12 16,5 0 1-16,0 0 1 0,-6 0-16 0,6 0-3 15,-6 0-1-15,6 1 0 0,-5-1 5 0,-1 5 1 16,1 0 0-16,-1 5 0 0,-5 5 16 0,5 1 4 15,-5 9 1-15,-6 5 0 0,6 6-9 0,-6 4-3 16,0 5 0-16,5 6 0 0,1-6 17 0,0 11 3 16,0-11 1-16,-1 15 0 0,7-4-15 0,-7-1-3 0,1 6-1 15,6 4 0-15,-1-4 1 0,0-11 1 0,6-5 0 16,6 1 0-16,0-11-13 0,5-5-4 0,6-9 0 0,6-6 0 16,5-5-12-16,6-5-10 0,11-5 2 0,6-10 0 31,11 6-183-31,6-11-36 0,62-15-7 0,-22-5-2 0</inkml:trace>
          <inkml:trace contextRef="#ctx0" brushRef="#br0" timeOffset="11149.7603">20953 433 1335 0,'0'0'59'0,"0"0"13"0,0 0-58 0,0 0-14 0,5-15 0 0,1 5 0 15,-6 5 62-15,6-11 10 0,-6 6 1 0,0 0 1 16,0-5 2-16,0 0 0 16,0 0 0-16,0 0 0 0,-6-5-22 0,6 5-4 0,0 0-1 0,0 0 0 15,-11 0 7-15,5-6 0 0,0 6 1 0,1 0 0 16,-1 0-30-16,-5 5-7 0,-1 0 0 0,-5 5-1 15,0 0-19-15,0 10 10 0,-11-5-10 0,0 5 8 16,5 5-8-16,-11 0 0 0,-5 5 0 0,-1 5 8 16,-5 11 0-16,5 9 0 0,-5-5 0 0,0 5 0 15,5 0-8-15,6 1 0 0,6-1 0 0,5 0 8 16,6-5-8-16,0 0 0 0,12-9 0 0,-1 4 0 16,6-5-8-16,6-5 8 0,-1-5-10 0,7 0 10 15,-1-5-8-15,6-5 8 0,0-10 0 0,11-5-9 16,6 0 9-16,0-5 0 0,11-5 0 0,6-10 0 0,-5 0 0 15,10-11 0-15,6-4 0 0,6 0 8 0,-6 5-8 16,1-6 9-16,4-4-9 0,1 5 10 0,-11 5 7 0,-1 10 2 16,-5-1 0-16,-5 6 0 0,-7 10-7 0,-11 5 0 15,1 0-1-15,-12 10 0 0,5 5-11 0,-5 10 0 16,-5 5 0-16,-12 15 0 0,0 6 0 0,-6 4-9 16,-5 10 0-16,-6 11 0 0,-12 4 9 0,1 5 0 15,-6 1 0-15,-5 4 0 0,-7 1 14 0,1 4 2 16,-6 1 0-16,-5-1 0 0,-1-5-3 0,1-9 0 15,-1-1 0-15,0-4 0 0,12-6 23 0,-6-5 5 16,6-15 1-16,5 1 0 0,-5-6-19 0,6-10-4 16,10 0-1-16,1-10 0 0,0 0 7 0,11-10 2 0,-6 5 0 15,12-10 0-15,-6-5-4 0,6 0-1 0,-1-10 0 16,7-5 0-16,5 5-11 0,0-10-3 0,0-5 0 0,11 0 0 16,0-11-24-16,12-4-6 0,11-5-1 15,5-5 0 1,7 4-124-16,5-4-25 0,-1-5-4 0,13-1-2 0</inkml:trace>
          <inkml:trace contextRef="#ctx0" brushRef="#br0" timeOffset="11682.7165">22276 317 1440 0,'17'-20'128'0,"6"0"-103"15,5-10-25-15,-6 10 0 0,1-1 119 0,0 6 18 16,-1-5 4-16,-5 5 1 0,6 5-38 0,-6 0-8 16,-6 5-2-16,6 0 0 0,0 5-49 0,0 0-9 15,-6 0-3-15,6 10 0 0,-5 0-20 0,-1 5-4 16,-5 15-1-16,5 11 0 0,-11-1-8 0,0 10 0 15,0 0 9-15,-11 11-9 0,-1-1 16 0,1 0 0 16,-12 1-1-16,1-6 0 0,-1 0 2 0,1 1 1 16,5-6 0-16,-6 0 0 0,0 0 2 0,6-14 0 15,0 4 0-15,6-10 0 0,0-5 0 0,-1-5 0 16,1 0 0-16,5-10 0 0,6-10-6 0,0 0-1 0,0 0 0 16,0 0 0-16,6-10 7 0,0-10 2 0,5-10 0 15,6-5 0-15,6-15 6 0,-1-1 0 0,1-4 1 0,11-15 0 16,5-6-21-16,12-4-8 0,6-11 0 0,5-4 0 15,0 4 0-15,1-4 0 0,-1 4 0 0,11 1 0 16,1 14-10-16,11 11-8 0,-6 5-2 0,6 9 0 16,-6 11 20-16,-11 5-10 0,0 15 10 0,-12 10-8 15,-11 10 8-15,-5 5 0 0,-12 15 0 0,-5 5 0 16,-6 10 0-16,-6 6 0 0,-5 4 0 0,-6 5 8 16,-6 10-8-16,-5 1 0 0,-1-1 0 0,1 5 8 15,0-4 6-15,0-1 2 0,-1-5 0 0,1 6 0 16,5-6-16-16,1-5 0 0,5 6 8 0,0-1-8 0,0-5-12 15,5 5-4-15,1 1-2 0,5-1-844 16,1-5-169-16</inkml:trace>
        </inkml:traceGroup>
        <inkml:traceGroup>
          <inkml:annotationXML>
            <emma:emma xmlns:emma="http://www.w3.org/2003/04/emma" version="1.0">
              <emma:interpretation id="{55241527-A921-48D3-B67C-0328D87FA1A8}" emma:medium="tactile" emma:mode="ink">
                <msink:context xmlns:msink="http://schemas.microsoft.com/ink/2010/main" type="inkWord" rotatedBoundingBox="29714,602 32885,514 32931,2158 29760,224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3686.1343">28231 181 633 0,'28'-20'28'0,"-16"10"6"0,-1 0-34 0,0-5 0 0,1 5 0 0,-1 0 0 16,-5 0 192-16,5 0 31 0,-5 0 6 0,-1 0 2 15,7 5-75-15,-12 0-16 0,0 5-2 0,0 0-1 0,0 0-68 0,0 0-13 16,0 0-4-16,-12 15 0 0,7 0-32 0,-7 5-6 16,-5 5-2-16,0 5 0 0,6 5 20 0,-6 1 3 15,0 4 1-15,0 0 0 0,6-5-7 0,0 5-1 16,5-4 0-16,-5-1 0 0,5-5-28 0,6 0-8 16,-6 0-1-16,1 0 0 0,-1-9 9 0,6-1-8 15,-6-5 8-15,6-5-8 16,0-10-116-16,0 0-22 0,0 0-5 0,0 0-1 0</inkml:trace>
          <inkml:trace contextRef="#ctx0" brushRef="#br0" timeOffset="23830.251">28531-341 2156 0,'0'0'48'0,"0"0"9"0,6-11 3 0,-6 11 0 0,0-10-48 0,0 10-12 0,11-10 0 0,-11 10 0 16,0 0 39-16,0 0 5 0,0 0 2 0,0 0 0 16,6-10-213-16,-6 10-42 0</inkml:trace>
          <inkml:trace contextRef="#ctx0" brushRef="#br0" timeOffset="24063.9159">28898-487 403 0,'0'0'36'0,"0"-10"-36"0,6-5 0 0,-6 0 0 0,0-1 199 0,6 6 33 15,5 0 6-15,-5 0 2 0,11 5-102 0,0 0-20 16,5-5-4-16,12 5-1 0,6 0-51 0,5 0-10 16,12 5-3-16,-1-5 0 0,-5 0-5 0,11 5-2 15,6 0 0-15,-6 0 0 0,-5 0-42 0,-6 0-11 16,0-5-1-16,-6 10 0 0,-11-5 34 0,0 5 6 15,-6-5 2-15,-5 0 0 16,-6-5-146-16,-6 0-30 0,-11 5-6 0,0 0-613 0</inkml:trace>
          <inkml:trace contextRef="#ctx0" brushRef="#br0" timeOffset="23189.0067">26936-623 403 0,'0'0'36'0,"0"0"-36"0,0 0 0 0,0 0 0 16,0-20 148-16,6 5 22 0,-6 15 5 0,0-10 1 15,0-5-39-15,0 15-7 0,5-15-2 0,-5 15 0 16,12-15-52-16,-12 15-12 0,11-11-1 0,0 1-1 16,-11 10-48-16,17-10-14 0,0 5 0 0,0 0 8 15,0 5 40-15,0 5 8 0,0 0 1 0,-17-5 1 16,0 0-42-16,0 0-8 0,11 5-8 0,1 10 12 0,-7 1 28 15,-5 4 5-15,0-10 2 0,0 0 0 0,0 10-24 16,-5 0-5-16,-7 0-1 0,1 10 0 0,0 10-17 16,-1 1 0-16,1 4 0 0,-6 5 0 0,0 11 8 0,0-11-8 15,0 5 9-15,6 5-9 0,-6 6 0 0,0-6 0 16,0 0 0-16,6 6-10 0,-1-6 24 0,1 0 5 16,5-4 1-16,-10 4 0 0,10-5-32 0,-5-4-7 15,5-1-1-15,0-10 0 0,-11 0 54 0,6 1 10 16,5-16 3-16,1 5 0 0,-7-5-26 0,7 0-5 15,-7-5 0-15,12-5-1 0,-5-5 5 0,5-10 0 16,-6 10 1-16,6-10 0 0,0 0-12 0,0 0-9 16,0 0 12-16,0 0-12 0,0 0 10 0,0 0-10 15,0 0 8-15,0 0-8 0,0 0 12 0,0 0-2 16,0 0-1-16,0 0 0 0,0 0-9 0,6-10 0 16,11-5 9-16,-6 0-9 0,-5 0 0 0,-1 5 9 0,7-15-9 0,-1 5 0 15,6-5 10-15,0 0-10 0,5-6 8 16,-5-4-8-16,6-5 8 0,11 0-8 0,-6 0 0 0,6-11 8 15,6 11-8-15,-1-5 0 0,1 5 0 0,5 4-11 16,0 1-1-16,1 5-1 0,-7 0 0 0,12 10 0 16,-6 5-17-1,6 5-3-15,0 10-1 0,-6 0 0 0,-5 0 46 0,-6 5 8 0,-11 0 3 0,-6 15 0 16,0 0-23-16,-12 5-12 0,1 5 2 0,-17 15 0 16,-6-4 10-16,-6 4 8 0,-5-5-8 0,-6 5 11 15,-6-9 1-15,1 4 0 0,-1-10 0 0,0 5 0 16,1 0-4-16,-1-5 0 0,1-4 0 0,-1-1 0 0,-11-5-22 15,12-10-5-15,-1 0-1 0,0-5 0 16,6 0-132-16,6-10-28 0,0 0-4 0</inkml:trace>
          <inkml:trace contextRef="#ctx0" brushRef="#br0" timeOffset="24671.9933">29900-271 1728 0,'0'0'38'0,"0"0"8"0,0-10 2 0,-6 0 0 0,6 10-39 0,0 0-9 15,0 0 0-15,0 0 0 0,0 0 44 0,-6 0 6 16,-5 0 2-16,0 5 0 0,-1 0-34 0,1 5-6 15,5 5-2-15,-5 0 0 0,5 5-10 0,-5 0 0 0,0 0 0 16,5 11 8-16,0-6 11 0,1 10 1 0,5-5 1 0,0 10 0 16,0 0 18-16,0 1 3 0,-6-1 1 0,0 5 0 15,1-5-28-15,-1 1-6 0,-5-1-1 0,0-5 0 16,-6-5 25-16,-6 0 5 0,6-5 1 0,-6 11 0 16,-11-11-18-16,0 5-3 0,1 0-1 0,4-5 0 15,1-5 15-15,-6 5 2 0,6 1 1 0,-12-6 0 16,6-5-107-1,-5-5-22-15,-1 0-4 0,6 0-597 0,-5-10-119 0</inkml:trace>
          <inkml:trace contextRef="#ctx0" brushRef="#br0" timeOffset="24317.0741">29622-975 1580 0,'0'0'70'0,"0"0"14"0,0 0-67 0,0 0-17 0,0 0 0 0,0 0 0 16,-5 10 88-16,-1 5 13 0,-11 0 3 0,6 5 1 16,-6 11-40-16,0 4-8 0,-6 5-1 0,1 10-1 15,-1 6-7-15,6 4-2 0,6 10 0 0,-1 1 0 16,-5 4-16-16,0 0-3 0,6 1-1 0,0 4 0 0,0-9-26 0,-1-1 0 15,7-5 8-15,-7 6-8 16,-5-11-100-16,12 0-23 0,-12-9-4 0,5-1-820 0</inkml:trace>
        </inkml:traceGroup>
      </inkml:traceGroup>
      <inkml:traceGroup>
        <inkml:annotationXML>
          <emma:emma xmlns:emma="http://www.w3.org/2003/04/emma" version="1.0">
            <emma:interpretation id="{1589CFA7-46A9-4BCB-93FF-1DCFE54D4378}" emma:medium="tactile" emma:mode="ink">
              <msink:context xmlns:msink="http://schemas.microsoft.com/ink/2010/main" type="line" rotatedBoundingBox="2868,3821 16548,3248 16651,5695 2971,6267"/>
            </emma:interpretation>
          </emma:emma>
        </inkml:annotationXML>
        <inkml:traceGroup>
          <inkml:annotationXML>
            <emma:emma xmlns:emma="http://www.w3.org/2003/04/emma" version="1.0">
              <emma:interpretation id="{7EC693ED-C330-46C3-9435-F21201A80478}" emma:medium="tactile" emma:mode="ink">
                <msink:context xmlns:msink="http://schemas.microsoft.com/ink/2010/main" type="inkWord" rotatedBoundingBox="2868,3821 4497,3752 4599,6199 2971,6267"/>
              </emma:interpretation>
            </emma:emma>
          </inkml:annotationXML>
          <inkml:trace contextRef="#ctx0" brushRef="#br0" timeOffset="26105.3027">5 3474 1209 0,'-17'-25'26'0,"5"15"6"0,7 5 0 0,5 5 4 0,0 0-36 0,0 0 0 16,-6-10 0-16,-5 5 0 0,-1 0 89 0,12 5 11 16,0 0 3-16,0 0 0 0,-22-5-35 0,11 0-6 15,11 5-2-15,0 0 0 0,22-5-3 0,-22 5-1 16,0 0 0-16,17 0 0 0,6-5-5 0,5 0-2 16,6 5 0-16,0-5 0 0,-6 0-3 0,12 0-1 15,16 5 0-15,7-5 0 0,-1 0-17 0,6-1-4 16,5 1-1-16,-5 0 0 0,-6-5-3 0,6 5-1 15,17-5 0-15,0 5 0 0,-6-5-31 0,-6 5-7 16,-5 0-1-16,-11 5 0 16,-1-10-24-16,-10 5-4 0,-7 0-2 0,-5 0 0 15,0-5-61-15,-6 0-12 0,-5 0-2 0,-6 5-1 16,-6-10-76-16,1 5-15 0</inkml:trace>
          <inkml:trace contextRef="#ctx0" brushRef="#br0" timeOffset="26420.0456">1085 2398 576 0,'-45'-20'25'0,"33"10"6"0,12 10-31 0,-11-10 0 15,0-5 0-15,-1 5 0 0,1-5 181 0,5 0 31 16,6 5 5-16,-5 0 2 0,-1 5-131 0,6 5-25 15,0 0-6-15,0 0-1 0,0 0-20 0,0 0-4 16,0 0 0-16,11 20-1 0,1 10 37 0,-7 5 7 16,-16 5 1-16,11 26 1 0,0 9 6 0,-11 11 1 15,-17 9 0-15,5 16 0 0,-5 4-36 0,-1 6-8 16,-5 5 0-16,-16 4-1 0,-13-4-18 0,12-10-3 16,12-1-1-16,-6-4 0 0,-12-16-17 0,12 1 8 15,5-6-8-15,1 6 0 16,-7-6-14-16,7-4-10 0,-1-6-1 0,6-4-1 15,6-1-103-15,-12-5-21 0,-11-9-4 0,12-6-747 0</inkml:trace>
          <inkml:trace contextRef="#ctx0" brushRef="#br0" timeOffset="26839.2439">1311 3861 806 0,'0'0'36'0,"0"0"7"0,0-5-35 0,0 5-8 0,-6-10 0 0,6 10 0 15,0 0 277-15,0 0 54 0,0 0 10 0,0 0 3 16,0 0-248-16,-5 10-48 0,-7 5-11 0,-4 5-1 0,-1 5-28 0,0 11-8 16,-6-1 0-16,0 5 0 15,-5 15 0-15,0-4 0 0,5 4 8 0,1-5-8 16,5 6 0-16,0-6 0 0,-6 5 0 0,12-10 0 0,16-4 20 0,-10-6 1 15,-12-5 0-15,11-5 0 0,12 0-21 0,-6-5 0 16,5-5 0-16,1 0 0 0,-6-15 0 0,11 5 0 16,18 0 0-16,-7-5 0 0,1-10 0 0,5-10-13 15,6 0 5-15,6-5 8 0,-1-5 0 0,1 0 0 16,-1 0 12-16,1-11-4 0,-6 6 0 0,0-5-8 16,-6-5 12-16,0 5-4 0,-5-1-8 0,0-4 10 15,-6 5-10-15,-6-5 10 0,-5 4 1 0,-6 6 0 16,0 0 0-16,-6 0 0 0,-5 5 15 0,-1-1 3 15,-5 11 1-15,-5 0 0 0,-1 5-10 0,-5 5-1 16,-12 5-1-16,6 0 0 0,0 0-18 0,-5 10-11 16,-1 0 2-16,6 5 0 15,6 0-106-15,0 5-21 0,-6 0-4 0</inkml:trace>
        </inkml:traceGroup>
        <inkml:traceGroup>
          <inkml:annotationXML>
            <emma:emma xmlns:emma="http://www.w3.org/2003/04/emma" version="1.0">
              <emma:interpretation id="{69A01DD0-F7F2-45AB-9376-5D4A4F7D6C49}" emma:medium="tactile" emma:mode="ink">
                <msink:context xmlns:msink="http://schemas.microsoft.com/ink/2010/main" type="inkWord" rotatedBoundingBox="6683,4189 11753,3977 11828,5768 6758,598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8387.6713">4563 3741 748 0,'0'0'67'16,"6"-16"-54"-16,-1 1-13 0,-5 15 0 16,0 0 125-16,0 0 23 0,0 0 4 0,0 0 0 15,0 0-44-15,0 0-10 0,17 0-2 0,-5 10 0 0,5 0-46 16,-6 6-10-16,0-1-1 0,6 5-1 0,-11 5-12 15,11 0-2-15,-12 0-1 0,7 0 0 0,-7 0-8 0,-5 1-2 16,6-1 0-16,0-5 0 0,-6 0 15 0,0-5 4 16,0 0 0-16,-6 0 0 0,0 0 8 0,1 0 3 15,-1-5 0-15,0 0 0 0,1 0-9 0,5-10-2 16,-12 0 0-16,1 0 0 0,0 0-1 0,11 0-1 16,-6-5 0-16,6 5 0 0,-5-15-10 0,5-5-3 15,0 0 0-15,5-5 0 0,1 0-2 0,5-5-1 16,6 0 0-16,6-11 0 0,-1 6-14 0,12 0-15 15,-5-5 3-15,10 5 1 0,1-6 11 0,-6 11 0 16,5 5 0-16,-5 10-8 0,0 0 8 0,0 10 11 16,-11 10-3-16,-1-5 0 0,1 10-8 0,-6 5 0 15,6 5 0-15,-1 0 0 0,-5 5 0 0,0 6 10 16,0-1-10-16,0 0 10 0,-6 0-10 0,6 0 0 0,0-5 0 16,0 5 0-1,0 6-107-15,0-11-23 0,-6 5-5 0</inkml:trace>
          <inkml:trace contextRef="#ctx0" brushRef="#br0" timeOffset="28763.5909">6582 3348 1137 0,'6'-25'50'0,"-6"25"11"0,0 0-49 0,0 0-12 15,5-10 0-15,-5 0 0 0,-5 0 112 0,5 10 20 16,0-10 4-16,0 10 1 0,0-10-53 0,-6 0-12 16,0 0-1-16,6 10-1 0,-11-5-40 0,0 0-8 15,5 0-2-15,-5 0 0 0,-1 5-8 0,-5 0-3 16,1 5 0-16,-1 0 0 0,0 0 19 0,-6 5 3 15,0-5 1-15,-5 15 0 0,0 0 22 0,-6 10 5 16,0 1 1-16,0 9 0 0,-6 5-11 0,1 5-1 16,-1 1-1-16,12 9 0 0,5-5-31 0,-5 0-5 15,5-4-2-15,1-1 0 0,11 0-9 0,-1-5 12 16,-5 1-12-16,12-1 12 0,5-10-22 0,5 5-4 16,1-4-1-16,11-1 0 15,0-5-210-15,0-10-43 0,28 5-8 0,12-15-1 0</inkml:trace>
          <inkml:trace contextRef="#ctx0" brushRef="#br0" timeOffset="28029.2485">3749 3962 1152 0,'0'0'102'15,"0"0"-82"-15,0 0-20 0,0 0 0 16,0 0 77-16,0 0 11 0,0 0 3 0,0 0 0 0,0 0-39 0,22 0-8 15,-5-5-2-15,0 0 0 0,6 0-9 0,-1-5-1 16,7-5-1-16,-1-1 0 0,-5-4-1 0,5 0 0 16,6 0 0-16,-6-5 0 0,0-5-1 0,1 0 0 15,-1-1 0-15,-5 6 0 0,5 0-1 0,-11 5 0 16,-6 5 0-16,6-5 0 0,-11 5-20 0,5-10-8 16,-11 10 0-16,0-5 9 0,0 4-9 0,-11 1 10 15,5 5-10-15,-5 0 10 0,-1 0-10 0,-5 0 8 16,1 5-8-16,-7 5 8 0,6 5-8 0,-6-5 0 15,6 0 0-15,-5 5 0 0,-7 10 0 0,1 0 0 16,6 0-9-16,-1 0 9 0,-5 1 0 0,5 9 0 16,0-5-8-16,-5 10 8 0,5 5 0 0,1-5 12 15,5 6-1-15,0-1-1 0,6 5 3 0,-1 0 1 16,7-5 0-16,5 6 0 0,0-1-14 0,5 0 8 16,-5 0-8-16,12-10 0 0,-1 6 0 0,0-6-10 15,1-5 0-15,5 0 0 16,-1-5-21-16,7-5-4 0,0 0-1 0,5-5-878 0</inkml:trace>
          <inkml:trace contextRef="#ctx0" brushRef="#br0" timeOffset="29324.8019">7046 3866 932 0,'28'-20'41'0,"-17"10"9"0,1 0-40 0,-1-5-10 0,0 0 0 0,1 0 0 16,-7 5 98-16,-5 10 18 0,0 0 3 0,6-15 1 16,-6 15-29-16,0-10-6 0,-6 5-1 0,6 5 0 15,0 0-32-15,0 0-6 0,-11-5-2 0,11 5 0 16,0 0-24-16,-11 0-4 0,-1-6-2 0,12 6 0 15,-11 6 6-15,0-1 2 0,11-5 0 0,-12 5 0 0,12-5 5 0,0 0 1 16,0 0 0-16,0 0 0 0,0 0 0 0,-11 0 0 16,0-5 0-16,11 5 0 0,0 0 4 0,0 0 0 15,-12-5 1-15,12 5 0 0,0 0-11 0,0 0-2 16,-5-6-1-16,5 6 0 0,0 0-11 0,0 0-8 16,0 0 12-16,0 0-12 0,-6-10 34 0,6 10 0 15,0 0 0-15,0 0 0 0,-6-5-34 0,6 5 0 16,-11-5 0-16,11 5 0 0,0 0 0 0,0 0 0 15,-11-5 0-15,11 5 0 0,0 0 0 0,0 0 0 16,-11 0 0-16,-1 0 0 0,7 5 0 0,-7 5 0 16,7-5 0-16,-7 6 0 0,7-1-16 0,-7 5-1 15,1 0 0-15,-12 5 0 0,1 5 17 0,-6 0 0 16,5 0 0-16,0 10 0 0,-5-4 11 0,5 9-11 16,-5-5 12-16,5 5-12 0,12-10 0 0,-6 1 0 15,6 4 0-15,0-5 0 0,11 5 0 0,-6-5 0 0,12 0 0 16,-1-4 0-16,1-11 11 0,5 0-2 0,1-5 0 15,4 5 0 1,1-10-29-16,12-5-7 0,-1-5-1 0,6-5 0 0,0-5 19 0,-6-10 9 0,6 4-10 0,0-9 10 16,6 5 0-16,-6-10 0 0,-6 5 0 0,6-10 0 15,-12-1 8-15,1 1 0 0,-6-5 1 0,-6 0 0 16,1-6 6-16,-7 6 1 0,-5-5 0 0,6 5 0 16,-6 9 0-16,-6 6 1 0,1 5 0 0,-7 5 0 15,1 5-7-15,0 0-2 0,-1 0 0 0,-5 10 0 16,0 10-20-16,-5 0-5 0,-1 0-1 0,1 5-726 15,-1 5-144-15</inkml:trace>
          <inkml:trace contextRef="#ctx0" brushRef="#br0" timeOffset="30018.8822">7747 3710 1036 0,'0'0'92'0,"11"-10"-73"15,1-5-19-15,-1 5 0 0,-11 5 200 0,6-10 37 16,-6 5 7-16,5-5 2 0,-5 5-114 0,0 10-22 16,-5 0-5-16,-1-10-1 0,0-5-41 0,-5 5-9 15,5 0-2-15,-5 0 0 0,0-5-43 0,-6 9-9 16,0-4 0-16,-6 5 0 0,6 5 0 0,-11 5 0 16,5 0 0-16,-5 6 0 0,-6 4 0 0,0 5 0 0,0 10 0 15,0 5 0-15,0 5-16 0,-5 6 0 16,5-6 0-16,0 10 0 0,6-5 16 0,-6 0 0 0,11-4-10 15,6-6 10-15,6 0-10 0,5 0 10 0,6-10-13 16,0 1 5-16,11-11 8 0,6 5-13 0,0-10 5 0,6 0 8 16,0-15 0-16,5-5 0 0,6-5 0 0,5-5 0 15,1-6 0-15,5-9 0 0,12 0 9 0,-6-5-1 16,0-10 15-16,5-6 3 0,1 1 1 0,5-10 0 16,-6 4-14-16,7-4-2 0,-7-5-1 0,-5-6 0 15,0 1-10-15,-11-1 0 0,5 6 0 0,-6-10 0 16,-10 4 8-16,5 1-8 0,-12-1 8 0,7-4-8 15,-12 4 0-15,5 11 8 0,-5 5-8 0,-6 10 0 16,1 9 10-16,-7 11-10 0,7 0 12 0,-7 10-12 0,-5 10 13 16,0 10-4-16,0 0-1 0,0 0 0 0,-11 15-8 0,0 10 0 15,-12 0 0-15,6 10 0 0,-11 1 0 0,5 4 0 16,1 10 0-16,-1 10 0 0,-5 1-9 0,5-1 9 16,6 0 0-16,0 6 0 0,-5-1 0 0,5-5 0 15,0 1 0-15,11 9 0 0,-5-5 0 0,5 6 0 16,6-6 0-16,0-5 0 0,0 1 0 0,11-6 0 15,-5-5 0-15,5 1 0 0,6-11 0 0,0-10 0 16,0 0 0-16,6-5 0 0,-1-5 0 0,1-4 0 16,5-11 0-16,1 0 9 0,-1-10-9 0,6-6 0 15,0 1 9-15,5-10-9 0,-5 0 0 0,0-10 0 16,-6 0 0-16,1-10 0 0,-1-6 0 0,0 6 0 16,6-5 0-16,-5-5 0 0,-1-6 20 0,-6 6 10 15,-5 5 2-15,0 10 0 0,0-6-24 0,-11 16-8 16,-6 0 0-16,0 5 9 0,-11 5-9 0,-1 5 0 15,-10 5 0-15,-1 5 0 0,-5 10 0 0,-6 5 0 0,-6 5-10 16,1 10 10-16,-7 11 0 0,1 4 0 0,0 0 0 0,5 0 0 16,6 6 14-16,6-1-4 0,0 0-1 0,5-5 0 15,12 6-9-15,0-6 0 0,5-5 0 0,6 0 0 16,6-5 0-16,5 1 0 0,12-6 0 0,-1-5 0 16,7-5-32-16,10-5-9 15,6-5-2-15,6 0 0 0,-6-5-91 0,6-5-18 16,12 0-4-16</inkml:trace>
        </inkml:traceGroup>
        <inkml:traceGroup>
          <inkml:annotationXML>
            <emma:emma xmlns:emma="http://www.w3.org/2003/04/emma" version="1.0">
              <emma:interpretation id="{E04988ED-33CC-4E4B-8483-7CAA561889C9}" emma:medium="tactile" emma:mode="ink">
                <msink:context xmlns:msink="http://schemas.microsoft.com/ink/2010/main" type="inkWord" rotatedBoundingBox="13778,3490 16554,3374 16642,5481 13866,559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1369.8304">11943 2418 230 0,'0'0'20'0,"0"0"-20"15,0 0 0-15,0 0 0 0,0 0 44 0,0 0 5 16,0 0 1-16,0 0 0 0,0 0-42 0,0 0-8 16,0 0 0-16</inkml:trace>
          <inkml:trace contextRef="#ctx0" brushRef="#br0" timeOffset="31432.1913">11949 2428 115 0,'0'0'0'0,"0"0"10"0,0 0-10 0,0 0 0 15,0 0 0-15,0 0 0 0,0 0 99 0,0 0 17 0,0 0 4 0,0 0 1 16,0 0-94-16</inkml:trace>
          <inkml:trace contextRef="#ctx0" brushRef="#br0" timeOffset="34013.4749">13216 1891 295 0,'0'0'12'0,"0"0"4"0,0 0-16 16,0 0 0-16,0 0 0 0,0 0 0 0,0 0 0 0,0 0 0 0,0 0 0 0,0 0 0 16,0 0 30-16,0 0 2 0,0 0 1 0,0 0 0 15,0 0 12-15,0 0 3 0,0 0 0 0,0 0 0 16,0 0 0-16,0 0 0 0,0 0 0 0,0 0 0 16,0 0-7-16,0 0-1 0,0 0 0 0,0 0 0 15,0 0-28-15,0 0-12 0,0 0 8 0,0 0-8 16,0 0 20-16,0 0-2 0,0 0 0 0,0 0 0 15,-6 15 13-15,6-15 2 0,0 0 1 0,0 0 0 0,0 0-18 16,0 0-3-16,0 0-1 0,0 0 0 0,0 0-12 0,0 0 0 16,0 0 0-16,0 0 0 0,0 0 0 0,0 0 0 15,0 0 0-15,0 0 0 0,0 0 0 0,0 0 0 16,0 0 0-16,0 0 0 16,0 0-39-16,0 0-10 0,0 0-3 0,-28 35 0 0</inkml:trace>
          <inkml:trace contextRef="#ctx0" brushRef="#br0" timeOffset="37859.8862">10829 3208 172 0,'0'0'8'0,"-5"-10"1"0,5 0-9 0,0-6 0 15,5-4 0-15,1 5 0 0,0 0 344 0,5 0 68 16,0-5 12-16,6 5 4 0,0 0-302 0,0-5-60 16,6-5-12-16,-1 4-2 0,7 1-30 0,-1-5-6 15,6 0 0-15,-6 5-1 0,6-5 4 0,-6 0 1 16,1 10 0-16,-7 0 0 0,-5 5-20 0,6 10 0 15,-1 5 0-15,1 5 0 0,-6 5 0 0,0 5 0 16,0 10 0-16,-6 10 0 0,-5 10 0 0,5 6 0 16,-11 9 0-16,0 5 0 0,0 6 23 0,-11 4 4 15,5 6 1-15,-11-6 0 0,12 1 6 0,-12-1 2 16,0-10 0-16,0-4 0 0,0-6-14 0,11-10-2 0,-5-9-1 16,5-1 0-16,-5-5 0 0,0-10 0 0,5-5 0 15,0-5 0-15,1-5 1 0,5-10 0 0,0 0 0 0,0 0 0 16,0 0-2-16,0-15 0 0,5-5 0 0,7-10 0 15,-1-5-8-15,0-10-2 0,12-16 0 0,-1 1 0 16,7-5-8-16,10-11 0 0,1-4 0 0,11-6 8 16,-6 1-17-16,12-6-4 0,-1 1-1 0,6-1 0 15,1 11 5-15,-1 0 1 0,11 4 0 0,-5 11 0 16,-6 4 8-16,1 11 0 0,-1-5 0 0,-6 20 0 16,-5 10 0-16,0 9 0 0,-11 6 0 0,-1 10 0 0,-10 10 8 15,-7 6-8-15,-5 9 8 0,-11 10-8 0,-6 10 20 16,-6 10 0-16,-11-4 0 0,0 9 0 0,0 0 15 0,0-4 2 15,-11 9 1-15,11-10 0 0,0 1-29 0,6-6-9 16,-1 5 0-16,1-5 0 0,5 1 0 0,1-1 0 16,5-10 0-16,0 5 0 15,0 1-19-15,5-6-10 0,1 0-3 0,0-5 0 16,-1 0-185-16,1-9-38 0</inkml:trace>
          <inkml:trace contextRef="#ctx0" brushRef="#br0" timeOffset="38569.7416">13555 3414 921 0,'0'0'40'0,"0"0"10"0,0 0-40 0,0 0-10 15,0 0 0-15,0 0 0 0,0 0 228 0,0 0 43 16,0 0 9-16,0 0 1 0,0 0-182 0,12 5-37 16,-12-5-7-16,11 10-2 0,-6 0-41 0,1 5-12 15,-6-15 0-15,0 0 8 0,0 0 20 0,0 0 5 16,0 0 1-16,0 0 0 0,0 0-34 0,-6 10-11 0,-5 0 0 0,0-5 0 16,11-5 11-16,-11 5 16 0,-1-5-4 0,1 0-1 15,0-5 0-15,5 0 0 0,-5-5 0 0,5 5 0 16,-5-5 5-16,5 0 0 0,0 0 1 0,-5 0 0 15,5 0-8-15,1 0-1 0,-1-5-8 0,0 5 12 16,1 5-12-16,5 5 0 0,5-11 0 0,1 1 0 16,-6 10 0-16,6-10-8 0,5 0 8 0,-5 0 0 15,5 0-8-15,0 0 8 0,1 5 0 0,-7 0 0 16,12 5 0-16,-5 0 0 0,-12 0 0 0,11 0 0 16,0 0 0-16,1 5 0 0,-1 5 0 0,0 5 9 15,-5 0 0-15,-1 0 0 0,1 1 0 0,0-1 0 16,-12 5 9-16,6-5 2 0,-6 0 0 0,6 0 0 0,-5 0-20 0,-1 0 0 15,-5-5 0-15,5 5 0 16,1 5-35-16,-1-5-7 0,-5-5-2 0,5 6-1012 16</inkml:trace>
        </inkml:traceGroup>
      </inkml:traceGroup>
    </inkml:traceGroup>
    <inkml:traceGroup>
      <inkml:annotationXML>
        <emma:emma xmlns:emma="http://www.w3.org/2003/04/emma" version="1.0">
          <emma:interpretation id="{505945B8-34D2-4668-8507-1F42BCA6C8B8}" emma:medium="tactile" emma:mode="ink">
            <msink:context xmlns:msink="http://schemas.microsoft.com/ink/2010/main" type="paragraph" rotatedBoundingBox="2478,7231 31206,5618 31361,8370 2633,99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BC6920-A470-4CBC-8768-1191F4A67423}" emma:medium="tactile" emma:mode="ink">
              <msink:context xmlns:msink="http://schemas.microsoft.com/ink/2010/main" type="line" rotatedBoundingBox="2478,7231 31206,5618 31361,8370 2633,9982"/>
            </emma:interpretation>
          </emma:emma>
        </inkml:annotationXML>
        <inkml:traceGroup>
          <inkml:annotationXML>
            <emma:emma xmlns:emma="http://www.w3.org/2003/04/emma" version="1.0">
              <emma:interpretation id="{32B0EEEF-0705-457C-B1B0-CE2AB3AB34CB}" emma:medium="tactile" emma:mode="ink">
                <msink:context xmlns:msink="http://schemas.microsoft.com/ink/2010/main" type="inkWord" rotatedBoundingBox="2495,7518 6238,7308 6376,9772 2633,998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3759.2282">1911 5932 1335 0,'-6'-10'59'0,"6"5"13"15,-6 0-58-15,6 5-14 0,-5 0 0 0,5-10 0 16,-6 5 90-16,6 0 15 0,-6 0 3 0,6 5 1 16,0 0-39-16,0 0-8 0,0 0-2 0,0 0 0 0,6 15-20 0,0 5-5 15,-6 0-1-15,0 16 0 0,-6 9-3 0,-5 10-1 16,-1 16 0-16,-5 4 0 0,-5 10-2 0,-7 1-1 15,-10 14 0-15,5 1 0 0,0 4-3 0,-6 11-1 16,-5 0 0-16,0-1 0 0,0 6-11 0,-1-10-3 16,1-6 0-16,6-4 0 0,-7-11-9 0,1-4 0 15,6-6 9-15,-1-10-9 0,0-4 9 0,1-16-9 16,11-10 12-16,-1-4-12 0,1-11 17 0,11-10-3 16,0 0-1-16,6-5 0 0,5-5 4 0,6-5 1 15,0 0 0-15,0 0 0 0,11-15-7 0,1-5-2 16,5 0 0-16,0-11 0 0,11-4-9 0,0 0 8 15,0-10-8-15,6 0 8 0,0-6-8 0,6 1 0 16,-1 10 0-16,-5-5 0 0,6 9 0 0,0 1 0 16,-1 10 0-16,-11 5 0 0,6 5 0 0,0 10 0 15,0 5 0-15,-5 5 0 0,-1 5-10 0,-6 5 10 0,1 5 0 16,-6 5-9-16,6 5 9 0,-1 1 0 0,-5-6 0 0,0 5 0 16,6-5 0-16,-6 0 0 0,0 0 0 0,5-10 0 15,-5-10-12-15,6 0 4 0,0-5 0 0,5-10 0 16,0 0-4-16,6-5 0 0,-6-5 0 0,6 0 0 15,0-5 12-15,-5 0-8 0,-1 0 8 0,0-6-8 16,0 1 8-16,-5 0 0 0,0 0-9 0,5-5 9 16,-6 5 0-16,-5 4 0 0,6 1 10 0,-12 10-10 15,6 5 9-15,-5 0-9 0,-1 10 0 0,-11 0 9 16,6 15-9-16,-1 5 0 0,1 10 0 0,0 6 0 16,-1 9 0-16,-5 0 10 0,-5 10-1 0,5-4 0 0,5-1-9 15,1 0 0-15,-6-10 0 0,0-4 0 0,6-1 0 16,-6-5 0-16,5-5 11 0,-5-5-11 0,0-5 0 0,0-15 0 15,0 0 0-15,0 0 0 0,0 0 8 0,12-15 1 16,-1-5 1-16,6-5 0 0,0-5-2 0,5-10-8 16,-5-6 12-16,6 1-4 0,5-10-8 0,6 5 0 15,0-11 0-15,6 1 0 0,5 5 0 0,0-1 0 0,0 11 0 0,6 5 0 16,-5 5 0-16,-1 5 0 16,6 4 0-16,-12 11 0 0,1 5 0 0,-6 10-9 15,0 5 9-15,0 5 0 0,-6 5-8 0,-5 6 8 16,-1 4 0-16,-5 0 0 0,-5 5 0 0,-1 0 0 15,-11-5 8-15,5 0-8 0,-5 1 25 0,-5-1-1 16,-6 0 0-16,-1 0 0 0,7-5 7 0,-12 0 1 16,0 0 0-16,0-5 0 0,-6 5-3 0,6-4 0 15,-6-6 0-15,1 5 0 0,-6 5-13 0,-1-5-4 0,1-5 0 16,0 0 0-16,-1 0-12 0,1 0 0 0,-6 0-9 16,0-5 9-1,-5 0-156-15,5 0-26 0,-6-10-5 0</inkml:trace>
          <inkml:trace contextRef="#ctx0" brushRef="#br0" timeOffset="43888.3867">2719 6405 1882 0,'17'-45'84'0,"-11"25"16"0,5-11-80 0,-5 6-20 0,0 5 0 0,-1 5 0 16,7 5 123-16,-12 10 20 0,0 0 4 0,11-5 1 16,0 10-98-16,0 5-19 0,6 0-4 0,-5 15-759 15,-7 0-151-15</inkml:trace>
          <inkml:trace contextRef="#ctx0" brushRef="#br0" timeOffset="42596.9529">-419 6893 1209 0,'-6'-26'108'0,"6"26"-87"0,-11-10-21 0,5 0 0 0,-5 5 47 0,5-5 5 15,0 0 0-15,6 10 1 0,0 0 23 0,0-5 5 16,0-5 1-16,0 0 0 0,0 10-38 0,6-5-8 16,5 5-2-16,6-5 0 0,-5 0-13 0,-1 5-2 15,6 5-1-15,5 0 0 0,1 10-10 0,0-5-8 16,-1 5 12-16,7-5-12 0,-1 5 11 0,6 5-11 16,0-4 10-16,0-1-10 0,5-5 28 0,6 0-1 15,1 0 0-15,5-5 0 0,17 5-27 0,-1-10 0 16,-4 0 8-16,10-10-8 0,1-5 0 0,-7 0 10 15,7-5-10-15,0-1 10 0,-12-4-10 0,6 5 0 16,-1-5 9-16,1 5-9 16,-11 0-21-16,-6 5-9 0,-6 0-2 0,-5 5 0 15,-6 0 0-15,-6 5-1 0,-6-1 0 0,-5 1-521 0,-5 10-104 0</inkml:trace>
          <inkml:trace contextRef="#ctx0" brushRef="#br0" timeOffset="42844.912">780 6882 403 0,'0'0'36'0,"-12"0"-36"0,1-5 0 0,-6 5 0 0,6 0 286 0,-1 0 50 16,1 5 11-16,0 6 1 0,-1 4-243 0,-5 15-49 16,0 5-9-16,-5 10-3 0,-1 21-10 0,1 4-2 15,-1 15-1-15,-11 6 0 0,6 4 5 0,-12 6 2 16,1-1 0-16,-7 11 0 0,7-15 1 0,-1-1 0 15,-5-9 0-15,-6-1 0 0,11-15-8 0,1-4-2 16,5-11 0-16,6-5 0 0,5-9-19 0,0-11-10 16,12 0 10-16,-6-15-10 15,17-5-156-15,0-10-36 0,0 0-8 0,11-45-2 0</inkml:trace>
        </inkml:traceGroup>
        <inkml:traceGroup>
          <inkml:annotationXML>
            <emma:emma xmlns:emma="http://www.w3.org/2003/04/emma" version="1.0">
              <emma:interpretation id="{61F2BCF7-3A82-4A94-A68F-5B7524A4431A}" emma:medium="tactile" emma:mode="ink">
                <msink:context xmlns:msink="http://schemas.microsoft.com/ink/2010/main" type="inkWord" rotatedBoundingBox="8451,8294 13392,8016 13453,9104 8512,9382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5236.528">5474 7285 345 0,'0'-26'15'0,"0"11"4"0,0 0-19 0,5 0 0 16,1-10 0-16,5-5 0 0,-5 5 264 0,5 0 48 15,6-5 11-15,0-1 1 0,0 1-180 0,6 0-36 16,-1-5-7-16,7 10-1 0,-7 0-47 0,12 4-9 16,-6-4-1-16,6 5-1 0,6 0-18 0,-1 10-4 15,-5 10-1-15,-5 0 0 0,5 0-11 0,0 15-8 16,0 5 12-16,-6 5-12 0,-6 16 0 0,1 4 0 15,-6 10 0-15,-6 5-9 0,-16 11 9 0,-7-1 9 16,1 6-1-16,-6-6-8 0,-6-5 12 0,-5 1-12 16,0-1 12-16,-6-5-12 0,0-9 32 0,6-6 0 15,-6-5 0-15,6-5 0 0,5-5-10 0,6-4-2 16,-6-11-1-16,6 0 0 0,0-10-7 0,0-5 0 16,6-5-1-16,5-5 0 0,1-5 23 0,-1-5 5 15,6-6 1-15,0-9 0 0,6 5-22 0,-1-10-4 0,12-5-1 16,0-6 0-16,6 6-13 0,11-10 0 0,0-1 8 15,5-4-8-15,7 0 0 0,5-1 0 0,5 1 0 16,-5 5 0-16,6 5 0 0,-6 4 0 0,5 1 0 16,1 10 0-16,-12 5-9 0,-6 10 9 0,-5 0 0 0,6 9-9 15,0 6 9-15,-7 16 0 0,1-1-9 0,-5 10 9 16,5 10-8-16,0 0 8 0,-6 10-10 0,0 5 10 16,-5 6-8-16,-12-1 8 0,-5 5 0 0,-1 1-9 15,-5-6 9-15,-5 0 0 0,-12 0 0 0,0-4 0 16,0-1 0-16,0-5 0 0,-11-5 0 0,5-5 0 15,0-4 14-15,6-1-2 0,-5-5 0 0,5-5 0 16,0 0-4-16,0-5-8 0,6-10 11 0,-6 0-11 0,11-5 10 16,-5-5-10-16,5-5 8 0,0-5-8 0,6-10 0 0,0-1 0 15,6-9 0-15,5-10 0 0,6 0 0 16,0-1 0-16,6-9-9 0,5-10 9 0,6-1-10 0,0 6 10 16,6 10-8-16,-1-1 8 0,12 1-9 0,-11 5 9 15,-12 15-10-15,0 10 10 0,0 4 0 0,1 16 0 16,-1 5 0-16,-5 10 0 0,-1 6 0 0,1 9 0 15,-6 0 0-15,-6 10 10 0,6 0-10 0,-6 0 12 16,1 6-12-16,-7-1 12 0,7 0-12 0,-1 0 0 16,-11-5 0-16,6 1 8 0,-6-6-8 0,0 0-16 15,-6 0 4-15,0-5 1 16,1 5-45-16,-7 1-8 0,7-1-3 0,-12-5-645 0,5 10-130 16</inkml:trace>
          <inkml:trace contextRef="#ctx0" brushRef="#br0" timeOffset="45605.844">7510 7491 1497 0,'0'0'133'0,"11"-5"-106"0,6-10-27 0,0 0 0 16,11-1 78-16,0-4 10 0,6 0 3 0,6-5 0 0,-6 0-12 0,5-5-3 15,1 0 0-15,0-6 0 0,-1-4-39 0,1 0-8 16,-1 5-1-16,-5 0-1 0,-5 4-15 0,-7-4-4 16,1 0 0-16,-12 0 0 0,6 5 15 0,-6 0 2 15,-5-11 1-15,0 16 0 0,-6-5 3 0,0 5 1 16,0 0 0-16,0 0 0 0,-6 10-12 0,0-6-2 16,1 6-1-16,-1 0 0 0,-5 5-3 0,-1 5-1 15,-10 5 0-15,-1 5 0 0,-5 0-11 0,-6 10 8 16,-6 5-8-16,-5 6 8 0,6 4-8 0,-7 10 0 15,1 5 9-15,5 0-9 0,-5 1 0 0,6-1 0 16,5 10 0-16,0-4 0 0,5-1 0 0,7-5 9 16,5 0-9-16,6 1 0 0,-1-1 0 0,7 0 0 15,5-5 0-15,0 0 0 16,11 6-87-16,12-6-21 0,-6-5-4 0,11-5 0 0</inkml:trace>
          <inkml:trace contextRef="#ctx0" brushRef="#br0" timeOffset="45967.3864">8731 7149 2023 0,'11'-20'44'0,"-5"5"10"0,-12 5 2 0,1-5 0 0,-1 5-44 0,0-1-12 0,-5 1 0 0,0 0 0 16,-6 0 105-16,0 0 19 0,6 0 4 0,-1 5 1 16,12 5-86-16,-17-5-18 0,-5 10-3 0,-1 0-1 15,-5-5-6-15,-1 10-2 0,-4 5 0 0,-1 5 0 16,5 6-2-16,-5-1-1 0,0 10 0 0,1-5 0 15,4 10-10-15,-5 0 0 0,6 1 0 0,0-1 0 16,5-5 0-16,6 5 0 0,6-4 0 0,-6-6 0 0,6 0-13 16,5-10 1-16,0 0 1 0,6-5 0 0,0-15 1 15,0 0 0-15,0 0 0 0,17 5 0 0,6-15 0 0,0 0 0 0,-1-10 0 16,12-5 0-16,0-5 10 0,0-1 0 16,6-9 0-16,-1-5-8 0,1-10 16 0,5 4 4 15,-5-4 1-15,-1 5 0 0,-11 10-2 0,1 4-1 16,-12 1 0-16,5 10 0 0,-16 5 26 0,5 5 4 15,-11 15 2-15,0 0 0 0,0 0-21 0,0 15-4 16,-11 0-1-16,5 20 0 0,6 1-16 0,-11 4-9 16,-6 5 1-16,6 0 0 15,-1 0-101-15,1 1-20 0,5-1-4 0</inkml:trace>
          <inkml:trace contextRef="#ctx0" brushRef="#br0" timeOffset="46353.1828">9223 6893 921 0,'0'0'82'0,"0"0"-66"0,0 0-16 0,0 0 0 16,0 0 268-16,0 0 51 0,0 0 9 0,0 0 3 16,0 0-183-16,11 10-36 0,-5 5-7 0,0 5-1 15,-1 0-71-15,1 5-13 0,0 5-4 0,-12 10 0 16,0 1-5-16,1-1-2 0,-1-5 0 0,-5 5 0 15,-1-5-1-15,-5 1-8 0,1-11 12 0,-1 5-4 16,0-10 0-16,-6 0-8 0,6 0 12 0,-6-10-4 16,6 0 15-16,6 0 2 0,0-10 1 0,5 0 0 0,6 0-26 0,0 0 0 15,-6-10 0-15,12-10 0 0,0-5 16 0,-1-5-1 16,12 0-1-16,6-10 0 0,-6-6-14 0,11-4 11 16,6 0-11-16,6 5 10 0,-1-6-10 0,7 6 0 15,-7 0 9-15,6 0-9 0,-5 14 12 0,0 1-1 16,-6 5-1-16,-6 10 0 0,-6 5 18 0,7 5 3 15,-12 5 1-15,5 10 0 0,-10 5-32 0,-1 5 0 16,0 5 0-16,1 0 0 0,-1 11 0 0,-5-6 0 16,-1 0 0-16,1 0 0 15,0 5-20-15,-1 5-9 0,1-9-3 0,-6 4 0 16,5 0-178-16,-5-5-36 0</inkml:trace>
          <inkml:trace contextRef="#ctx0" brushRef="#br0" timeOffset="46695.51">10394 6681 1612 0,'0'0'72'0,"0"-15"14"0,0 0-69 0,0-5-17 0,-12-5 0 0,12 10 0 16,0-5 115-16,0 10 19 0,0-5 4 0,0 5 1 15,0 10-83-15,0 0-16 0,-5-10-3 0,-6 5-1 16,-6 10-9-16,-6 5-3 0,0 0 0 0,1 5 0 0,-12 0-6 0,0 5-2 16,6 0 0-16,-6 5 0 0,5 5 5 0,7 6 1 15,-1 9 0-15,0-5 0 0,12 10 4 0,0 1 1 16,0-6 0-16,5 0 0 0,6 0-2 0,0 0 0 16,6 1 0-16,-1-1 0 0,1-5 3 0,0-5 1 15,-1 1 0-15,-5-6 0 0,0 0-13 0,-5-5-4 16,5 0 0-16,-12 0 0 0,1-5-4 0,-6 6 0 15,-11-6-8-15,-1 10 12 16,-16 0-116-16,-6 0-23 0,-11 5-5 0,-12 1-991 0</inkml:trace>
        </inkml:traceGroup>
        <inkml:traceGroup>
          <inkml:annotationXML>
            <emma:emma xmlns:emma="http://www.w3.org/2003/04/emma" version="1.0">
              <emma:interpretation id="{A9FB9F03-6BF6-4282-9A63-3CAA56647C86}" emma:medium="tactile" emma:mode="ink">
                <msink:context xmlns:msink="http://schemas.microsoft.com/ink/2010/main" type="inkWord" rotatedBoundingBox="15626,7068 17282,6975 17402,9114 15746,920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7742.5949">13018 6626 576 0,'-6'-20'25'0,"6"20"6"0,0-10-31 0,0 0 0 0,-5 0 0 0,-1 0 0 16,6 10 255-16,0 0 45 0,-6-10 8 0,6 10 3 15,0 0-159-15,0 0-32 0,0 0-7 0,0 0-1 16,-5 10-48-16,-7 5-11 0,7 0-1 0,-7 15-1 15,1 0-24-15,-6 10-5 0,0 6-1 0,0 4 0 16,0 0 11-16,-5 6 1 0,-1-1 1 0,0-5 0 16,6 5-34-16,0-4 0 0,6-6-10 0,0 0 10 15,5-5-16-15,0-4 5 0,-5-6 1 0,6 0 0 16,5-10-124-16,-6 0-25 16,6 0-5-16</inkml:trace>
          <inkml:trace contextRef="#ctx0" brushRef="#br0" timeOffset="47890.3086">13346 6013 1839 0,'0'0'40'0,"-6"-10"9"0,6-5 2 0,-5 10 1 0,5 5-42 0,-12-5-10 16,1 5 0-16,5 0 0 15,6 0-40-15,-17 10-9 0,12 0-3 0,-7 5 0 0</inkml:trace>
          <inkml:trace contextRef="#ctx0" brushRef="#br0" timeOffset="48388.9581">13651 6435 1152 0,'0'0'102'0,"0"0"-82"0,17-5-20 0,6 5 0 16,0-5 103-16,-1 0 16 0,1 0 3 0,-1 0 1 15,7-10-3-15,5 5-1 0,0-10 0 0,5 5 0 16,1-11-43-16,-12 6-9 0,6 0-2 0,0-5 0 16,-6 0-49-16,0-5-16 0,-5 0 10 0,0-6-10 15,-6 6 24-15,0-5-1 0,0 0 0 0,-6-5 0 16,0-6-11-16,-5 6-3 0,5 0 0 0,-5 5 0 0,-1-5-9 16,1 4 0-16,0 1 0 0,-6 0 8 15,5 0-8-15,-5 0 0 0,6 4-12 0,-6 1 12 0,0 10 0 16,0 0 0-16,0 0 0 0,-6 10 0 0,6 10 0 0,-5-5 0 15,-7 5 0-15,1-5 0 0,-6 10 0 16,0 0 0-16,0 5 0 0,-5 5 0 0,5 0 18 0,-6 0 11 16,-5 10 3-16,5 11 0 0,-5-6-20 0,0 10-3 15,-1 5-1-15,-5 5 0 0,6 1 5 0,0 4 1 16,5 0 0-16,-11 16 0 0,12-1 22 0,-7 6 4 16,7-1 0-16,-1 15 1 0,1-4-21 0,-1 4-5 15,6 1-1-15,0 4 0 0,6-4-1 0,-1-1 0 16,-5 1 0-16,0-1 0 0,6-4-13 0,0-6 0 15,-6-4 0-15,0-6 0 16,0 0-28-16,-6-9-11 0,6-6-2 0,-5-5-1 16,-1 1-188-16,0-16-38 0</inkml:trace>
          <inkml:trace contextRef="#ctx0" brushRef="#br0" timeOffset="48494.7112">13465 6893 1440 0,'0'0'64'0,"0"0"12"0,-6-11-60 0,0 1-16 0,6 10 0 0,0 0 0 16,0 0 156-16,0 0 28 0,0 0 5 0,0 0 2 16,0 0-112-16,0 0-23 0,12-5-4 0,5 0 0 15,11 5-32-15,0 0-7 0,12 0-1 0,-1 0 0 16,7 0-22-16,-1 0-5 0,0-5-1 0,6 5-672 16,-6 0-134-16</inkml:trace>
        </inkml:traceGroup>
        <inkml:traceGroup>
          <inkml:annotationXML>
            <emma:emma xmlns:emma="http://www.w3.org/2003/04/emma" version="1.0">
              <emma:interpretation id="{B480DE86-B54A-4B5C-849E-24A1639F2E00}" emma:medium="tactile" emma:mode="ink">
                <msink:context xmlns:msink="http://schemas.microsoft.com/ink/2010/main" type="inkWord" rotatedBoundingBox="19718,6263 22378,6114 22522,8672 19861,882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3739.2055">16801 6244 1364 0,'0'0'30'0,"0"0"6"0,0 0 2 0,0 0 0 0,0 0-30 0,0 0-8 15,-5-5 0-15,5 5 0 0,0 0 75 0,0 0 13 16,0 0 4-16,0 0 0 0,0 0-28 0,0 0-4 16,17-5-2-16,0-5 0 0,5 10-10 0,12-10-1 15,-5-5-1-15,16 5 0 0,11-5-14 0,1 0-4 16,-1-6 0-16,7 1 0 0,10 0-3 0,1 0-1 15,-6 0 0-15,5 0 0 0,-5 5-14 0,5 5-10 16,-5 5 12-16,-5 0-12 0,-1-5 0 0,-6 5 0 16,-5 0 0-16,-6 0 0 0,-5 5 0 0,-6-5 0 0,6 5-15 15,-6 0 5 1,-6-5-22-16,-6 0-4 0,12 5 0 0,-17-6-608 0,-11-4-120 16</inkml:trace>
          <inkml:trace contextRef="#ctx0" brushRef="#br0" timeOffset="64073.9735">17961 5289 1422 0,'0'0'31'0,"0"0"6"0,0 0 2 0,0 0 1 0,0 0-32 0,0 0-8 16,-6-5 0-16,6 5 0 0,0 0 95 0,0 0 17 16,0 0 3-16,0 10 1 0,-5 15-43 0,-1 0-8 15,-5 15-1-15,-12 16-1 0,-5 4-2 0,-6 10 0 16,0 11 0-16,-11 9 0 0,-12 6 3 0,0 4 0 16,1 11 0-16,-1 5 0 0,6-11-35 0,-5-9-6 15,-1-1-2-15,6 6 0 0,6-11-1 0,0-4-1 16,0-1 0-16,-1-4 0 0,12-11-19 0,1-5-14 15,4-4 2-15,7-11 1 16,-7-10-106-16,12-15-22 0,6 0-4 0,0-5-1 16,-6-14-72-16,11-1-16 0</inkml:trace>
          <inkml:trace contextRef="#ctx0" brushRef="#br0" timeOffset="64781.0074">18753 4841 1357 0,'28'-45'60'0,"-17"30"12"0,-5-5-57 16,5 0-15-16,0-5 0 0,6 10 0 0,-5-5 68 0,-7 10 12 15,1-6 1-15,0 11 1 0,5 0 18 0,-11 5 3 16,0 0 1-16,0 0 0 0,0 0-58 0,0 0-11 15,-6 15-3-15,-11 11 0 0,6-1-15 0,-6 10-3 16,6-5-1-16,-6 15 0 0,-6 6 19 0,1 9 3 16,5 10 1-16,-6 16 0 0,0-1-7 0,-5 11-1 15,0 4 0-15,-6 11 0 0,0-11 29 0,0 6 6 16,-11 5 1-16,0-1 0 0,11-9-64 0,0-6-8 16,-12-4-4-16,-4-1-1 0,4-9 36 0,-5-1 7 15,12-4 2-15,-6-11 0 0,5-5-32 0,6-10 0 16,11-9 0-16,1-11 0 0,-1-10 0 0,1 0 0 15,16-10 0-15,6-5 0 0,0-5 0 0,0 0 0 16,0 0 0-16,0 0 0 0,6-15 0 0,-1-5 0 16,1-5 0-16,11-5 0 0,5 10 0 0,1-6 0 0,0 6 0 15,-6 0 0-15,0 5 0 0,0 5 0 0,5 0 0 16,-5 10 0-16,-17 0-10 0,6 10-8 0,22 5-2 0,-11 5 0 16,0 5 10-16,0 6 2 0,6-1 0 0,5-5 0 15,6 0-7-15,0 5-1 0,-6-5 0 0,6-5 0 16,11-5-3-16,-5-10-1 0,-6 6 0 0,5-11 0 15,7-5-1-15,-1-6-1 0,6-4 0 0,0-5 0 16,-12-5 10-16,12 0 3 0,17-5 0 0,-6 0 0 16,-11-6 9-16,0 6 0 0,0-10 0 0,0 5 8 15,-12-5-8-15,7 5 0 0,-7-6-11 0,-5 6 11 16,0 0 20-16,0 0 11 0,-11-5 1 0,-1 14 1 16,-10 6-33-16,-1 0 0 0,0 0 0 0,-11 10 0 0,0 10 0 0,-17 0 0 15,-11 0 0-15,-6 10 0 0,-11 0 0 16,-6 5 13-16,0 5-1 0,-11 0 0 0,5 6 0 15,1 4-1-15,10 5 0 0,7 0 0 0,-1 0 3 0,1 0 1 16,5 11 0-16,11-6 0 0,12 5-15 0,5 0 0 16,-5 1 8-16,5 4-8 0,23 10 0 0,0-9-10 15,6 4 2-15,11-5 0 0,0-5-12 0,11 1-3 16,23-6 0-16,5-5-730 16,-5-5-147-16</inkml:trace>
        </inkml:traceGroup>
        <inkml:traceGroup>
          <inkml:annotationXML>
            <emma:emma xmlns:emma="http://www.w3.org/2003/04/emma" version="1.0">
              <emma:interpretation id="{78982627-9145-4F58-B7B5-A97762DD9D05}" emma:medium="tactile" emma:mode="ink">
                <msink:context xmlns:msink="http://schemas.microsoft.com/ink/2010/main" type="inkWord" rotatedBoundingBox="24364,6622 31241,6236 31356,8285 24479,867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66957.4471">25155 4932 1954 0,'5'-20'87'0,"-5"20"17"0,17 5-83 0,0 0-21 15,0 0 0-15,0 10 0 0,0 5 68 0,-6 10 8 16,-11 0 3-16,0 11 0 0,0-1-24 0,-5 10-5 15,-7 0-1-15,-5 11 0 0,-5-1-15 0,-6 10-3 16,11 1-1-16,-17 4 0 0,-6 1-6 0,0-6-2 16,7 5 0-16,-7 1 0 0,6-1-7 0,0 1-2 15,6-6 0-15,5-5 0 0,-5 1-13 0,11-6 0 16,-6-10 0-16,12 1 0 0,-6-6 0 0,6-10 0 16,-1-10 0-16,1-5 0 0,0 0 12 0,5-5-1 15,6-4 0-15,-11 4 0 0,11-10-11 0,0-5 12 0,0 0-12 16,0 0 12-16,0 0-12 0,0-15 0 0,11-6 0 0,0 1 8 15,1-5-8-15,5 0 0 0,5-15 0 0,7 0 0 16,-1-6 0-16,11 1 0 0,1 0 0 0,5 0 0 16,6-1 0-16,0 1 0 0,-6 5-8 0,6 5 8 15,-5 0-16-15,-1 9 0 0,0 11 1 0,0 10 0 16,-16 5 15-16,-1 10 0 0,-6 0 0 0,-5 6 0 16,-5 4 0-16,-7 10 10 0,-5 0-2 0,0 10 0 15,-5-5-8-15,-12 1 0 0,0 4 0 0,-6 0 0 16,1 0 0-16,-12-5 0 0,-6 6 9 0,-5-6-9 15,5 0 0-15,-5 0-13 0,-12-5 1 0,1 0 1 16,5-4 11-16,6-11 0 0,-1 0 0 0,7-5 0 16,-1-5-258-16,6-5-50 0</inkml:trace>
          <inkml:trace contextRef="#ctx0" brushRef="#br0" timeOffset="67184.3447">25935 4927 1958 0,'0'0'43'0,"0"0"9"0,0-10 1 0,0 10 3 0,0 0-45 0,0 0-11 15,-11 15 0-15,-1 5 0 0,7 10 104 0,-1 0 20 16,0 11 3-16,-5 4 1 16,0 5-52-16,-6 10-9 0,0 11-3 0,0-1 0 0,-6 1-51 0,1-1-13 0,5 0 0 0,-6 1 0 15,6-1 0-15,-5-5 0 0,5 11 0 16,-12-6 0-16,18 6 0 0,-6-11 0 0,-6 0 0 15,12 6 0 1,5-11-56-16,6 0-13 0,0-9-3 0,0-1-1033 0</inkml:trace>
          <inkml:trace contextRef="#ctx0" brushRef="#br0" timeOffset="67493.3746">26099 6314 1958 0,'0'0'43'0,"0"0"9"0,11-10 1 0,6 0 3 0,0 0-45 0,6 0-11 16,0 0 0-16,10-5 0 0,1 0 69 0,6 5 12 16,-6-5 3-16,0-5 0 0,5 0-32 0,-5 0-7 15,-5-1-1-15,-7 1 0 0,1-15-35 0,-6 10-9 16,0-5 0-16,-6 0 0 0,-11-6 13 0,6 1 1 16,-1 5 0-16,-5-5 0 0,0 5-2 0,-5 0-1 15,-1 9 0-15,6 6 0 0,-11-5 22 0,0 10 5 16,-6 0 1-16,5 10 0 0,1-5-39 0,-6 5-23 15,-6 10 3-15,1 5 1 0,-7 0 31 0,7 11 5 16,-1-1 2-16,-5 5 0 0,0 5-19 0,11 5 0 16,0 10 0-16,5 1 0 0,-5-1-10 0,6 5-6 15,5-4 0-15,1 4-1 0,5-5 17 0,0 0-10 16,0-4 10-16,5-1-769 16,-5-10-149-16</inkml:trace>
          <inkml:trace contextRef="#ctx0" brushRef="#br0" timeOffset="65825.0586">22118 5857 864 0,'0'-20'76'0,"0"15"-60"0,0-5-16 0,0 0 0 0,0-5 80 0,0 5 12 16,5-6 4-16,-5 1 0 0,6 10 10 0,-6 5 2 15,0 0 1-15,0 0 0 0,0 0-45 0,0 0-8 16,0 0-3-16,0 0 0 0,0 0-22 0,-6 10-5 16,1 6-1-16,-7 9 0 0,-5 15 28 0,-5 10 6 15,-1 21 1-15,-11 9 0 0,0 5-13 0,-5-4-3 16,-1 14 0-16,-5 1 0 0,5-11-28 0,1 6-7 15,-1-6-1-15,6-4 0 0,-6-6 3 0,7-10 0 16,4-4 0-16,7-6 0 0,-1-10 9 0,6-9 1 16,0-6 1-16,6-5 0 0,-1-5 6 0,7-10 2 15,-6 0 0-15,11-10 0 0,0 0-10 0,0 0-3 16,0 0 0-16,-6-20 0 0,6 0 0 0,0-10 0 16,0-6 0-16,11-4 0 0,-5-5-17 0,5-5 10 0,6-6-10 15,6-4 8-15,-1-5 7 0,1-6 1 0,11-4 0 16,5-10 0-1,7 4-36-15,-1 1-8 0,6-11 0 0,5 6-1 0,1 9 29 0,5 1 15 0,0 5-2 16,6-1 0 0,0 11-51-16,6 5-10 0,-6-1-3 0,5 11 0 0,-5 15 39 0,-6 0 12 0,0 15 0 0,-5-1-10 15,-6 11 10-15,-6 5 0 0,-5 0 0 0,-12 10-8 16,6 6 8-16,-12-1 0 0,-10 10 0 0,-1 5 0 16,-11 0 0-16,-6 5 0 0,-5 6 0 0,-12 4 0 15,-5 0-11-15,-6-5 11 0,-5 11-13 0,-7-6 5 16,-4-5 17-16,-1 5 4 0,0 0 1 0,-6-4 0 0,1 4-14 15,5-10 11-15,0 5-11 0,6-4 10 16,-1-6-88-16,12-5-18 0,0-5-3 0,1 5-577 16,10-5-116-16</inkml:trace>
          <inkml:trace contextRef="#ctx0" brushRef="#br0" timeOffset="66180.3337">22977 5862 1951 0,'0'0'43'0,"0"0"9"0,0 20 1 0,-5 10 2 0,5 0-44 0,0 6-11 0,5-1 0 0,-5 5 0 16,-5 0 48-16,5-5 7 0,0 6 1 0,-6-1 1 15,0 0-22-15,1-5-5 0,-1 5-1 0,-5-4 0 16,-1-1-5-16,1 0 0 0,5-10-1 0,-5 0 0 15,0 0 13-15,5-4 4 0,0-6 0 0,1 0 0 16,5-10-16-16,0-5-4 0,-6 10 0 0,6-10 0 16,0 0-6-16,0 0-2 0,0 0 0 0,6-10 0 15,-1 0 23-15,1-10 4 0,0-6 1 0,5 1 0 16,0-5-27-16,6-5-5 0,-5 0 0 0,10-10-8 16,7 4 9-16,-1-4-9 0,6 0 0 0,5 0 9 15,7-6-37-15,-1 1-7 16,0 0-1-16,12 10-1 0,5 9-22 0,-6 6-4 0,-5 0-1 15,-5 10 0-15,4 5-153 0,-10 10-31 0,34 0-7 16,-29 10-1-16</inkml:trace>
          <inkml:trace contextRef="#ctx0" brushRef="#br0" timeOffset="66463.8411">23950 6169 1465 0,'-17'35'64'0,"6"-15"15"0,-6 5-63 0,0 10-16 15,0 0 0-15,0 1 0 0,0 4 28 0,0 0 4 16,0-10 0-16,11 0 0 0,6-4 7 0,0-1 1 16,0-5 1-16,6-10 0 0,-6-10-49 0,11 5-11 15,12 0-1-15,-1-10-1 0,1-5 64 0,5 0 13 16,6-5 2-16,0-5 1 0,6-1 4 0,-6-9 1 16,11 0 0-16,-5 0 0 0,-6-5-7 0,-6-5-1 15,0-1 0-15,0 1 0 0,-11 5-17 0,0-5-4 16,-5-1-1-16,-7 6 0 0,7 5-34 0,-12 5 0 0,-12-5 0 15,1 10 0-15,0 0 58 0,-6 10 5 0,-6 0 1 0,-11 10 0 16,-11 0-52-16,0 10-12 0,-1 5 0 0,-5 10 0 31,1-5-105-31,-7 10-24 0,6-5-5 0,0 10-909 0</inkml:trace>
          <inkml:trace contextRef="#ctx0" brushRef="#br0" timeOffset="68021.7477">27162 5761 1497 0,'0'0'133'0,"17"-10"-106"0,-17 10-27 0,17 0 0 16,-17 0 113-16,12 5 18 0,4 5 3 0,-10 6 1 16,0 4-34-16,-1 5-6 0,-5 0-2 0,-5 10 0 15,-1 5-36-15,0-4-7 0,-5 4-2 0,0 0 0 16,-6 5-16-16,0-10-4 0,6 6-1 0,-6-6 0 15,5-5-14-15,1 0-2 0,5-5-1 0,1 0 0 0,5-25 2 0,0 0 1 16,0 0 0 0,0 0 0-16,11 5 3 0,-11-5 0 0,0 0 0 0,0 0 0 0,17-10 3 0,-6-5 1 15,-5 0 0-15,5-5 0 0,-5-5-10 0,11 0-2 16,-6-5 0-16,6 5 0 0,0-11 5 0,11 6 1 16,-5-5 0-16,11 5 0 0,6 0-23 0,-1 10-5 15,6-6-1-15,1 11 0 0,5 0 15 0,-12 5 0 16,1 10 0-16,-12 10-9 0,-5 0 21 0,-12 10 4 15,0 1 0-15,-5 9 1 0,5 5-29 0,-5 0-5 16,-12 5-2-16,6 0 0 0,-11 1 19 0,5-1 0 16,1 5 0-16,-1-5 0 0,-5 1 0 0,5-6 0 15,0-5 0-15,6-5 0 0,0-5 0 0,0-5 0 16,6 0 0-16,-6-15 0 0,0 0 0 0,0 0 0 0,0 0 9 16,0 0-9-16,11 5 12 0,6-10-4 15,-5-5 0-15,-1-5 0 0,0-5 0 0,0-5 0 16,6-5 0-16,0-10 0 0,6-1-8 0,5-4 0 0,1-5 9 15,5 5-9-15,5 4 0 0,1-4 0 0,-1 0 0 0,7 5 0 16,-7 5 0-16,-5 4 0 0,0 11-8 0,0 10 8 16,-6 0 0-16,0 15 0 0,-11 0 0 0,0 10-8 15,-5 5 8-15,-1 11 0 0,-5 9-9 0,-1 0 9 16,-5-10 0-16,0 5 0 0,-5 1 0 0,5 4 0 16,-6-5-15-16,0 0 2 0,1 5 0 0,5 1 0 15,-6-6-139-15,6 5-28 16,0-5-6-16,-6 0-1 0</inkml:trace>
        </inkml:traceGroup>
      </inkml:traceGroup>
    </inkml:traceGroup>
    <inkml:traceGroup>
      <inkml:annotationXML>
        <emma:emma xmlns:emma="http://www.w3.org/2003/04/emma" version="1.0">
          <emma:interpretation id="{63DCCE61-2541-4D60-8D3E-DD82C949B7A3}" emma:medium="tactile" emma:mode="ink">
            <msink:context xmlns:msink="http://schemas.microsoft.com/ink/2010/main" type="paragraph" rotatedBoundingBox="3359,10293 29574,9023 29702,11667 3487,129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D72A4B-5546-44B4-8198-8C79C522CB77}" emma:medium="tactile" emma:mode="ink">
              <msink:context xmlns:msink="http://schemas.microsoft.com/ink/2010/main" type="inkBullet" rotatedBoundingBox="3399,11125 3825,11104 3864,11910 3438,11930"/>
            </emma:interpretation>
            <emma:one-of disjunction-type="recognition" id="oneOf12">
              <emma:interpretation id="interp12" emma:lang="" emma:confidence="0">
                <emma:literal>•</emma:literal>
              </emma:interpretation>
            </emma:one-of>
          </emma:emma>
        </inkml:annotationXML>
        <inkml:trace contextRef="#ctx0" brushRef="#br0" timeOffset="69124.1222">712 9793 691 0,'0'0'61'0,"0"-10"-49"16,-12-5-12-16,12-5 0 0,0 5 172 0,0 0 31 16,0-5 6-16,-5 5 2 0,-1-1-75 0,0 1-16 15,6 5-2-15,-5 0-1 0,-7 5-59 0,7 0-12 16,5 5-2-16,-12-5-1 0,-5 5-43 0,6 5 0 15,-11 5-8-15,10 5 8 0,7 10 8 0,-12 6 8 16,0-1 3-16,0 10 0 0,0 5 4 0,0 6 1 16,5-1 0-16,-5 0 0 0,6 0-16 0,0 6-8 15,11-11 8-15,-6 0-8 0,1 0 0 0,-1-4 0 16,6-1 0-16,0 0 8 0,6-10-8 0,-1-5 0 16,1-5 0-16,-1 1 0 0,-5-16 0 0,0-5 0 15,23 0 0-15,0-5 0 0,-1-11 0 0,-5 1 11 16,6-5-11-16,5-10 12 0,17-5 3 0,-11 0 1 15,-17-5 0-15,12-6 0 0,5 1-8 0,-6 0-8 16,-22-5 11-16,5-1-11 0,0 1 8 0,-5 0-8 16,11-1 0-16,-12 1 0 0,-10 10 11 0,-1 0-11 15,-5 10 10-15,5 4-10 0,6 6 0 0,-11 5 0 0,0 10 0 0,5 10 0 16,-5 10 0-16,-1 10-13 0,-10 1 1 0,-1 4-663 16,-5 5-132-16</inkml:trace>
      </inkml:traceGroup>
      <inkml:traceGroup>
        <inkml:annotationXML>
          <emma:emma xmlns:emma="http://www.w3.org/2003/04/emma" version="1.0">
            <emma:interpretation id="{1DD2FFD6-427F-4450-B5F4-575FDBFA474F}" emma:medium="tactile" emma:mode="ink">
              <msink:context xmlns:msink="http://schemas.microsoft.com/ink/2010/main" type="line" rotatedBoundingBox="3980,10263 29574,9023 29702,11667 4109,12908"/>
            </emma:interpretation>
          </emma:emma>
        </inkml:annotationXML>
        <inkml:traceGroup>
          <inkml:annotationXML>
            <emma:emma xmlns:emma="http://www.w3.org/2003/04/emma" version="1.0">
              <emma:interpretation id="{5249EC8F-D494-40EF-B81D-1AFFC44F6739}" emma:medium="tactile" emma:mode="ink">
                <msink:context xmlns:msink="http://schemas.microsoft.com/ink/2010/main" type="inkWord" rotatedBoundingBox="3994,10553 4771,10515 4849,12127 4073,1216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9494.7185">1407 9858 1209 0,'0'0'53'0,"0"0"12"0,12-10-52 0,-1-5-13 15,0 0 0-15,1-5 0 0,4-5 140 0,7 0 24 16,5-5 6-16,-5 0 1 0,11-11-93 0,-6 1-18 15,0 10-4-15,-5-5-1 0,0-5-37 0,-1 4-7 16,1 1-2-16,-6 0 0 0,-6 0-9 0,1 0 0 16,-7-1 0-16,1 6 0 0,-6 0 20 0,0 0 1 15,-6 5 1-15,-5 0 0 0,5 0 10 0,-5-1 1 16,-6 6 1-16,6 5 0 0,-1 0-22 0,1 5-12 16,-6 0 12-16,0 5-12 0,0 10 8 0,-5 5-8 15,-1 5 0-15,0 5 0 0,1 5 0 0,-1 1 0 16,0 9 8-16,1 0-8 0,5 5 0 0,0 10 8 15,-6 1-8-15,6 9 0 0,12 10 16 0,-12-4-4 16,0 9-1-16,0-4 0 0,0 4 1 0,0 0 0 16,0 6 0-16,0-1 0 0,-6-4-12 0,1 4 12 0,-1 0-12 15,0-4 12-15,-5-1-12 0,11-4 0 0,-6-11-10 16,1 0 10 0,5-4-172-16,0-11-29 0</inkml:trace>
          <inkml:trace contextRef="#ctx0" brushRef="#br0" timeOffset="69666.9348">1102 10155 1836 0,'0'0'81'0,"0"0"17"0,0 0-78 0,0 0-20 16,17-5 0-16,5 5 0 0,1 0 96 0,5-5 16 16,-5 0 4-16,11 0 0 0,0 0-73 0,0-10-15 15,11 5-2-15,6 0-1 0,0 0-35 0,-6-5-7 16,6 0-2-16,0-1-1004 15</inkml:trace>
        </inkml:traceGroup>
        <inkml:traceGroup>
          <inkml:annotationXML>
            <emma:emma xmlns:emma="http://www.w3.org/2003/04/emma" version="1.0">
              <emma:interpretation id="{F16B8545-09A6-4A86-B062-E30FE79B7CD7}" emma:medium="tactile" emma:mode="ink">
                <msink:context xmlns:msink="http://schemas.microsoft.com/ink/2010/main" type="inkWord" rotatedBoundingBox="6543,10139 13750,9790 13878,12434 6671,1278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0045.462">3839 9572 1681 0,'-45'15'36'0,"22"-10"8"0,-11 0 2 0,6-5 2 0,-6 0-38 0,11 5-10 0,1-5 0 0,-1 5 0 16,6-5 79-16,12 5 13 0,5-5 4 0,0 0 0 15,0 0-68-15,17-5-14 0,5-5-2 0,6 10-1 16,12-5 1-16,5-5 0 0,12 0 0 0,-1-5 0 16,7 5 13-16,-1 0 3 0,11-5 1 0,1 5 0 15,-6 0-9-15,0 0-3 0,-6-6 0 0,6 6 0 16,-6-5-17-16,0 0 0 0,-5 0 0 0,-1 5 0 16,1-5 0-16,-6 0 0 0,0 5 0 0,-1-5 0 0,7 5 0 15,-12-5 0-15,-5 5-12 0,5 0 12 16,0-6-159-16,1 6-25 0,38-15-6 15,-38 5-1-15</inkml:trace>
          <inkml:trace contextRef="#ctx0" brushRef="#br0" timeOffset="70246.9532">4936 8597 1551 0,'0'0'68'0,"0"0"16"0,-11 5-68 0,0-5-16 16,-1 15 0-16,1-5 0 0,-6 10 116 0,6 0 20 15,-1 10 4-15,-5 0 1 0,1 16-51 0,-1-1-10 16,0 5-3-16,0 5 0 0,-6 6-25 0,6-1-4 16,-6 5-2-16,6 6 0 0,-5 4-18 0,-1 1-3 0,1 4-1 0,-7-5 0 15,1 11-24-15,0-1 0 16,-1-9 8-16,-4-1-8 16,4 6-74-16,1-6-17 0,-6 0-3 0,6 1-963 0</inkml:trace>
          <inkml:trace contextRef="#ctx0" brushRef="#br0" timeOffset="70578.2187">5004 10155 230 0,'11'0'20'16,"6"0"-20"-16,0 0 0 0,0 5 0 0,0 0 376 0,6-5 72 16,5 5 13-16,6 0 3 0,0-5-323 0,0-5-65 15,6 0-12-15,5-10-4 0,-6 0-18 0,7 0-4 16,-1-5-1-16,-5-5 0 0,-1 0-21 0,1-1-5 15,-6-4-1-15,0 5 0 0,-6-10-10 0,0 5 0 16,-5-5 9-16,-6 4-9 0,0-9 11 0,-6 5-3 16,0-5 0-16,-5 0 0 0,-6-1 28 0,0 6 6 15,0 0 1-15,-6 0 0 0,1 5-31 0,-7-1-12 16,7 11 8-16,-7 0-8 0,1 5 13 0,0 10-2 16,-12 5-1-16,0 10 0 0,1 10-10 0,-1 5 0 15,-11 16 9-15,6 4-9 0,-6 10 0 0,0 0 8 16,6 6-8-16,-6 4 0 0,6-5 0 0,-1 6 0 15,7-6 0-15,-6 0 8 0,5 1-8 0,0-1 0 16,12-5 0-16,0-4 0 16,-1-1-108-16,7 0-25 0,-1-5-6 0,6-4-858 0</inkml:trace>
          <inkml:trace contextRef="#ctx0" brushRef="#br0" timeOffset="70960.3191">6814 9431 1792 0,'0'0'80'16,"0"0"16"-16,-11-10-77 0,-1 5-19 0,12 5 0 0,-17 0 0 15,-11 0 103-15,5 5 17 0,1-5 3 0,-1 15 1 16,-11 0-69-16,6 5-14 0,0-10-2 0,-1 11-1 16,1-1-26-16,0 0-4 0,0 5-8 0,5 5 11 15,0 5-11-15,-5 0 0 0,11 1 9 0,-6-1-9 0,12 0 18 0,0 0-1 16,0 0 0-16,5-4 0 0,0-1 13 0,6 5 2 15,-5-10 1-15,-1 5 0 0,6-5 9 0,0 6 2 16,0-6 0-16,-6 5 0 0,1 0-21 0,-7 0-4 16,1 0-1-16,-6 5 0 0,0 1-6 0,-6-6-2 15,-5 5 0-15,-6 0 0 0,-5 5-10 0,-1 1-11 16,-5-1 3-16,-6-5 0 16,6-5-190-16,-1-5-38 0,12-5-7 0</inkml:trace>
          <inkml:trace contextRef="#ctx0" brushRef="#br0" timeOffset="71352.3969">7696 8441 1638 0,'0'0'72'0,"0"0"16"0,0 0-71 0,-6 10-17 15,-5 0 0-15,0 5 0 0,0 0 114 0,-1 10 19 16,1 5 4-16,0 11 1 0,-6-1-50 0,0 10-9 16,0 5-3-16,-6 16 0 0,0-1-12 0,-5 6-4 15,-6-1 0-15,-5 15 0 0,-7 1-28 0,1 10-7 16,-11-1-1-16,-1 11 0 0,-11-11-11 0,6-4-2 15,0 4-1-15,0 1 0 0,5-11-10 0,0 1 0 16,12-6 0-16,6-9 0 16,-1-1-20-16,12-10-10 0,0-9-2 0,5-6-764 0,12-5-152 15</inkml:trace>
          <inkml:trace contextRef="#ctx0" brushRef="#br0" timeOffset="71109.6122">7034 9481 1951 0,'0'0'86'0,"0"0"18"0,6-10-83 0,5 5-21 0,1 0 0 0,5 0 0 16,5 0 94-16,1 5 14 0,0 0 4 0,10-5 0 15,1 5-54-15,0-10-10 0,6 5-3 0,0 0 0 16,-1 0-33-16,1-5-12 0,-1 0 9 0,-5 0-9 16,0 0 0-16,0 0-16 0,-6 5 3 0,1 0 0 15,-7 0-104-15,-5 0-21 0,0 0-4 16,-5 5-508-16,-1-5-102 0</inkml:trace>
          <inkml:trace contextRef="#ctx0" brushRef="#br0" timeOffset="71577.2651">7764 9823 1440 0,'0'0'128'0,"11"10"-103"0,-5 0-25 0,0 5 0 16,-1 6 119-16,1-1 18 0,0 5 4 0,-6 0 1 15,0 5-41-15,-6 5-8 0,6-5-1 0,-6 6-1 16,-5-6-54-16,5 5-10 0,-11-5-3 0,12 0 0 16,-1 1-24-16,0-6 0 0,1-5 0 0,-1 0 0 15,0-5-105-15,6 0-20 16,-5-5-4-16</inkml:trace>
          <inkml:trace contextRef="#ctx0" brushRef="#br0" timeOffset="71654.8015">8205 9311 1857 0,'-11'-5'82'0,"5"-1"18"0,1 6-80 0,5 0-20 15,0 0 0-15,0 0 0 0,0 0 34 0,0 0 3 16,0 0 1-16,0 0-902 0</inkml:trace>
          <inkml:trace contextRef="#ctx0" brushRef="#br0" timeOffset="71973.9421">8612 9512 1267 0,'6'10'112'0,"5"5"-89"0,6 5-23 16,0 5 0-16,0 0 87 0,6 0 13 0,-1 0 2 0,1 6 1 15,0-6-22-15,-1 5-4 0,-10-5-1 0,5 0 0 16,-6 0-7-16,0-5-1 0,-11 0-1 0,0 6 0 15,-5-6-6-15,-1 5-1 0,-5-10 0 0,-6 5 0 0,5-5-4 16,-5 0-2-16,0-5 0 0,6 0 0 16,-6 0-34-16,6-5-8 0,-1 0 0 0,7-5-1 15,-6-5 17-15,5 0 3 0,0-5 1 0,6 0 0 16,6-5-20-16,0-5-3 0,5 0-1 0,6 0 0 16,0-10-8-16,11 0 8 0,0 4-8 0,6-9 8 15,6 5 0-15,-1-5 0 0,1 0 0 0,0 5 0 16,-6 4-8-16,-6 1 8 0,6 5-8 0,-6 10 8 0,-5 0 8 15,-6 5 0-15,0 5 1 0,0 10 0 0,-1 0-17 16,-4 5 8-16,-1 0-8 0,0 10 0 0,1-4 0 0,-1 4 0 16,-5 5-10-16,-1-5 10 15,1 10-138-15,-6-5-20 0,6 0-4 0,-6 6-942 16</inkml:trace>
          <inkml:trace contextRef="#ctx0" brushRef="#br0" timeOffset="72564.0782">10445 9667 2329 0,'0'0'51'0,"-6"-5"10"0,0 0 3 0,6 5 2 0,-11-10-53 0,5 5-13 0,-11-5 0 0,-5 0 0 16,5 5 50-16,-11 0 7 0,-1 0 2 0,7 0 0 15,-1 0-43-15,-5 5-8 0,5-5-8 0,-5 10 12 16,0 0-12-16,-1 5 0 0,1 5 0 0,0 5 0 16,-6 5 0-16,6 6 0 0,-6-1 0 0,5 5 0 15,7-5 0-15,-7 0 0 0,13 6 0 0,-1-6 0 16,0 0 0-16,11 0 0 0,0-10 0 0,6 5 0 16,0-10 0-16,6 0 0 0,-6-15-11 0,11 5 11 15,6 0 0-15,6-10-10 0,5-5 10 0,0 0 0 16,6-5 0-16,6-5-8 0,-1-5 8 0,12 0 0 15,0-5 0-15,0 0 0 0,0-6-8 0,-6 1 8 0,6 0 0 0,0 5 0 16,0 0 0-16,-6 5 0 0,6-1 0 0,-11 6 0 16,-1 5 0-16,-5 5 0 0,-5 0 0 0,-7 10 0 15,1 0 0-15,-6 10 0 0,0 5 8 0,0 5 0 16,-6 10-8-16,-5 6 12 0,-1-1-1 0,1 10-1 16,-6 0 0-16,0 11 0 0,-6-6 4 0,-5 10 1 15,-6 6 0-15,0-1 0 0,-6-5 4 0,-10 11 1 16,4-6 0-16,-10 0 0 0,-1-4-10 0,-5-1-2 15,0 0 0-15,-6-4 0 0,5-6 5 0,-4-5 1 16,-1 5 0-16,-6-9 0 0,1-1-1 0,5-10 0 16,0 0 0-16,5-5 0 0,1-5 13 0,6-10 2 15,-1 1 1-15,6-6 0 0,0-5-13 0,12-5-2 16,-1-6-1-16,0-9 0 0,6 0 3 0,0-10 0 16,12 5 0-16,5-10 0 0,0 0-16 0,11-6 0 0,12 1 0 0,5-10 0 15,12 5 0-15,10-6 0 0,7 1 0 16,17 0 0-16,10 5-13 0,1-1-9 0,6 11-2 0,-7 0 0 31,1 5-36-31,0 5-8 0,-11 5-2 0,-1 4-768 0,-5 1-154 0</inkml:trace>
        </inkml:traceGroup>
        <inkml:traceGroup>
          <inkml:annotationXML>
            <emma:emma xmlns:emma="http://www.w3.org/2003/04/emma" version="1.0">
              <emma:interpretation id="{8C6AD70F-2C70-4418-88DF-DA1DC62EE880}" emma:medium="tactile" emma:mode="ink">
                <msink:context xmlns:msink="http://schemas.microsoft.com/ink/2010/main" type="inkWord" rotatedBoundingBox="16408,10692 18037,10613 18092,11733 16462,11812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79024.3192">13419 9512 1360 0,'6'-26'60'0,"0"16"13"0,-6-5-58 0,5 0-15 0,7-5 0 0,-1 5 0 16,-5-5 100-16,11 5 16 0,0-5 4 0,5 5 1 15,7-5-45-15,-1 5-10 0,11-6-2 0,-5 1 0 16,0 0-35-16,6 0-7 0,-1 0-2 0,7 5 0 16,-7 5-11-16,1 5-9 0,-1 0 12 0,-5 10-12 15,-11 5 0-15,5 5 0 0,-11 10 0 0,-5 10-9 16,-1 11 9-16,-11 9 9 0,-6 5-1 0,1 5-8 16,-12 11 20-16,-6-1-4 0,0 1 0 0,1 4 0 15,-1-15 9-15,1 1 2 0,-1-6 0 0,0-5 0 16,1-4-15-16,5-1-2 0,0-10-1 0,0-5 0 15,5-4 8-15,1-6 2 0,0-5 0 0,-1-10 0 16,12-10 1-16,0 0 1 0,0 0 0 0,0 0 0 16,-16 0-1-16,4-10 0 0,7-5 0 0,-1 0 0 0,6 0-11 15,0-6-9-15,6-9 12 0,11 0-12 0,-1-5 0 16,1-5 0-16,6 5 0 0,11-16 0 0,11 6 8 16,1-10-8-16,4-6 0 0,7 1 0 0,0-5 0 0,5 4-17 15,0 1 3-15,6-5 1 0,-6 4 13 0,6 6-12 16,0 5 12-16,5 5-12 0,-11 4 12 0,6 6 0 15,-5 10-10-15,-1 5 10 0,-11 5 0 0,-6 15 0 16,-6 0 0-16,-5 10 0 0,-11 5 0 0,0 5 0 16,-6 5-14-16,-6 10 5 0,-5 1 21 0,-6 4 5 15,0 5 1-15,-6 0 0 0,0-4 5 0,1 4 1 16,-7 0 0-16,1 0 0 0,5-10 4 0,1 6 2 16,-1-6 0-16,6 5 0 15,0-5-50-15,0 0-9 0,0-4-3 0,0 4 0 16,6-5-144-16,-6 0-28 0</inkml:trace>
        </inkml:traceGroup>
        <inkml:traceGroup>
          <inkml:annotationXML>
            <emma:emma xmlns:emma="http://www.w3.org/2003/04/emma" version="1.0">
              <emma:interpretation id="{B90C9C4D-199B-4AC4-8C34-C49A922C24D7}" emma:medium="tactile" emma:mode="ink">
                <msink:context xmlns:msink="http://schemas.microsoft.com/ink/2010/main" type="inkWord" rotatedBoundingBox="20492,9800 21927,9731 21991,11062 20556,11132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9841.7612">17740 9150 1515 0,'-22'-25'67'0,"22"14"14"0,0-4-65 0,0 5-16 0,0-5 0 0,0 0 0 16,0 5 81-16,0 10 13 0,0 0 2 0,0 0 1 15,0 0-45-15,0 0-8 0,-6 15-3 0,0 5 0 16,-11 5-31-16,0 6-10 0,0 9 0 0,0 5 0 16,0 0 18-16,-5 6-3 0,-1-6-1 0,6 0 0 0,17-5 5 15,-5 1 1-15,-1-6 0 0,6-5 0 0,6-5-20 0,5-5 0 16,12-5 0-16,-6-5 0 0,-6-5 29 0,17-10 3 16,6 0 0-16,0-10 0 0,-6 0-32 0,6-5 0 15,17-5 0-15,-6 0 0 0,1 10 0 0,-1-11 0 16,-6-4 0-16,12-5 0 0,0 5 0 0,0-5 0 15,-11 0 0-15,-1 4 0 0,12-4 0 0,0 0 0 16,0 0 0-16,-6 5 0 0,6 0 0 0,-6 4 0 16,6 1 0-16,-5 5 0 0,-7 0 0 0,1 10 0 15,-1 0 0-15,1 5 0 0,-6 0 16 0,-12 10-4 16,7 0 0-16,-7 5 0 0,7 5-4 0,-12 5 0 16,-12 0-8-16,7 10 12 0,-1-4 0 0,-6 4-1 15,-21 0 0-15,4 5 0 0,-5-5 31 0,-5 0 6 16,-1 1 2-16,-11-1 0 0,-6 0-2 0,1 0 0 15,5-10 0-15,-11 5 0 0,-1-5-32 0,1-5-6 16,0 1-2-16,0-1 0 0,0 0-8 0,-6-5-11 0,0 0 3 16,0 0 0-1,17-5-128-15,-17 0-26 0,-6-5-5 0,7 0-1 0</inkml:trace>
          <inkml:trace contextRef="#ctx0" brushRef="#br0" timeOffset="79977.2577">18475 8335 2127 0,'12'-15'47'0,"-12"5"9"0,5-5 3 0,-5 5 1 0,0 0-48 0,0 0-12 0,6 5 0 0,-6 5 0 0,-6-5 16 15,6 5 0-15,0 0 1 0,0 0-657 16,0 0-132-16</inkml:trace>
        </inkml:traceGroup>
        <inkml:traceGroup>
          <inkml:annotationXML>
            <emma:emma xmlns:emma="http://www.w3.org/2003/04/emma" version="1.0">
              <emma:interpretation id="{A223C6DA-8AD0-4056-AB4E-9EBCA8A31BBC}" emma:medium="tactile" emma:mode="ink">
                <msink:context xmlns:msink="http://schemas.microsoft.com/ink/2010/main" type="inkWord" rotatedBoundingBox="23683,9883 25548,9793 25604,10934 23739,11024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0638.1717">20902 8908 1440 0,'5'-5'128'0,"-5"-10"-103"16,0 5-25-16,0 10 0 0,0 0 110 0,0 0 17 15,0 0 3-15,0 0 1 0,0 0-38 0,0 0-7 16,0 0-2-16,-5 20 0 0,-1-5-45 0,0 11-10 0,1 4-1 16,-7 5-1-16,-5 5 2 0,6 0 1 0,0 1 0 0,-6 4 0 15,0-5-30-15,0 5 0 0,11-5 0 0,-5 1 0 16,0-6 21-16,-1 0-1 0,7-5-1 0,-1-5 0 16,6-5-84-1,6 6-17-15,-6-16-3 0,5 0-935 0</inkml:trace>
          <inkml:trace contextRef="#ctx0" brushRef="#br0" timeOffset="80785.4689">21264 8446 1785 0,'0'0'159'0,"-6"-15"-127"0,0 0-32 0,1 0 0 0,-7 0 69 0,12-1 8 15,-11 6 2-15,11 10 0 0,0 0-37 0,0 0-7 16,0 0-2-16,-11 10-986 15</inkml:trace>
          <inkml:trace contextRef="#ctx0" brushRef="#br0" timeOffset="81207.0324">21705 8813 864 0,'0'0'76'0,"11"5"-60"0,6 5-16 0,-6 0 0 16,1 0 195-16,-1 5 36 0,6 5 7 0,0 0 2 16,0 5-78-16,-6 6-15 0,0 4-3 0,6 0-1 15,-5 10-75-15,-7-10-16 16,-5 6-2-16,-5-6-1 0,5 5-39 0,-6-5-10 0,0-5 0 0,1 1 0 16,-12-6 53-16,6-5 9 0,5 0 2 0,-5-5 0 15,-1-5-64-15,1 0-15 0,11-10-1 0,0 0-1 16,0 0 28-16,0 0 5 0,6-10 2 0,5-10 0 15,0 0-18-15,12-5 0 0,-6-5 0 0,5-6 0 16,12 6 0-16,-5-10 0 0,5 0 0 0,5-5 0 16,6 4 18-16,1 1 3 0,5 0 1 0,-1 10 0 15,1 0-22-15,-5 4 0 0,10 6 0 0,-16 10 0 16,-12 5 0-16,0 5 0 0,-5 5 0 0,5 5 0 16,-5 10 0-16,-6 1 0 0,-6 4 0 0,0 10 0 0,1-5-13 15,-7 5-7-15,-5 0-2 0,0 1 0 16,0 4-34-16,6-5-6 0,-6 5-2 0,0 0-682 15,6 6-137-15</inkml:trace>
        </inkml:traceGroup>
        <inkml:traceGroup>
          <inkml:annotationXML>
            <emma:emma xmlns:emma="http://www.w3.org/2003/04/emma" version="1.0">
              <emma:interpretation id="{5D752707-2758-4AB6-89DC-41C3273A2E52}" emma:medium="tactile" emma:mode="ink">
                <msink:context xmlns:msink="http://schemas.microsoft.com/ink/2010/main" type="inkWord" rotatedBoundingBox="27809,9522 29594,9435 29684,11305 27899,11392"/>
              </emma:interpretation>
              <emma:one-of disjunction-type="recognition" id="oneOf18">
                <emma:interpretation id="interp18" emma:lang="" emma:confidence="0">
                  <emma:literal>s</emma:literal>
                </emma:interpretation>
                <emma:interpretation id="interp19" emma:lang="" emma:confidence="0">
                  <emma:literal>,</emma:literal>
                </emma:interpretation>
                <emma:interpretation id="interp20" emma:lang="" emma:confidence="0">
                  <emma:literal>.</emma:literal>
                </emma:interpretation>
                <emma:interpretation id="interp21" emma:lang="" emma:confidence="0">
                  <emma:literal>-</emma:literal>
                </emma:interpretation>
                <emma:interpretation id="interp22" emma:lang="" emma:confidence="0">
                  <emma:literal>?</emma:literal>
                </emma:interpretation>
              </emma:one-of>
            </emma:emma>
          </inkml:annotationXML>
          <inkml:trace contextRef="#ctx0" brushRef="#br0" timeOffset="82224.3727">25239 8431 1479 0,'-17'-25'65'0,"17"10"15"0,6 0-64 0,0-6-16 15,-1 1 0-15,1 5 0 0,5-10 76 0,-5 10 13 16,5-5 3-16,6 0 0 0,0 0-40 0,12 0-8 16,-7-1-2-16,6 1 0 0,1 0-34 0,5 0-8 15,0 0 0-15,5 5 0 0,-5 0 0 0,6-5 0 16,5 5 0-16,12 0 0 0,5 0 50 0,-6 4 11 15,-5 1 3-15,0 5 0 0,11 0-55 0,-5 0-9 16,-6 0 0-16,5 5 0 0,1 0 0 0,-1 5 15 16,-10-5-1-16,5 5 0 0,-6 5-2 0,0-5-1 15,0 5 0-15,-16 1 0 0,-1 9-26 0,-11 0-5 16,5 0 0-16,-10 10-1 0,-12-5 49 0,-6 5 11 0,0 0 1 16,1 1 1-16,-7 4-14 0,-5 0-3 0,1-5-1 0,-7 5 0 15,6-4 33-15,-6-6 6 0,-5 0 2 0,-6 10 0 16,0-10-64-16,-5 0 0 0,-7 0 0 0,-10 1-13 15,-6-11 13-15,5 5 10 0,12-5-2 0,-12-5 0 16,1 5-8-16,-7-5 8 0,7 0-8 0,-1 0 8 16,6 0-8-16,1 0-14 0,-1 0 3 0,5 0 1 15,1-5-184-15,-6 5-37 16,6-5-7-16,-6-5-2 0</inkml:trace>
          <inkml:trace contextRef="#ctx0" brushRef="#br0" timeOffset="81778.7699">25245 8260 1177 0,'11'-25'52'0,"-5"15"11"0,5-5-51 0,-5 0-12 16,5-6 0-16,1 6 0 0,5-5 74 0,-6 10 12 15,-5-5 2-15,5 5 1 0,-5 0 31 0,-6 10 7 16,0 0 1-16,0 0 0 0,0 0-52 0,0 0-9 16,0 0-3-16,-6 10 0 0,-5-5-51 0,-1 10-13 15,7-5 0-15,-7 10 0 0,-10 5 0 0,10 1 0 16,7 4 0-16,-7 5 0 0,1 0 47 0,0 10 6 16,5 1 2-16,0 9 0 0,6-5-37 0,-11 11-7 15,5-1-2-15,1 10 0 0,5-4 44 0,0 4 9 16,-6 0 2-16,1 1 0 0,-1-1-52 0,6-5-12 15,0-4 0-15,-11 9 0 0,-12-15 46 0,6 6 6 16,0-6 2-16,6 0 0 0,-12 1-35 0,6-6-7 16,0 0-2-16,0-5 0 0,-5-4-10 0,5-1 0 0,5-10 0 15,1-5 0-15,0-5 0 0,-1 0 0 16,7-5 0-16,-7 1 0 0,7-6 0 0,-1-5-12 0,6-5 2 0,0 10 1 31,0-10-96-31,0 0-19 0,0 0-4 0,0 0-1 16,-11 0-58-16,11 0-11 0,0 0-2 0,-12-15-1 0</inkml:trace>
        </inkml:traceGroup>
      </inkml:traceGroup>
    </inkml:traceGroup>
    <inkml:traceGroup>
      <inkml:annotationXML>
        <emma:emma xmlns:emma="http://www.w3.org/2003/04/emma" version="1.0">
          <emma:interpretation id="{3A0807EE-52D6-40FB-8F41-F4758A9F43A2}" emma:medium="tactile" emma:mode="ink">
            <msink:context xmlns:msink="http://schemas.microsoft.com/ink/2010/main" type="paragraph" rotatedBoundingBox="2882,13418 30008,11958 30128,14193 3003,156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66CAE0-D58E-4402-B616-056C6BB29A2D}" emma:medium="tactile" emma:mode="ink">
              <msink:context xmlns:msink="http://schemas.microsoft.com/ink/2010/main" type="line" rotatedBoundingBox="2882,13418 30008,11958 30128,14193 3003,15654"/>
            </emma:interpretation>
          </emma:emma>
        </inkml:annotationXML>
        <inkml:traceGroup>
          <inkml:annotationXML>
            <emma:emma xmlns:emma="http://www.w3.org/2003/04/emma" version="1.0">
              <emma:interpretation id="{8962232E-422B-4211-B37C-40E9AFDEFBD4}" emma:medium="tactile" emma:mode="ink">
                <msink:context xmlns:msink="http://schemas.microsoft.com/ink/2010/main" type="inkWord" rotatedBoundingBox="2930,14303 4834,14200 4906,15551 3003,15654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4376.3346">1639 13553 1522 0,'0'0'68'0,"0"0"13"0,11 5-65 0,-5 0-16 0,-6-5 0 0,17-5 0 16,-11-10 61-16,11 5 9 0,-12-5 2 0,12-5 0 15,0-5-4-15,0 0 0 0,0 5 0 0,0-5 0 16,0-6-41-16,-6 1-9 0,6 0-2 0,-11-5 0 0,5 10 0 0,-5-5 0 16,-6 4 0-16,0-4 0 0,-6 0 19 0,6 0 3 15,-5 5 1-15,-7 0 0 0,1 5-30 0,0 0-9 16,-1 9 0-16,-4 6 0 0,-1-5 18 0,-6 15-3 16,0-5-1-16,1 10 0 0,5 11-1 0,0 4 0 15,-6 5 0-15,-5 5 0 0,5 10-4 0,-5 6-1 16,5-1 0-16,1 5 0 0,-1 5 9 0,6-4 2 15,0 4 0-15,6 5 0 0,-6-9-19 0,11-1 0 16,6 0 0-16,0 6 0 0,6-11 11 0,0 0-2 16,5-10 0-16,6 1 0 0,11-11-9 0,0-5-11 15,6 0 3-15,6-15 0 16,5 0-128-16,6-10-26 0,0-10-5 0</inkml:trace>
          <inkml:trace contextRef="#ctx0" brushRef="#br0" timeOffset="83964.9451">140 12890 792 0,'-28'0'35'0,"28"0"7"0,0 0-34 0,-11-5-8 15,0 0 0-15,-1 0 0 0,1 0 120 0,5 0 21 16,-5-5 5-16,0 0 1 0,-1-5-38 0,1 9-7 16,0 1-2-16,-6-5 0 0,5 5 10 0,7 5 2 15,5 0 0-15,0 0 0 0,-12 15-47 0,1 1-9 0,5-1-1 16,6 15-1-16,6 5-32 0,-6 10-6 0,-6 5-2 0,6 11 0 15,6-1-14-15,0 0 8 0,-6 1-8 0,11-1 0 16,0 0 0-16,-5-4 0 0,-6-11 0 0,0 5 0 16,-6-5 9-16,1-9-9 0,5-11 8 0,0 0-8 15,5-5 8-15,1-5-8 0,-6-15 8 0,0 0-8 16,0 0 0-16,0 0 0 0,23 5 8 0,-6-10-8 16,5-10 12-16,1-5 1 0,-6-10 0 0,11 0 0 15,-5-6-13-15,5-4 0 0,0 5 8 0,-5-5-8 16,5 5 16-16,-5-1 0 0,-1 1 0 0,1 5 0 15,0 5-28-15,-1 0-4 0,1 10-2 0,0 5 0 16,-6 10 18-16,0 5 0 0,-6 10 0 0,6 5 0 0,5 10-8 16,-5 5 8-16,0 5 0 0,0 6 0 0,6-6 0 15,-6 5-8-15,0 5 8 0,0-9 0 0,0-6 0 0,0-10 0 16,5 5 0-16,-5-5 0 0,-5-10 0 0,5-5 0 16,-6-5 0-16,6-5 0 0,-6-10 20 0,-5-5-3 15,5 0 0-15,1-5 0 0,-1-5 6 0,6-5 1 16,-12-5 0-16,12-6 0 0,6 1 15 0,-6 0 3 15,0-5 1-15,0-1 0 0,6-4-43 0,-1 0 0 16,-5 0 0-16,0-6-11 0,6 1-6 0,-1 0-2 16,7 5 0-16,-1-1 0 15,0 6-185-15,0 5-36 0</inkml:trace>
        </inkml:traceGroup>
        <inkml:traceGroup>
          <inkml:annotationXML>
            <emma:emma xmlns:emma="http://www.w3.org/2003/04/emma" version="1.0">
              <emma:interpretation id="{E078FA27-7C01-4FE4-8CE6-FB887ADC0F5D}" emma:medium="tactile" emma:mode="ink">
                <msink:context xmlns:msink="http://schemas.microsoft.com/ink/2010/main" type="inkWord" rotatedBoundingBox="6679,13572 11198,13328 11291,15062 6772,15305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5638.4161">5638 12940 1666 0,'0'0'74'0,"0"0"15"0,-12 15-71 0,1 0-18 16,0 5 0-16,-1 6 0 0,7 4 76 0,-1 0 12 15,0 5 3-15,6-5 0 0,0 0-33 0,0 1-6 16,6-6-2-16,0 0 0 0,-1 0-21 0,7 0-4 16,-7-10-1-16,7 0 0 0,-1-5-4 0,0 0-2 15,6-5 0-15,-6 0 0 0,1-5 4 0,5-10 1 16,-6 5 0-16,6-10 0 0,6 0 2 0,-6 0 1 16,5-10 0-16,1 0 0 0,5-10-5 0,0 4-1 15,-5-9 0-15,0 0 0 0,-1-5-8 0,7 0-1 16,-7 4-1-16,1-4 0 0,5 0-10 0,-5 0 0 15,5-1 0-15,-5 6 0 16,5-5-97-16,-5 10-25 0,-7-1-5 0</inkml:trace>
          <inkml:trace contextRef="#ctx0" brushRef="#br0" timeOffset="85980.0163">6904 12714 1609 0,'-17'-5'71'0,"6"0"15"0,5-5-69 0,-5 5-17 16,0 0 0-16,-6 0 0 0,0 0 105 0,0 0 18 15,0 0 3-15,0 5 1 0,-6-5-78 0,1 5-15 16,5 5-3-16,0 0-1 0,-6-5-30 0,1 10 0 16,5-5 0-16,-6 5 0 0,6 0 0 0,-6 0 0 15,6 5 0-15,0 0 0 0,0 0 0 0,6 5 0 16,6 5 0-16,-1 1 0 0,6-1 0 0,6 0 0 16,-6 0 0-16,5 0 0 0,6 0 9 0,-5 5-1 15,0 1 0-15,-1-1 0 0,1 0 19 0,0-5 3 16,-6 0 1-16,0 0 0 0,-6 5 14 0,0 1 3 15,-5-6 1-15,5 0 0 0,-5 0-9 0,0 0-1 16,0 0-1-16,-1-5 0 0,1 0-22 0,0 1-4 16,-1-1 0-16,1-5-1 0,5-5-11 0,-5 0-9 0,0 0 9 15,5-5-13 1,-5 0-162-16,11-5-32 0</inkml:trace>
          <inkml:trace contextRef="#ctx0" brushRef="#br0" timeOffset="85254.944">3777 13252 403 0,'-11'-15'36'0,"5"5"-36"16,0 0 0-16,-5-5 0 0,5-1 206 0,6-4 34 16,-5 0 8-16,10 0 0 0,1 0-88 0,5 0-17 15,1 0-4-15,5 0-1 0,0 5-46 0,11 0-10 16,-6-1-2-16,7 11 0 0,5 5-48 0,-6 10-9 0,6 1-3 15,0 4 0-15,-12 5-20 0,7 10 0 0,-12 5 0 0,0 0 0 16,-6 5 0-16,-11 6 0 0,0 4 0 0,-6-5 0 16,-11 5 0-16,6 6 0 0,-6-11 0 0,-6 0 11 15,1 1-11-15,-1-6 10 0,1 0-10 0,-1-10 10 16,6 0-1-16,0-5 0 0,0-4 0 0,6-6 0 16,5-5-9-16,6-10 10 0,0 0-10 0,-11-10 10 15,5 0-1-15,6-11 0 0,0-4 0 0,11-5 0 16,-5-5-9-16,11-5 12 0,0 0-12 0,0-11 12 15,6 6-12-15,5 0 0 0,0-6 0 0,6-4-11 16,0-5 11-16,11 5 0 0,-5-1 8 0,5 1-8 16,-5 10 0-16,5-1 0 0,0 6 0 0,0 15 0 0,1 5 0 15,-1 10 9-15,-6 0-9 0,-5 5 10 0,6 5-10 0,-12 10 10 16,6 10-10-16,-11 5 10 0,5 0-10 0,-5 11 0 16,-12-1 9-16,0 0-9 0,1 0 0 0,-7 5 8 15,-5 1-8-15,-5-1 0 0,-7-5 0 0,1 5 9 16,-6-5-9-16,0 1 0 0,0-1 11 0,0-5-11 15,-5-5 10-15,5 0-10 0,0-5 8 0,0-5-8 16,5-5 0-16,1 0 9 0,0-5-9 0,-1-5 12 16,12 0-12-16,0 0 12 0,0-5-4 0,-5-5 0 15,5-5 0-15,5 0 0 0,1-5-8 0,5 0 0 16,1-5 0-16,-1-5 8 0,0 5-8 0,6-11 0 0,0-4 0 0,6 0 0 16,-6 0 0-16,5-6 0 15,1-9 0-15,0 5 0 0,-1 0 0 0,1 4 0 16,5 6 0-16,0 10 0 0,1 0 0 0,-1 5 0 0,-11 10-9 15,6 0 9-15,-1 10 0 0,1 5 0 0,-1 10 0 16,-5 5 0-16,0 5 9 0,0 5 6 0,-5 10 1 0,-1 0 0 16,-11 0-16-16,11 6 0 0,-11-1 0 0,0 0 0 15,0 0 0-15,6 1 0 0,-6-1 0 0,0-5 0 16,6-5-20 0,-6 0-6-16,5 5-2 0,1-4 0 0,0-1-108 15,-6 0-23-15,5-5-4 0</inkml:trace>
          <inkml:trace contextRef="#ctx0" brushRef="#br0" timeOffset="86636.0276">7968 11844 2275 0,'0'0'50'0,"0"0"10"0,0 0 3 0,0 0 1 0,0 0-52 0,0 0-12 0,-12 10 0 0,1 0 0 16,0 5 50-16,-6 5 7 0,0 1 2 0,-6 4 0 16,0 5-32-16,1 5-7 0,-6 5 0 0,5 11-1 15,6 4-6-15,0 10-1 0,-6 1 0 0,6 9 0 16,-5 5 16-16,-6 11 2 0,-1-1 1 0,1 6 0 15,0-1-21-15,5 1-10 0,-5-6 10 0,0 1-10 16,5-6 0-16,6-9 0 0,0 4 0 0,0 1 0 16,0-11-139-1,6-5-24-15,-1 1-5 0</inkml:trace>
          <inkml:trace contextRef="#ctx0" brushRef="#br0" timeOffset="86215.7565">7329 12553 1681 0,'0'0'74'0,"0"0"16"0,0 0-72 0,0 0-18 16,0 0 0-16,0 0 0 0,17 0 103 15,-1-5 17-15,13 0 3 0,-7 5 1 0,1-5-42 0,5 0-8 16,12 0-2-16,5 0 0 0,6-5-35 0,0 0-7 15,0-5-2-15,11 5 0 0,-5-5-16 0,5-1-3 16,-11 6-1-16,0-5 0 16,-1 5-35-16,-10 0-7 0,-6 5-2 0,6-5 0 15,-12 0-128-15,-6 0-25 0,1 5-6 0</inkml:trace>
        </inkml:traceGroup>
        <inkml:traceGroup>
          <inkml:annotationXML>
            <emma:emma xmlns:emma="http://www.w3.org/2003/04/emma" version="1.0">
              <emma:interpretation id="{D3BB8622-70A5-4205-927A-E606322B0CD4}" emma:medium="tactile" emma:mode="ink">
                <msink:context xmlns:msink="http://schemas.microsoft.com/ink/2010/main" type="inkWord" rotatedBoundingBox="13146,12944 18902,12634 19005,14565 13250,14875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7632.5059">11016 12729 748 0,'0'0'67'0,"0"-15"-54"0,6-5-13 0,-1 0 0 0,1 0 156 0,-6-1 28 15,0-4 5-15,0 0 2 0,-6 0-80 0,1 0-16 16,-7 0-3-16,1 5-1 0,0 0-39 0,-6 4-8 15,-6 1-2-15,0 0 0 0,1 5-14 0,-1 0-4 16,-11 0 0-16,6 5 0 0,-6 5-6 0,6 5-2 16,-6 0 0-16,0 5 0 0,-6 5 1 0,1 10 0 15,-7 1 0-15,7 9 0 0,5 10-1 0,-6 5-1 16,6 1 0-16,0-1 0 0,6 5 1 0,0-5 0 16,5 11 0-16,1-6 0 0,5 0-2 0,5 1 0 15,1-1 0-15,5-5 0 0,6-5-14 0,6-4 0 16,-6-1 0-16,11-10 0 0,6-5 0 0,0-10 0 15,0 0 0-15,6-5 0 0,-6 0 12 0,11-10 0 16,6-10 0-16,6 0 0 0,5-5 0 0,0-5-1 16,6-15 0-16,0 0 0 0,0 0-11 0,5-11 10 15,-10-9-10-15,10 0 10 0,-5-11 0 0,0 6 0 16,-6-10 0-16,1-6 0 0,-1 1 14 0,0-11 2 0,0 1 1 0,-5-6 0 16,5-4-27-16,-5 4 0 0,5 1 0 15,-5-1 0-15,-1 6 0 0,-5 5 0 0,6 4 0 0,-6 1 0 16,-6 4 0-16,0 6 0 0,0 10 0 0,-5-1 0 15,0 11 0-15,-6 10 0 0,0 5 0 0,-6 10 0 16,-5 5 0-16,5 5 10 0,-11 10-10 0,0 0 10 16,0 0-10-16,0 0 12 0,-11 20-12 0,-6 5 12 15,5 5-12-15,-5 0 0 0,-5 5 9 0,5 6-9 16,-12-1 0-16,7 5 9 0,-6 0-9 0,5 11 0 16,-5 4 0-16,5 5 0 0,-5 6 0 0,-1 4 0 15,1 0 0-15,0 6 13 0,5-1-4 0,-5 1-1 0,5-1-8 16,1 1 0-16,5 4 0 0,0-10 0 0,6-4 0 15,5-1 0-15,-5-4 0 0,11-11 0 0,0-5 8 0,0-5-8 16,-6-9 8-16,12-11-8 0,-1-5 0 0,7 0 0 16,-1-5 0-16,17-10-11 0,-5-5 11 0,5 0 0 15,6-10 0-15,6-5 0 0,-7-5 0 0,7-5 0 16,0 0 0-16,-1-6 0 0,1-9 0 0,-6 5 0 16,0-5 0-16,5 0 0 0,-5-6 15 0,0 6-2 15,-6 0 0-15,1 0 0 0,5 4 3 0,-12 1 1 16,1 0 0-16,-6 5 0 0,5 0-17 0,-10 5 0 15,-1 4 0-15,-5-4 0 0,-1 5 13 0,-10 0-4 16,5 5-1-16,-12 0 0 0,7 0 4 0,-12 5 1 16,0 0 0-16,0 0 0 0,-6 5-5 0,1 5-8 0,-7-5 11 15,1 10-11-15,0 5 0 0,-6 5 0 16,0-5 0-16,-6 10 0 0,6 0 0 0,-5 0 0 0,5 0 0 16,-6 5 0-16,12-4 0 0,-6 4 0 0,11 5 0 0,1 0 0 15,5 5 0-15,6 0 0 0,-1 6-9 0,12-1 9 16,6 5 0-16,0-5 0 0,5 6 0 0,6-1 0 15,0 0-15-15,5 5 3 0,1-9 0 0,0-1 0 16,-1 5-118-16,12-5-23 16,-6-5-5-16,6-4-1 0,0-11-75 0,6-5-15 0</inkml:trace>
          <inkml:trace contextRef="#ctx0" brushRef="#br0" timeOffset="89340.8721">11751 13237 543 0,'0'0'24'0,"0"0"5"0,-11 10-29 0,5-5 0 0,6-5 0 0,0 0 0 15,-11 10 0-15,11-10-18 0,0 0 2 0,0 0 1 16,0 0-25-16,0 0-4 16,0 0-2-16,0 0 0 0,0 0 37 0,0 0 9 0,0 0 0 0,0 0 0 15,0 0 87-15,0 0 19 0,0 0 4 0,0 0 1 16,5-10-9-16,-5-5-2 0,6 5 0 0,0-5 0 15,-1 5-23-15,1-6-5 0,0-4 0 0,-1 5-1 16,7 5-11-16,-7-5-3 0,7-5 0 0,-1 5 0 0,0-5-12 0,6 0-2 16,0-5-1-16,6-1 0 0,5-4-2 15,0 0-1-15,6 5 0 0,0-5 0 0,6 0-3 0,5-6-1 16,6 1 0-16,6 0 0 0,-1 0-4 0,-5 5-1 16,6-5 0-16,-7 4 0 0,1 6-1 0,0 0 0 15,-11 0 0-15,5 0 0 0,-11 10-3 0,0 0-1 16,-6 5 0-16,1 0 0 0,-1-1-3 0,-6 11-1 15,-5 0 0-15,0 0 0 0,0 11-13 0,-5-1-8 16,5 10 8-16,-6 0-8 0,-5 5 0 0,-1 5 0 16,1 0 0-16,0 5 8 0,-6 1 2 0,-6-1 1 15,0 0 0-15,1 0 0 0,-7 0 9 0,1-4 1 16,-6 4 1-16,0-5 0 0,0 0-22 0,-6-10 0 16,6 0 0-16,1-5 0 0,-1-5 15 0,5 1-2 15,1-1 0-15,5-5 0 0,-5-10 7 0,0 0 0 0,5 0 1 16,6-11 0-16,0 1-5 0,0-5 0 0,0 0-1 15,11-10 0-15,1 0-15 0,5 0 11 0,0-6-11 0,11-9 10 16,6 0-10-16,0 5 0 0,5-6 0 0,7 1 0 16,4 5 12-16,7 5 1 0,0-5 0 0,-1 14 0 15,1 1-13-15,-12 10 0 0,-6 5 0 0,1 5 0 16,-6 5-12-16,0 5-6 0,-6 10-1 0,-5 10 0 16,-1 1 19-16,-10 4 0 0,-7 5 0 0,1 5 0 15,-6-5 0-15,-11 11 0 0,5-6 0 0,-11 5 0 16,6-10 0-16,0 0 0 0,-6-4 0 0,0 4 0 15,-6-5 14-15,6-5 3 0,0-5 1 0,0 0 0 0,0-10-18 16,0 0 0-16,0 0 0 0,6-10 0 0,-6 0 0 16,11 0 0-16,1-5 0 0,5-10 0 0,-6 0 0 0,12-5 0 15,5-5 0-15,6-5 0 0,5-10 0 0,1-1 0 16,5-4 0-16,6 5 0 0,-5-5 0 0,10 4-11 16,1 1 2-16,5 5 0 0,0 0 9 0,0 5 0 15,6 5 0-15,-17 10-8 0,-5 4 8 0,-1 6 11 16,-6 10-3-16,7 6 0 0,-12 4-8 0,0 5-11 15,-12 0 3-15,1 5 0 0,-6 10 8 0,-6 0 0 16,1 1-9-16,-1 4 9 16,-11 0-114-16,6 5-18 0,-1-5-4 0,-5 1-1 15,1-1-71-15,-1 0-15 0</inkml:trace>
          <inkml:trace contextRef="#ctx0" brushRef="#br0" timeOffset="88313.3587">13074 12483 115 0,'0'0'0'0,"-5"0"10"15,-6 0-10-15,-1 0 0 0,1 0 0 0,0 5 0 0,5 0 126 0,0 0 23 0</inkml:trace>
          <inkml:trace contextRef="#ctx0" brushRef="#br0" timeOffset="89696.1124">14692 12493 1324 0,'0'0'118'0,"0"0"-94"16,0 0-24-16,0 0 0 15,0 0 160-15,0 0 28 0,0 5 6 0,-6 0 1 16,1 5-96-16,-7 5-19 0,1 5-4 0,-6 5-1 16,0 0-19-16,0 10-3 0,-5 1-1 0,-1 4 0 15,0 0-35-15,1 0-7 0,5 1-2 0,0-6 0 16,0-5-8-16,5-5 10 0,1 5-10 0,11-5 10 15,-6-5-10-15,6 1 0 0,0-11 9 0,0-10-9 0,12 5 0 0,5-5 0 16,-6-5 0-16,6 0 8 0,6-6-8 0,5 1 0 16,-5-5 8-16,5-5-8 0,-6 0 0 0,7 0 9 15,-7 0-9-15,1-5 0 0,-6 0 20 0,6-6-4 16,-1 1 0-16,-5-5 0 0,-6 5 8 0,6-5 2 16,-5 0 0-16,-1-6 0 0,-11 6-14 0,0 5-4 15,-6 0 0-15,1 0 0 0,-12 5-8 0,5 4 8 16,-16 1-8-16,6 5 8 0,-7 10-8 0,-5 5 0 15,-5 5 0-15,-6 5 0 16,-1 5-84-16,-5 5-12 0,0 6-2 0,-5-1-658 16,-1 5-132-16</inkml:trace>
          <inkml:trace contextRef="#ctx0" brushRef="#br0" timeOffset="90091.6852">15241 12392 2023 0,'0'0'44'0,"0"0"10"0,0 0 2 0,11-5 0 0,0 5-44 0,0 5-12 0,6 0 0 0,-5 5 0 16,-1 5 82-16,0 5 14 0,-5 1 4 0,5 4 0 16,-5 0-44-16,-6 5-9 0,6 5-2 0,-12-5 0 15,6 0-19-15,-6 1-4 0,-5 4-1 0,5-10 0 16,-5 10 5-16,0-10 1 0,-1-5 0 0,1 1 0 15,5-6-27-15,1-5 0 0,-1-5 0 0,1 5 0 0,5-10 0 16,0 0 0-16,0 0 0 0,0 0 0 16,0-20 12-16,5 0-4 0,1-6 0 0,5-4 0 0,0 0-8 0,6-5 0 15,6-5 0-15,5-1 0 0,6-4 0 0,0 0-12 16,-11 0 2-16,16 4 1 0,7 1 9 0,-1 5 12 16,6 0-2-16,-6 10-1 0,0 5-9 0,0 0 8 15,-5 14-8-15,0 1 8 0,-12 10 10 0,0 6 2 16,-5 4 0-16,-6 10 0 0,-6 0-20 0,0 10 0 15,-11 0 0-15,0 5 0 0,0 1 0 0,-5-6 0 16,-12 5 0-16,6 5 0 0,-1 1 0 0,-5-6-9 16,6 0 1-16,5 0 0 15,1-5-167-15,5-4-33 0</inkml:trace>
        </inkml:traceGroup>
        <inkml:traceGroup>
          <inkml:annotationXML>
            <emma:emma xmlns:emma="http://www.w3.org/2003/04/emma" version="1.0">
              <emma:interpretation id="{F1671AF2-E897-4161-A3F3-A858ED1204D0}" emma:medium="tactile" emma:mode="ink">
                <msink:context xmlns:msink="http://schemas.microsoft.com/ink/2010/main" type="inkWord" rotatedBoundingBox="19353,12532 25720,12189 25833,14288 19466,14631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90471.3473">17033 12231 2041 0,'6'-15'44'0,"0"0"10"0,11-5 2 0,-6 5 2 0,0 0-46 0,6 0-12 0,-11 0 0 0,5 5 0 16,-5 0 69-16,-1-6 12 0,-5 16 3 0,0 0 0 15,0 0-36-15,-11 0-6 0,-11 0-2 0,-1 6 0 16,-5 9-32-16,-6 5-8 0,5 0 0 0,-5 5 0 0,1 5 0 0,4 5 0 16,-5 0 0-16,6 6 0 0,0-6 0 0,5 0 0 15,6 0 0-15,-5-5 0 0,5 6 0 0,5-11 0 16,1 0 0-16,5 0 0 0,1-5 8 0,-1 0 0 16,6 5 0-16,0-5 0 0,0 1 7 0,0-1 1 15,0 5 0-15,0-5 0 0,0 5 19 0,0 0 4 16,0 0 1-16,0 1 0 0,0-6-13 0,0 0-3 15,-6 0 0-15,6-5 0 0,-5 0-12 0,5 0-4 16,-6 0 0-16,0 0 0 0,-11 0-8 0,0 0 0 16,1 0 0-16,-7-4 0 15,-11-1-107-15,6-5-23 0,-1 0-5 0,-5-5-988 0</inkml:trace>
          <inkml:trace contextRef="#ctx0" brushRef="#br0" timeOffset="90722.1337">17491 11975 2257 0,'12'-25'100'0,"5"15"20"0,5 0-96 0,12 5-24 15,0-10 0-15,11 4 0 16,-5-4 72-16,17 5 10 0,5 10 2 0,11-10 0 15,-5 5-32-15,6-5-7 0,-1 10-1 0,6-5 0 16,-11 5-44-16,-6 5-21 0,-5-5 1 0,0 0 1 16,-7 5-36-16,-10 0-7 0,-6 0-2 0,-6-5 0 15,6 0-153-15,-11 0-31 0,16-10-7 0,-39 10-1 0</inkml:trace>
          <inkml:trace contextRef="#ctx0" brushRef="#br0" timeOffset="90927.3188">18413 10924 2178 0,'0'0'48'0,"0"0"9"0,-5 15 3 0,-1 5 1 0,-22 1-49 0,11 14-12 15,5 5 0-15,-5 10 0 0,0 0 63 0,0 16 9 16,-5-1 3-16,5 6 0 0,11 9-15 0,-5 0-4 16,-12 1 0-16,6 9 0 0,0-9 7 0,0 4 1 15,-5-4 0-15,-6-1 0 0,5 1-36 0,0-6-8 16,6 0 0-16,-5-4-1 15,-1-6-67-15,6 0-12 0,0-4-4 0,0-1-771 0,-5 0-154 16</inkml:trace>
          <inkml:trace contextRef="#ctx0" brushRef="#br0" timeOffset="91238.5456">18866 12261 2142 0,'-12'10'95'0,"12"6"19"0,0 4-91 0,0 10-23 0,6 0 0 0,-12 10 0 16,1 0 36-16,5-4 4 0,0 9 0 0,-6-5 0 0,-5 0-13 15,5-10-3-15,6 6 0 0,0-11 0 0,6-5 16 0,-6 5 4 16,-6-15 0-16,6 10 0 0,6-10 6 0,-1 5 2 16,-5-10 0-16,0-5 0 0,12 5-23 0,-12-5-4 15,0 0-1-15,11-10 0 0,0-5 7 0,1 0 1 16,5 0 0-16,-6-5 0 0,-5 0-14 0,5 0-2 15,6-5-1-15,0-6 0 0,-6 6-15 0,6-5 0 16,0 5 0-16,6-10 0 0,5 5 0 0,6 0 0 16,-11-1 0-16,10-4 0 0,7 10-16 0,0-5-4 15,-6 5 0-15,0 5 0 16,-1 5-152-16,-4-1-32 0,-1 6-5 0</inkml:trace>
          <inkml:trace contextRef="#ctx0" brushRef="#br0" timeOffset="91612.2773">20240 12352 1497 0,'17'-5'32'0,"-17"5"8"0,0 0 0 0,0-10 4 0,0 0-36 0,0 0-8 0,-6 0 0 0,6 0 0 16,-11 0 155-16,5 0 29 0,1 4 5 0,-7-4 2 15,-5 5-101-15,0-5-20 0,0 10-4 0,0 0-1 16,-11 0-1-16,0 5 0 0,-6 0 0 0,-6 0 0 15,6 11-51-15,-5-1-13 0,-1 10 0 0,1 0 0 16,-7 5 0-16,7 0 0 0,11-5 0 0,-6 5 0 16,5 1 0-16,7-1 0 0,5-10 0 0,5 0 0 15,1 5 0-15,6-15 0 0,-1 5 0 0,12-10 0 16,5 5 0-16,0-10 0 0,12 0 0 0,5-5 0 16,0-5 0-16,6 0-12 0,12-5 3 0,-1-5 0 0,0 0 9 15,0-5 12-15,0 5-2 0,1-5-1 0,-7-6-9 0,7 11 0 16,-7 0 0-16,-5 5 0 0,0 0 53 0,-6 5 9 15,1 5 2-15,-7 5 0 0,-5 0-52 0,0 5-12 16,-6 5 0-16,-5 5 0 0,5 5 0 0,-5-5 0 16,0 10 0-16,5-4 0 15,-5-1-74-15,-6 5-18 0,5-5-3 0,1 5-701 16,-6-5-140-16</inkml:trace>
          <inkml:trace contextRef="#ctx0" brushRef="#br0" timeOffset="91933.9054">20760 11633 1324 0,'0'0'59'0,"17"-5"12"0,0-5-57 0,0 0-14 0,11 0 0 0,6 0 0 15,0 5 207-15,12 0 38 0,4-5 8 0,1 10 2 16,6-5-143-16,-1 0-28 0,12 0-5 0,6 5-2 15,-6-10-33-15,0 10-6 16,5-5-2-16,1 0 0 0,-1-1-28 0,1 1-8 0,-1 0 0 0,-5 0 0 16,6 0 0-16,-7 5 0 0,-4-5 0 0,-1 5 0 15,-11-5-133-15,-12 0-28 0,-5 5-6 16,-5-5-842-16</inkml:trace>
          <inkml:trace contextRef="#ctx0" brushRef="#br0" timeOffset="92077.7259">21716 10789 1497 0,'0'0'133'0,"-17"0"-106"15,17 0-27-15,-17 10 0 0,-6 0 132 0,7 15 22 16,4 0 4-16,1 10 1 0,0 5-52 0,-6 11-11 0,5 9-1 0,1-10-1 31,-6 5-14-31,6 11-2 0,-6 4-1 0,0 1 0 0,-6 4-18 0,6 0-4 16,-5 1-1-16,-7 19 0 0,7-4-43 0,-1-6-11 0,0-4 0 0,6-1 0 15,-5-10 20-15,5 1 3 16,0-6 0-16,0 1 0 16,0-11-153-16,0 0-30 0,6-5-7 0,-6-4-1 0</inkml:trace>
          <inkml:trace contextRef="#ctx0" brushRef="#br0" timeOffset="92490.7231">21937 12603 1785 0,'11'5'159'15,"-11"-5"-127"-15,0 0-32 0,6 0 0 16,-6 0 82-16,17-5 10 0,-6 0 3 0,11 0 0 0,7-5-19 16,-1-5-3-16,6 0-1 0,0-5 0 0,11 0-32 0,6 0-6 15,-6-5-2-15,6-1 0 0,0 1-6 0,-6-5-2 16,-5 0 0-16,-6 0 0 0,0-5-5 0,5-6-2 15,-5 1 0-15,0-5 0 0,-5 5 2 0,-7-1 0 16,6 1 0-16,-5 5 0 0,-12 0-31 0,6 10-5 16,-11 0-2-16,5 5 0 0,-11 4 19 0,0 6 0 15,-11 5 0-15,0 5 0 0,-12 5 0 0,-5 5 0 16,-23 11 0-16,0 4 0 0,0 5 19 0,-5 0 7 16,-7 0 2-16,7 10 0 15,-1 6-45-15,1-6-9 0,10 5-2 0,7 0 0 0,-1 1 28 0,12-6 0 16,5 0 0-16,1 0 0 0,10-5 18 0,7 6 9 15,-1-1 1-15,6 0 1 16,11-5-46-16,1 5-10 0,10-9-1 0,12 9-1 16,11-5-59-16,18-10-12 0,22 0-3 0,5-5-972 0</inkml:trace>
        </inkml:traceGroup>
        <inkml:traceGroup>
          <inkml:annotationXML>
            <emma:emma xmlns:emma="http://www.w3.org/2003/04/emma" version="1.0">
              <emma:interpretation id="{C3FA6224-5DBE-4EA1-9B24-D4D78CD1C59D}" emma:medium="tactile" emma:mode="ink">
                <msink:context xmlns:msink="http://schemas.microsoft.com/ink/2010/main" type="inkWord" rotatedBoundingBox="27522,13427 30079,13289 30117,13998 27560,14136"/>
              </emma:interpretation>
              <emma:one-of disjunction-type="recognition" id="oneOf23">
                <emma:interpretation id="interp27" emma:lang="" emma:confidence="1">
                  <emma:literal>an</emma:literal>
                </emma:interpretation>
                <emma:interpretation id="interp28" emma:lang="" emma:confidence="0">
                  <emma:literal>am</emma:literal>
                </emma:interpretation>
                <emma:interpretation id="interp29" emma:lang="" emma:confidence="0">
                  <emma:literal>on</emma:literal>
                </emma:interpretation>
                <emma:interpretation id="interp30" emma:lang="" emma:confidence="0">
                  <emma:literal>ah</emma:literal>
                </emma:interpretation>
                <emma:interpretation id="interp31" emma:lang="" emma:confidence="0">
                  <emma:literal>orn</emma:literal>
                </emma:interpretation>
              </emma:one-of>
            </emma:emma>
          </inkml:annotationXML>
          <inkml:trace contextRef="#ctx0" brushRef="#br0" timeOffset="94454.2827">25584 12111 921 0,'0'0'82'0,"0"-5"-66"0,-5-5-16 0,5 10 0 16,0-11 76-16,0 11 12 0,-6-10 3 0,6 0 0 16,0-5 13-16,0 15 4 0,-6-15 0 0,6 15 0 15,0-10-67-15,-5-5-13 0,-1 5-2 0,6 0-1 16,-6-5 30-16,6 0 5 0,-5 5 2 0,5 0 0 15,-12-5-41-15,7 5-8 0,5 10-1 0,-6-10-1 16,-5-1 2-16,0 6 1 0,-1 0 0 0,-5 0 0 0,-5 10 4 0,-7 0 1 16,-10-5 0-16,-6 16 0 0,-6 4 2 0,-6 0 1 15,-5 5 0-15,-12 5 0 0,6 5-8 0,-5 10-2 16,5 1 0-16,0 9 0 0,6-5-12 0,11 1-16 16,6-6 3-16,11 0 1 0,0 0 12 0,11-5 0 15,12-4 0-15,5-6 0 0,12 0 0 0,0-10 0 16,-1 0 0-16,7-5 0 0,5 0 0 0,0-5 0 15,11-10 0-15,0 0 0 0,0-10 22 0,12 0 7 16,5 0 2-16,1-10 0 0,4 0-19 0,1-5-3 16,12-5-1-16,-7 0 0 0,1-6 0 0,-1-4-8 15,6 0 12-15,-5-5-4 0,0-6-8 0,-7 1 8 16,7 0-8-16,0 0 8 0,-7-1 0 0,1 11-8 0,-5 0 12 16,-1 5-4-16,0 15 0 0,-5 5-8 0,-12 5 12 15,-5 4-4-15,-6 12-8 0,-6 9 0 0,-11 5 0 16,-6 0 0-16,-5 5 24 0,0 5 4 0,-1 5 0 15,-5 6 0-15,0-1-28 0,0 0 0 0,0 5 0 0,6 0 0 32,0-4-25-32,-1-1-11 0,1-5-1 0,6 0-687 0,-1 0-136 0</inkml:trace>
          <inkml:trace contextRef="#ctx0" brushRef="#br0" timeOffset="94848.2725">26274 11854 1900 0,'6'-5'169'0,"0"0"-135"15,5 0-34-15,6 5 0 0,-6 0 71 0,1 0 7 16,5 10 2-16,-6 5 0 0,6-5-13 0,-6 10-3 16,0 6 0-16,-5-1 0 0,5 5-21 0,1 5-5 15,-7 5-1-15,-5 1 0 0,0-1-18 0,0 0-4 16,-5-5-1-16,-1 0 0 0,-5 1-1 0,-1-6 0 15,7-5 0-15,-7 0 0 0,7-5-13 0,-1-5 0 16,1 0 0-16,5-15 0 0,0 0 0 0,0 0 0 16,0 0 0-16,0 0 0 0,0 0 0 0,0 0 0 15,0 0 0-15,0 0 0 0,11-10 0 0,6-5 0 16,0 0 0-16,0-5 0 0,0-5 20 0,5-5 2 0,7-1 0 16,5 1 0-16,-6 0-22 0,6 0 0 15,17 5 0-15,-6 0 0 0,0 5-20 0,6-1 0 0,0 6 1 16,-6 5 0-16,-5 5 27 0,-1 0 4 0,-10 5 2 0,-1 5 0 15,0 5-14-15,-11 5 0 0,-6 6 0 0,1 9 0 16,-7-5 0-16,-5 10 0 0,0-5 0 0,-5 5 0 16,-7 1-8-16,-5 4-5 0,1 0-1 0,-7 0 0 15,6 0-206 1,-6 6-40-16</inkml:trace>
        </inkml:traceGroup>
      </inkml:traceGroup>
    </inkml:traceGroup>
    <inkml:traceGroup>
      <inkml:annotationXML>
        <emma:emma xmlns:emma="http://www.w3.org/2003/04/emma" version="1.0">
          <emma:interpretation id="{4AE302B7-21F2-42D2-8A7B-021440F3B7B4}" emma:medium="tactile" emma:mode="ink">
            <msink:context xmlns:msink="http://schemas.microsoft.com/ink/2010/main" type="paragraph" rotatedBoundingBox="3032,15468 32015,15114 32053,18204 3070,185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6362FD-1E43-4AE7-8AE2-3BD2A482AF8E}" emma:medium="tactile" emma:mode="ink">
              <msink:context xmlns:msink="http://schemas.microsoft.com/ink/2010/main" type="line" rotatedBoundingBox="3032,15468 32015,15114 32053,18204 3070,18557"/>
            </emma:interpretation>
          </emma:emma>
        </inkml:annotationXML>
        <inkml:traceGroup>
          <inkml:annotationXML>
            <emma:emma xmlns:emma="http://www.w3.org/2003/04/emma" version="1.0">
              <emma:interpretation id="{BD9DF26D-937F-4E64-9C84-951D6967EFA3}" emma:medium="tactile" emma:mode="ink">
                <msink:context xmlns:msink="http://schemas.microsoft.com/ink/2010/main" type="inkWord" rotatedBoundingBox="3035,15772 8833,15701 8864,18288 3067,18359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97374.7213">1899 14519 1616 0,'0'-41'36'0,"0"21"7"0,0 0 1 0,6-5 1 0,0-5-36 0,-1 5-9 16,1 0 0-16,0-1 0 0,-1 6 51 0,-5 5 8 16,12 0 1-16,-7 10 1 0,-5 5-15 0,0 0-3 15,0 0-1-15,6 15 0 0,-6 5-12 0,0 16-2 16,-6 9-1-16,1 15 0 0,-7 5 5 0,7 6 2 15,-1 9 0-15,0 1 0 0,-5 4 6 0,0 1 2 16,-1-1 0-16,1 6 0 0,5-1 2 0,-11-4 0 16,6 4 0-16,0-5 0 0,-1 1-36 0,-5-1-8 15,6-4 0-15,-6-6 0 0,6-4-12 0,0-1 0 16,-1-5-1-16,7 1 0 16,-7-11-111-16,1-5-21 0,0-4-5 0,-1-6-795 0</inkml:trace>
          <inkml:trace contextRef="#ctx0" brushRef="#br0" timeOffset="98184.4884">2782 15765 748 0,'-6'-15'67'0,"0"5"-54"16,1 0-13-16,-7-5 0 0,7 0 122 0,-1-5 22 16,-5 0 4-16,5 0 0 0,0 0-70 0,1-6-14 15,-1 1-4-15,0 5 0 0,1 0-33 0,-1 0-7 16,0 5-2-16,1-5 0 0,-7 5-6 0,1-5-2 0,5 10 0 0,-5-6 0 15,5 1 18-15,-5 5 4 0,6 0 1 0,-7 5 0 16,-5 0 11-16,6 0 3 0,-6 5 0 0,0 0 0 16,-6 5-10-16,1 5-1 0,-7 0-1 0,1 10 0 15,-6 1-26-15,0 9-9 0,0 10 0 0,6 5 9 16,-6 5-9-16,12 6 0 0,-1-1 0 0,12 5 0 16,-1-4 0-16,1-1 10 0,11 0-1 0,0-10 0 15,11 1 0-15,-5-11 0 0,5 0 0 0,1-10 0 16,-1 0-9-16,6-15 0 0,0 5 9 0,5-9-9 15,-5-6 8-15,6-11-8 0,0-4 8 0,-1-5-8 16,1-5 10-16,11 0-2 0,0-10-8 0,0 0 12 16,0-6 16-16,0 1 4 0,5-5 0 0,-5-5 0 15,0-1-32-15,6 1 0 0,-1-5 0 0,-5 0-10 16,0 4 10-16,0 11 0 0,0-5 0 0,-6 15 8 16,6 5-8-16,-11 4 0 0,5 11 0 0,-5 10 0 0,-6 5 0 15,-6 15 0-15,6 6 0 0,-11 9 0 0,-1 15 10 16,-10 5-2-16,-1 1-8 0,-11 9 12 0,0 5 5 0,-6 1 1 15,-5 4 0-15,-6 1 0 0,-5 4-1 0,-1 0 0 16,-11 1 0-16,6-1 0 0,-12-4-7 0,6-1-2 16,-5-10 0-16,5-4 0 0,-6-11 8 0,6-10 0 15,6 1 1-15,0-6 0 0,0-10-9 0,11-5-8 16,0-10 9-16,6 5-9 0,-1-15 20 0,1 0-3 16,11 0 0-16,0-10 0 0,6 0-3 0,0-5-1 15,5-5 0-15,0 0 0 0,6-10-13 0,6-6 0 16,0 1 0-16,5-15 0 0,6-5-11 0,5-1-1 0,7-4-1 0,5-5 0 31,5-1-93-31,6 1-18 0,6 0-4 0,6 4-883 0</inkml:trace>
          <inkml:trace contextRef="#ctx0" brushRef="#br0" timeOffset="98646.7655">3896 15695 1555 0,'-23'10'138'0,"6"5"-110"0,0-5-28 0,0 5 0 16,-5 10 134-16,5 6 22 0,-6 9 4 0,-5 0 0 15,5 0-100-15,0 5-21 0,1 1-4 0,5-6-1 16,0 0-34-16,6-5 0 0,5 0 0 0,0-4 0 16,-5-6 0-16,11 0 0 0,6-5 0 0,-6 0 0 0,5-5 0 15,1-5 0-15,11-5 0 0,-6 5 0 0,6-15 0 0,0 0 0 16,0-5 0-16,6 0 0 0,-1-5 0 0,1 0 0 15,0-10 0-15,5-5 0 0,-6 0 0 0,7 4 12 16,-7-9-3-16,1 0 0 0,0 0 23 0,-1-5 4 16,-5 4 0-16,0-4 1 0,-11 0 4 0,5 5 1 15,0-10 0-15,-5 4 0 0,-6 6-15 0,-6 5-3 16,1-5-1-16,-1 10 0 0,-5 5-12 0,5 4-3 16,-11 6 0-16,0 5 0 0,-5 0 4 0,-1 10 0 15,-5 5 0-15,-1 1 0 16,-5 4-106-16,6 10-21 0,0 0-4 0,0 0-614 0,-1 0-123 15</inkml:trace>
          <inkml:trace contextRef="#ctx0" brushRef="#br0" timeOffset="98862.7934">4495 15579 1872 0,'0'0'83'0,"6"-10"17"0,-1 5-80 0,7 0-20 0,5 5 0 0,0 0 0 16,0 10 80-16,0-5 12 0,5 5 2 0,-5 10 1 16,6-4-44-16,-6 9-9 0,0 0-2 0,-6 10 0 15,0 0-24-15,1 0-4 0,-7 6-2 0,-5-1 0 16,-5 0 3-16,-7 0 1 0,7 0 0 0,-7 1 0 0,-5-6 8 0,1 0 2 16,-7-5 0-16,0-5 0 0,6 0 22 0,0-4 5 15,-5-6 1-15,-1-5 0 0,6 5-16 0,6-10-4 16,-6-5 0-16,6 0 0 0,11 0 0 0,0 0-1 15,-12-15 0-15,1 0 0 0,5-5-31 0,1-6 8 16,-1 1-8-16,6-5 0 0,6 0 0 0,-1 0 0 16,7-5 0-16,-1-6 0 15,6 6-19-15,0-5-6 0,11-5-2 0,6 0 0 16,0-1-75-16,6-4-15 0,-1 0-3 0,1 4-652 0,11 1-131 0</inkml:trace>
          <inkml:trace contextRef="#ctx0" brushRef="#br0" timeOffset="97009.9321">729 15896 1479 0,'-34'-10'32'0,"28"5"8"0,0 0 0 0,-5-5 2 0,-6 0-34 0,6 0-8 0,5 0 0 0,-5 0 0 16,-6 0 29-16,6 5 4 0,-1 0 1 0,7 0 0 16,-12-6-19-16,5 6-4 0,1 0-1 0,5 5 0 15,-11 0-10-15,6 0 0 0,-6 0 0 0,0 5 0 16,6 0 0-16,-6 6 0 0,-6-1 0 0,1 0 0 16,-1 5 0-16,0 5 12 0,-5 5-12 0,0 0 12 15,5 10 4-15,-5 0 0 0,-6 1 1 0,0 4 0 16,11 0 3-16,1 5 0 0,-12-9 0 0,11 4 0 15,18-10 7-15,-1 0 1 0,-5-5 1 0,11 0 0 16,11-5 47-16,0-4 10 0,-5-6 2 0,11 0 0 16,11-5-121-16,6-5-24 15,-6-5-5-15,1-5-1 0,16-6 50 0,-6 1 13 0,1-10 0 0,5-5 0 16,-5 0-12-16,5-10 4 0,-5 5 0 0,-1-1 0 0,7-4-1 16,-1 5 0-16,-6-5 0 0,-10 5 0 0,-7-1 9 15,1 1 0-15,0 0 0 0,-7-5 0 0,1 10 0 16,0-6 12-16,-11 11-2 0,-6 0-1 0,-11 5 25 0,5 5 5 15,12 5 1-15,-6 10 0 0,-12-5 4 0,1 5 2 16,11 0 0-16,0 15 0 0,-6 10-31 0,1 0-7 16,5 10 0-16,0 11-8 0,5-1 8 0,-5 5-8 15,-11 5 0-15,0 1 0 0,5 4 0 0,-5 0 0 16,-6-4-15-16,6-1 5 16,5-5-42-16,0 1-8 0,-5-11-1 0,0-5-1 15,-6-5-146-15,11-10-28 0</inkml:trace>
          <inkml:trace contextRef="#ctx0" brushRef="#br0" timeOffset="4.25747E7">4586 15434 518 0,'0'0'46'0,"0"0"-37"15,-6-5-9-15,6 5 0 0,0 0 87 0,0 0 15 16,0 0 3-16,0 0 1 16,-6-6-30-16,1 1-5 0,5 5-2 0,-6-10 0 15,6 10-7-15,0 0-2 0,0 0 0 0,0 0 0 16,0 0-30-16,0 0-6 0,0 0-2 0,0 0 0 15,0 0 18-15,0 0 3 0,0 0 1 0,0 0 0 16,0 0-11-16,0 0-1 0,0 0-1 0,0 0 0 16,-11 0-7-16,11 0-2 0,0 0 0 0,0 0 0 15,-6 0-22-15,6 0 0 0,-6 5 0 0,6-5 0 0,-11 5 0 0,11-5 0 16,0 0 0-16,0 0 0 0,0 0 8 0,0 0-8 16,11 16 10-16,-11-16-10 0,0 0 9 0,0 0-9 15,6 10 8-15,0 5-8 0,-6-15 15 0,11 15-3 0,-11 0 0 0,6-5 0 16,-6-10 4-16,5 15 0 0,1 5 0 0,-6-10 0 15,0 5 9-15,0 0 3 0,0 5 0 16,6-5 0-16,-6 1-28 0,0 4 0 0,0-5 0 0,0 0 0 16,0 0 12-16,5 0-4 0,-10 0 0 0,5 5 0 15,0-5-8-15,5 0-11 0,1 5 3 0,0-4 0 16,-6 9 8 0,0-5-8-16,0 0 8 0,5 5-8 0,-5-5 16 0,6-5 3 15,-6 5 1-15,-6-5 0 0,6-5-12 0,0 11 0 16,-5-1 0-16,-1-5 0 0,6 0-13 0,0-5-5 15,-6 0-1-15,6-10 0 0,-5 10 7 0,5-10 2 0,-6 10 0 0,0 0 0 16,1-5 10-16,5-5 0 0,0 0 0 0,0 0 0 16,0 0 13-16,0 0 5 0,-6 5 1 0,6-5 0 15,0 0-19-15,0 0-16 0,0 0 4 0,0 0 0 0,0 0 20 16,0 0 5-16,0 0 1 0,0 0 0 0,0 0-22 0,0 0-5 16,0 0-1-16,0 0 0 0,0 0 22 0,0 0 5 15,0 0 1-15,0 0 0 0,0 0-14 0,0 0 0 16,0 0 0-16,0 0 0 0,0 0 0 0,0 0-12 15,0 0 3-15,0 0 0 0,0 0 9 0,11-5 0 16,-11 5 10-16,0 0-10 0,6-10 16 0,-6 10-4 0,0 0 0 0,0 0 0 16,6-15-12-16,-1 5 0 0,-5 10 0 0,0-10-10 15,-5-5 10-15,5 5 0 0,0-5 0 0,0 0-8 32,-6 0 8-32,6-6 0 0,0 1-9 0,0 5 9 15,0-10-28 1,6 10-2-16,-1-10 0 0,-5 10 0 0,12-5 6 0,-7 5 0 0,-5-6 1 0,12 6 0 15,-7 5 12-15,7-5 3 0,-7 0 0 0,1 5 0 0,5 0 8 0,-5 0 0 16,5 0 0-16,0 0 0 0,1-5 16 0,5 5 0 16,-6 0-1-16,6 0 0 0,-6-5-3 0,6 5-1 15,-5-1 0-15,5 1 0 0,0 0-11 0,-1 0 10 0,7-5-10 0,-6 5 10 16,0 0-10-16,0 0 0 0,0-5 0 0,-6 5 0 16,6 0 0-16,-5 0 0 0,-7 5 0 15,-5 5 0-15,12-5 0 0,-12 5-11 0,0 0 1 0,0 0 0 0,0 0 10 0,0 0 0 16,16 5 8-16,-16-5-8 0,0 0 30 0,0 0 2 15,0 0 0-15,6 10 0 0,-6-10-32 0,0 0-13 32,0 10 1-32,0-10 0 0,0 0 12 0,0 10 0 15,0 0 0-15,0-10-9 0,0 0-2 0,0 0 0 0,0 0 0 0,0 0 0 0,0 0 11 0,0 0-10 32,0 0 10-32,0 0-10 0,0 0 10 0,0 0 0 0,-11 5 8 0,11-5-8 15,-11-5-9-15,11 5-7 0,-12-5 0 0,12 5-1 16,-5-5-5-16,-7-5-1 0,7 0 0 0,-1-5 0 15,0 5 5-15,6 5 1 0,-5-5 0 0,5-5 0 16,-6 5 5-16,6-1 0 0,0 1 1 0,0 10 0 16,-6-10 11-16,6 10 9 0,0-5-1 0,0 5-8 0,0 0 25 15,0 0-1-15,-5-10-1 0,5 10 0 0,0 0-7 0,0 0 0 16,0 0-1-16,0 0 0 0,0 0-3 0,0 0-1 16,0 0 0-16,0 0 0 0,0 0-2 0,0 0 0 15,0 0 0-15,0 0 0 0,0 0-1 0,0 0 0 0,0 0 0 0,-6 15 0 16,0-5 4-16,1 0 0 0,-1 6 0 0,6-6 0 15,-6 5-3-15,1-5 0 0,-1 5 0 0,0-5 0 16,1 0-9-16,-1 0 0 0,0 5 0 0,1-5 8 16,-1 0-8-16,0 0 0 0,1-5 0 0,-1 0 8 0,-5 5-8 0,0-5 0 15,11-5 0-15,-6 5-11 0,-5 0 11 0,11-5 0 32,-6 10 0-32,6-10 0 0,0 0 0 0,0 0 0 15,0 0 8-15,0 0-8 0,-6 11 0 0,6-11 0 16,-5 5 0-16,5-5 0 0,0 0 0 0,0 0 0 15,0 0 0-15,-6 10 0 0,6-10 0 0,0 0 0 0,0 0 0 0,-6 15 0 16,6-5 0-16,0-10 0 0,0 0 0 0,-5 15 0 16,-1-5 0-16,6-10-8 0,0 0 8 0,0 15-8 15,-6-5 8-15,6 5 0 0,-5-5 8 0,-1 5-8 16,6-15 0-16,0 10-15 0,-6 5 3 0,6-15 0 16,0 10 12-16,0-10 0 0,0 0 0 0,0 0-9 0,-5 10-9 0,5-10-2 15,0 0 0-15,0 0 0 16,0 0-23-16,0 0-5 0,0 0 0 0,0 0-1 15,0 0-15-15,0-10-2 0,0 0-1 0,0 0-405 16,0-5-80-16</inkml:trace>
          <inkml:trace contextRef="#ctx0" brushRef="#br0" timeOffset="99072.27">5524 15569 1382 0,'-11'30'61'0,"11"-30"13"0,-6 16-59 0,-5 4-15 0,0 10 0 0,5 0 0 15,1 5 232-15,-1-5 44 0,0 0 9 0,1 1 2 16,5 4-209-16,0-5-42 0,0-5-8 0,0 0-1 15,0 0-27-15,0-5 0 0,0 1 0 0,11-1 0 16,-11-5-72-16,6 0-19 0,-6-15-4 0,5 5-590 16,-5-5-119-16</inkml:trace>
          <inkml:trace contextRef="#ctx0" brushRef="#br0" timeOffset="99205.4812">5841 15263 1382 0,'0'0'123'0,"-11"0"-99"16,0 0-24-16,-1-5 0 0,12 5 160 0,0 0 26 16,-11 0 6-16,11 0-718 15,0 0-143-15</inkml:trace>
        </inkml:traceGroup>
        <inkml:traceGroup>
          <inkml:annotationXML>
            <emma:emma xmlns:emma="http://www.w3.org/2003/04/emma" version="1.0">
              <emma:interpretation id="{4268D354-77FE-427F-BFDD-BB2F3F1254F4}" emma:medium="tactile" emma:mode="ink">
                <msink:context xmlns:msink="http://schemas.microsoft.com/ink/2010/main" type="inkWord" rotatedBoundingBox="9352,15614 12828,15572 12852,17533 9376,17575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00177.3967">8137 14116 1440 0,'0'0'128'0,"0"-10"-103"0,0 0-25 0,0 10 0 15,0 0 212-15,0 0 36 0,0 0 8 0,0 15 2 16,0 6-198-16,0 9-39 0,-5 5-8 0,-1 10-1 16,-5 15-12-16,-1 6 0 0,1 9 0 0,-12 11 8 15,1 4-8-15,-1 1 12 0,-5-1-12 0,0-4 12 0,-1 4 9 0,-5 6 3 16,0-6 0-16,1-4 0 15,10-6-4-15,-5-10-1 0,-1 1 0 0,1-6 0 0,0-10-5 16,5-4-1-16,1-11 0 0,5 0 0 0,0-15 5 16,0 0 1-16,5-10 0 0,1-5 0 0,11-10-19 0,0 0-11 15,0 0 2-15,-11-5 0 0,-1-5 9 0,7-5 0 16,-1-5 0-16,6-5 8 0,6-5 0 0,5-10 1 16,0-1 0-16,6 1 0 0,0-5-9 0,12 5 12 15,5 0-12-15,-6-1 12 0,0 11-12 0,0 0 12 16,1 10-12-16,-7 5 12 0,1 5-4 0,-1 10 0 15,1 10 0-15,-6 5 0 0,-6 0-8 0,1 10 0 16,5 0 0-16,-12 10 0 0,1 1 0 0,0-1 0 16,-1 5 0-16,1-5 0 0,0 0 0 0,-1 1 0 15,-5-6 0-15,6-5 0 16,0 5-134-16,-1-5-22 0,-5-5-5 0</inkml:trace>
          <inkml:trace contextRef="#ctx0" brushRef="#br0" timeOffset="100710.9091">8663 15167 1785 0,'0'0'159'16,"0"0"-127"-16,6-5-32 0,-6 5 0 16,11 0 133-16,1 0 21 0,-1 10 4 0,6 0 1 15,0 5-91-15,0 5-19 0,0 5-3 0,-6 1-1 16,6 4-25-16,-6 0-6 0,-5 0-1 0,0 5 0 0,-1 1-13 0,-5-1 0 15,-11 0 8-15,0 0-8 0,-1-5 0 0,-5 0 0 16,0 1 0-16,-5-6 0 0,5-5 12 0,-6 0 0 16,12-5 0-16,-6 0 0 0,0-5-12 0,6-5 0 15,-6-5 0-15,17 0 0 0,0 0 25 0,-6-5 3 16,0-5 0-16,1-5 0 0,10-5-9 0,1-5-2 16,5 0 0-16,1-6 0 0,-1-4-17 0,6 0 0 15,17 5 0-15,5-5 0 0,1 0 8 0,0-1-8 16,10 1 0-16,-4 10 0 0,-7 10 0 0,1 0 0 15,-6 10-10-15,-6 5 10 0,0 10-10 0,-5 5 10 16,0 0 0-16,-6 5-9 0,0 0 9 0,0 0 0 16,-1 11 0-16,-4-6 0 0,5 0 0 0,-6-5 0 15,-5 5 0-15,5-5 0 0,0 0 0 0,-5 0 0 0,0-5 0 16,-6 1 0-16,0-1 0 0,0 0 0 0,0-15 0 16,0 20 0-16,-12-10 0 0,7 5 0 0,-1-5 0 15,-5 5 0-15,5-5 0 0,-5 5 0 0,5-10 0 0,6-5 0 16,0 0 0-16,-11 5 0 0,11-5 0 0,0 0 0 15,0 0 0-15,0 0 0 0,0-5 0 0,0-5 0 16,5-5 0-16,7-5 0 0,5-5 0 0,5-5 0 16,1-5 0-16,5 4-8 0,6-9 8 0,0 0 0 15,6 5 0-15,-1 0 0 0,1 4 0 0,-1 1 0 16,7 0 0-16,-7 5 0 0,-5 5 0 0,0 5 0 16,-6 10 11-16,1 5-3 0,-7 0 0 0,-5 10 0 15,0 10-8-15,-5 0 0 0,-1 10 0 0,-5 0 8 16,-6-5-8-16,0 6 0 0,0 4 9 0,-6 0-9 15,0 0 0-15,6 0 0 0,-5 1 0 0,-1-6 8 16,6 0-77-16,-11-5-15 0,5 0-4 0,0 0-690 16,6 0-138-16</inkml:trace>
          <inkml:trace contextRef="#ctx0" brushRef="#br0" timeOffset="99431.626">6361 15222 2408 0,'0'0'53'0,"0"0"11"0,17 0 3 0,6 5 0 0,11 0-54 0,0-10-13 0,11 0 0 0,12-5 0 16,5 0 38-16,6 0 5 0,5-10 1 0,1 5 0 16,-1-5-32-16,1 5-12 0,-1-5 8 0,-5 0-8 31,-6 0-105-31,-5 4-27 0,-6-4-4 0,-6 5-2 15,-5 5 55-15,-6 0 11 0,-6 5 3 0,0-5 0 16,-11 5 0-16,6 0 0 0,-12 0 0 0,-5 5-679 0</inkml:trace>
          <inkml:trace contextRef="#ctx0" brushRef="#br0" timeOffset="99688.2419">6995 14458 1728 0,'0'0'153'0,"0"0"-122"16,0 0-31-16,0 0 0 0,-6 15 142 0,-5 0 22 16,11 11 5-16,-6 4 1 0,6 5-94 0,0 15-20 15,-5 0-3-15,-1 11-1 0,0-1-8 0,-5 10-3 16,-6 1 0-16,0-1 0 0,0 6-5 0,-6-1-2 16,1 0 0-16,-6 6 0 0,-6-1-16 0,5-4-3 15,1-1-1-15,0-4 0 0,5-6-14 0,-5-5 0 16,5-4 0-16,1-6-10 15,5 0-34-15,0-10-6 0,0-5-2 0,5 1 0 16,1-11-140-16,5-5-29 0,1 0-6 0</inkml:trace>
        </inkml:traceGroup>
        <inkml:traceGroup>
          <inkml:annotationXML>
            <emma:emma xmlns:emma="http://www.w3.org/2003/04/emma" version="1.0">
              <emma:interpretation id="{5D2438B8-76F3-4C49-A4DD-2B1B506D0CE5}" emma:medium="tactile" emma:mode="ink">
                <msink:context xmlns:msink="http://schemas.microsoft.com/ink/2010/main" type="inkWord" rotatedBoundingBox="15196,15320 20602,15254 20632,17690 15226,1775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01273.1702">12221 15253 1612 0,'0'0'144'0,"-6"-5"-116"15,0-1-28-15,6 6 0 0,0 0 82 0,0 0 10 16,0 0 3-16,0-10 0 0,0 10-25 0,6-10-5 16,0 0-1-16,5 0 0 0,6 5-44 0,0 0-10 15,0 0-2-15,0 5 0 0,5-5-8 0,12 5 0 16,6 5 0-16,-1-5 0 0,7 0 21 0,5-5-1 15,5 0 0-15,6 0 0 0,12 0 13 0,-6 0 3 16,5-10 0-16,6 5 0 0,-5-5-5 0,5 5-1 16,-11-5 0-16,0 0 0 0,-12 5-18 0,1-6-4 15,0 6-8-15,-12 0 12 0,0 0-12 0,-5-5 0 16,5 5 0-16,-11 0 0 0,0 5 0 0,-6-5-15 16,0 5 2-16,-5 0 0 15,-6 0-129-15,0 0-26 0,-6 0-4 0,-11 5-769 0</inkml:trace>
          <inkml:trace contextRef="#ctx0" brushRef="#br0" timeOffset="101582.4587">13781 14121 1094 0,'0'0'97'0,"0"0"-77"0,0 0-20 0,0 0 0 0,0 0 215 0,-5 11 39 16,-1 9 8-16,0 5 2 0,1 10-157 0,-7 0-31 15,1 10-7-15,-11 6-1 0,-1 9-20 0,-5 5-4 16,-1 1 0-16,-5 4-1 0,-5 5-6 0,-6 1-1 16,-1-1 0-16,-5 6 0 0,-11-6 4 0,-6 11 0 15,-11 4 0-15,0-4 0 0,6 4-15 0,-7-5-2 16,7 1-1-16,-1-6 0 0,12-4-10 0,0-6-1 15,5-4-1-15,12-1 0 0,0-10-10 0,5 0 0 16,6 1 0-16,6-11 0 16,0 5-26-16,5-10-4 0,1-4-1 0,5-11-789 15,5 5-157-15</inkml:trace>
          <inkml:trace contextRef="#ctx0" brushRef="#br0" timeOffset="102084.6638">14907 13790 2253 0,'0'0'49'0,"0"0"11"0,0 0 1 0,0 0 3 0,0 0-51 0,0 15-13 0,-6 5 0 0,6 15 0 15,-5 10 21-15,-7 11 2 0,1 4 0 0,-12 10 0 16,6 6 15-16,-11 14 3 0,5 1 1 0,-10 9 0 0,-13 1-29 16,1 4-5-16,0-9-8 0,-6 4 11 0,0-4 5 0,0-6 2 15,6-4 0-15,0-11 0 0,-1 1-8 0,1-11-2 16,0 0 0-16,5-9 0 0,1-11 20 0,-1-5 3 16,6-10 1-16,6-5 0 0,0-4-32 0,-1-6 0 15,1-5 0-15,5 0 0 0,6-10 0 0,1 5 0 16,-1-10 0-16,5-5 0 0,1 0 12 0,5-5-3 15,6-1-1-15,6-4 0 0,0-5 2 0,5 0 0 16,12 0 0-16,-1-5 0 0,12-5-10 0,6-1 0 16,-1-4 0-16,12 5 0 0,-6 0 0 0,6 0 12 15,-5 9-12-15,-1 11 12 0,0 0-12 0,-5 10 0 16,-1 5 0-16,-5 10 0 0,-6 0 0 0,1 16 0 16,-1-1 0-16,-5 5 8 0,-6 0-8 0,5 5 0 15,-11 5 0-15,1 6 0 0,-7-1 0 0,7 0 0 0,-7 0-12 16,12-4 12-1,-11-1-110-15,11-5-14 0,-6 0-4 0,1-5-621 0,10-10-125 0</inkml:trace>
          <inkml:trace contextRef="#ctx0" brushRef="#br0" timeOffset="102960.8427">15727 15398 1267 0,'11'-25'112'0,"1"10"-89"0,-1-5-23 0,-6 0 0 15,7 0 74-15,-1 0 10 0,0 5 3 0,1 0 0 0,-1-6 5 16,-5 1 0-16,5 5 1 0,0-5 0 0,-5 10-21 0,0-5-4 16,-6 0 0-16,0 0-1 0,0 5-20 15,-6-5-4-15,0 5-1 0,1 0 0 0,-7 10-20 0,7-5-4 16,-7 0-1-16,1 5 0 0,-6 0 11 0,0 5 1 16,-11 5 1-16,-6 5 0 0,-6 10-22 0,1 5-8 15,10 0 0-15,-4 10 0 0,-7 6 12 0,0-1-3 16,1-5-1-16,5 0 0 0,6-5 0 0,5 6 0 15,0-6 0-15,12-5 0 0,-6 0-8 0,11-10 0 16,1-5 0-16,-1 0 0 0,6-15 0 0,0 0 0 16,0 0 0-16,0 0 0 0,11 6 0 0,6-12 0 15,6-4 0-15,5 0 0 0,1-10-9 0,4-5 9 16,7 0 0-16,-6-5 0 0,0 0 0 0,6 0 0 16,-1-1 0-16,1-4 0 0,5 5 0 0,-5-5 12 15,-7 10-3-15,1-6-1 0,0 11 4 0,-5 0 0 16,-7 10 0-16,-5 0 0 0,-5 5-12 0,-12 5 10 0,11 10-10 0,-6 5 10 15,-5 5-10-15,0 16 0 0,-5 4-10 16,-6 0 10-16,-6 5 0 0,5 6 8 0,-5-1 1 0,6 0 0 16,0-10-9-16,-1 1 0 0,7-1 0 0,-1-5 0 15,6-5 0-15,0-5 0 0,0-5 0 0,6 0 0 16,-1-4 0-16,1-6 0 0,-6-10 0 0,11 5 0 16,1 0 0-16,-1-5 0 0,6-5 0 0,6-5 0 15,-7-1 0-15,7-4 0 0,0 0 0 0,-1-10 0 16,7-5 0-16,-1 0 0 0,0-10 0 0,6-6 0 15,6 6 12-15,-1-15-2 0,7-5-1 0,-1-6 0 16,6 1-9-16,5-6 10 0,1 1-10 0,-1-5 10 16,1-6-10-16,-1-4 0 0,1-1-10 0,0-4 10 0,-7 4-21 15,1 11 1-15,-5 0 1 0,-1 9 0 0,-6 1 19 16,1 10 11-16,-6 4-2 0,0 6 0 0,-12 0 10 0,7 10 1 16,-7 4 1-16,1 6 0 0,-17 0-21 15,5 10 0-15,6 5 0 0,-6-5-8 0,-5 5 8 0,0 5 12 16,-6-5-2-16,0 10-1 0,0 0-9 0,0 0 0 15,0 0 0-15,0 15 0 0,0 10 0 0,-6 0 0 16,-11 0 0-16,0 11 0 0,0-1 12 0,-6 5-4 16,6 5 0-16,-5 0 0 0,-6 11 4 0,-1 4 0 15,7 0 0-15,5 6 0 0,-6-1-3 0,0 5 0 16,6 1 0-16,0-1 0 0,1-4-9 0,4 4 0 16,1-5 0-16,0 6 0 0,-1-6 24 0,1 0 7 15,5-4 1-15,-5-1 0 0,5-5-32 0,1 1 0 16,-1-1 0-16,0-10 0 15,6-5-33-15,-5-4-13 0,5-11-2 0,0-5-1 16,5 0-85-16,-5-5-17 0,0-15-3 0,0 0-574 0,17-5-116 0</inkml:trace>
          <inkml:trace contextRef="#ctx0" brushRef="#br0" timeOffset="103069.5558">16185 14579 2419 0,'-11'-20'107'0,"11"10"22"16,5-5-103-16,7 5-26 0,-7 5 0 0,12-5 0 0,0 5 54 0,6 5 6 16,11-6 0-16,11 1 1 0,6 5-22 0,6-5-5 15,-1-5-1-15,12 10 0 0,0-10-33 0,11 5 0 16,0-5 0-16,6 0 0 15,11 0-25-15,0 5-12 0,17-5-3 0,-5-5 0 16,-6 0-152-16,5 0-32 0,1 0-5 0</inkml:trace>
        </inkml:traceGroup>
        <inkml:traceGroup>
          <inkml:annotationXML>
            <emma:emma xmlns:emma="http://www.w3.org/2003/04/emma" version="1.0">
              <emma:interpretation id="{486E51C4-EBF6-41E8-964B-4B736B33790F}" emma:medium="tactile" emma:mode="ink">
                <msink:context xmlns:msink="http://schemas.microsoft.com/ink/2010/main" type="inkWord" rotatedBoundingBox="23401,15511 26201,15477 26223,17284 23424,17318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4474.6698">22581 15253 2185 0,'0'0'96'0,"0"0"21"0,0 0-93 0,0-11-24 15,0 11 0-15,0 0 0 0,-5-5 54 0,-1-5 6 16,-5 5 2-16,5 5 0 0,6 0-41 0,-11 5-8 16,-12-5-1-16,1 0-1 0,-1 10-11 0,0-5 0 15,-5 1 0-15,0 4 0 0,-12 5 0 0,12-5 0 16,-6 5 0-16,6 5 0 0,-6-5-10 0,5 0 10 15,7 5 0-15,-1-5-9 0,6 5 9 0,0 0 0 16,12-4 0-16,-7-1-8 0,12 0 8 0,0-5 0 0,0-10 0 16,0 10 0-16,12 0 0 0,-12-10-10 0,0 0 10 0,17 0 0 15,5-5 0-15,-5 0 0 0,6 0 0 0,-6-10 0 16,5 5 0-16,1-5 12 0,0 0-1 0,-1-1-1 16,1-4 16-16,-1 0 3 0,-5 0 1 0,6-5 0 15,0 5-3-15,-6-5-1 0,5 5 0 0,1-1 0 16,0 1-15-16,-12 5-3 0,-6-5-8 0,1 10 12 15,0 0-12-15,-1 0 0 0,-5 0 0 0,0 10 0 16,-11-5-10-16,-6 5 2 0,-5-5 0 0,-7 5 0 16,-10 5-36-16,-1 0-8 15,-5 0 0-15,0 5-1 0,-6 5-132 0,0 0-27 16,-6 0-4-16,1-5-2 0</inkml:trace>
          <inkml:trace contextRef="#ctx0" brushRef="#br0" timeOffset="104778.3239">23147 14001 1958 0,'0'0'87'0,"6"-10"17"0,-1 0-83 0,-5 10-21 16,0 0 0-16,0 0 0 0,12 5 91 0,-7 10 13 15,1 5 4-15,-1 10 0 0,1 0-60 0,0 10-11 0,-6 1-2 0,-6 4-1 16,6 10-6-16,-6 1 0 0,1 4-1 0,-1 10 0 16,1 6-7-16,-7 4 0 0,7-5-1 0,-1 6 0 15,-5-1 0-15,5 1 0 0,-5-1 0 0,5 1 0 16,-5 4-19-16,5-10 10 0,-5-4-10 0,5-1 8 16,-5 1-21-16,5-6-5 0,-5-5-1 0,-1-4 0 31,1-6-137-31,0-10-28 0,0 0-6 0,-6-15-1 0</inkml:trace>
          <inkml:trace contextRef="#ctx0" brushRef="#br0" timeOffset="104040.265">21529 14775 1209 0,'12'-35'53'16,"-12"25"12"-16,0-5-52 0,0 0-13 0,0-1 0 0,0 1 0 0,-6 5 144 0,0 5 25 15,1-5 6-15,-7 5 1 0,1 0-104 0,-11 5-20 16,-1 5-4-16,-11 0 0 0,0 5-27 0,-11 0-5 15,0 0 0-15,-12 6-1 0,-5 4-2 0,-6 0 0 16,-11 0 0-16,11 5 0 0,-6 0 9 0,12 0 2 16,-11-5 0-16,10 5 0 0,7 1-10 0,5-1-2 15,6-5 0-15,5 0 0 0,6 0-12 0,12 0 0 16,5 5 0-16,5-5 0 0,7-4 0 0,5 4-10 16,5-5 2-16,12 0 0 0,0 10-7 0,6-10-1 15,11 5 0-15,5-5 0 0,7 0 16 0,5 5 0 16,-1-5 0-16,1 6 0 0,6-6 15 0,-1 5-1 15,7-5 0-15,-7 5 0 0,-5 0 2 0,-6-5 0 16,1-5 0-16,-7 5 0 0,1 0 17 0,-12-5 4 0,-5 0 1 16,-6 1 0-16,-6 9-10 0,-11-5-1 0,0-5-1 15,-11 0 0-15,-1 5-10 0,-5-5-1 0,-11 5-1 0,-6 0 0 16,-5 0-2-16,-12 0-1 0,0 0 0 0,0 5 0 16,0-4-11-16,0-1 0 0,6 0 0 0,0 0 0 31,-6-5-30-31,5 5-5 0,1-10-1 0,6 5 0 15,5 0-144-15,5-5-28 0,1 0-7 0</inkml:trace>
        </inkml:traceGroup>
        <inkml:traceGroup>
          <inkml:annotationXML>
            <emma:emma xmlns:emma="http://www.w3.org/2003/04/emma" version="1.0">
              <emma:interpretation id="{59BDED33-7804-4011-9350-775B218EDC31}" emma:medium="tactile" emma:mode="ink">
                <msink:context xmlns:msink="http://schemas.microsoft.com/ink/2010/main" type="inkWord" rotatedBoundingBox="27030,16040 32026,15979 32047,17718 27051,17779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5720.6916">24176 14725 1209 0,'0'0'53'0,"0"0"12"0,0 0-52 0,0 0-13 16,0 20 0-16,0 10 0 0,0 5 226 0,-5 5 42 15,5 11 9-15,0-1 2 0,0 10-179 0,-6 6-36 16,-5 4-8-16,-1-5 0 0,1 6-25 0,0-6-5 16,-6 5-1-16,5-9 0 0,1-6-17 0,5-10-8 15,-5-4 8-15,5-6-8 0,1-10 0 0,-1-5 0 16,0-5 0-16,6-5 0 0,0-10 14 0,0 0-2 15,0 0-1-15,0 0 0 0,0-15 9 0,6 0 3 16,0-5 0-16,-1-5 0 0,7-5 5 0,-7-6 2 0,7-4 0 16,-1-5 0-16,0 0-22 0,6-1-8 0,0-4 0 15,6 0 9-15,-6 0-9 0,5 4 12 0,1-4-12 16,5 10 12-16,-11 5-12 0,6-1 0 0,0 11 0 0,-1 0 0 16,-5 5 0-16,0 0 0 0,0 10 9 0,-6 0-9 15,6 5 0-15,-5 5 0 0,-1 0 0 0,0 5 0 16,6 5 0-16,-5 0-15 0,-1 5 3 0,6 0 0 15,-6 0 3-15,6 5 1 0,0 0 0 0,11-4 0 16,-5 4 8-16,0 0 0 0,11-5 0 0,-6 5 0 16,6-10 0-16,5 0 0 0,7 0 0 0,-1-5 0 15,0 0 0-15,6-5 0 0,0 0 0 0,0-5 0 16,11 0 0-16,-5 0 0 0,5-5 0 0,0 5 0 16,6-10 0-16,-6-5 0 0,0 5 0 0,0-5-8 15,12-1 8-15,-6 1 0 0,0-5 0 0,0 0 0 16,-12-5 0-16,6 0 0 0,-11 5 0 0,0-6 0 15,-6 1 0-15,-11-5 0 0,0 5 0 0,-11 0-12 0,-1 0 12 16,-5-1 9-16,-11 6-1 0,0 0-8 0,-6 0 17 0,-6 5-3 16,-11 0-1-16,0 5 0 0,-5 0-13 0,-7 5 11 15,-5 0-11-15,-5 10 10 0,-1 0-10 0,1 5 8 0,-18 10-8 0,6 5 8 16,-5 5-8-16,-1 5 0 16,0 10 0-16,1 6 0 0,-6-1 0 0,5 5 0 15,1 5 8-15,-7-4-8 0,7-1 0 0,-1 0 0 0,6 0 0 0,0 1 0 16,12-1 0-16,-1-5 0 15,1 0 0-15,10-4 0 0,1-6 0 0,11-10 0 16,6-5 0-16,5 0 0 0,1 0 0 0,10 0 0 16,12-9 0-16,-6-1 0 0,12 5 0 0,5-10 0 15,1-5 0-15,10-5 0 0,12 0 0 0,0-5 0 0,11-5 0 0,0-6 0 16,1 1 0-16,10-5 0 0,1-5 0 0,11-5 0 16,-6 0 0-16,17-1 0 0,0-4 0 0,11 0 0 15,1 0 0-15,-6 5 0 0,5-1 0 0,-5 1 0 16,5 5 0-16,-5 5 0 0,-6 5 0 0,1 5 0 15,-13 5 0-15,-10 5 0 0,-12 5 0 0,-5 5 0 16,-12 5 9-16,0 10-9 0,-11-5 10 0,0 10-10 16,-6 0 0-16,1 5 0 0,-12-5 0 0,-1 6 0 15,-4 4 31-15,-7-5 0 0,1 0 0 0,-12 5 0 16,1-10-31-16,-7 6 8 0,-4-1-8 0,-1-5 0 16,-12 0 9-16,1 5-1 0,-6-5 0 0,-6-5 0 15,-10 6 11-15,-7-1 1 0,6 0 1 0,-17 0 0 16,0-5 1-16,1 5 0 0,-7-5 0 0,-5 0 0 0,5-4-22 0,-5-1 8 15,-6-5-8-15,-5-5 0 0,-6 0-8 16,0-5-7-16,-1-5-1 0,-4 0 0 16,-7-5-68-16,1-10-13 0,-6-6-3 15,-1-4-1-15,-16-10-119 0,6-10-24 0</inkml:trace>
          <inkml:trace contextRef="#ctx0" brushRef="#br0" timeOffset="4.25807E7">26744 16233 115 0,'0'0'0'0,"17"5"10"0,-6-5-10 0,6 5 0 16,11 0 0-16,-11-5 0 0,-17 0 221 0,17 0 43 16,6-5 8-16,-1 5 1 0,-10 0-184 0,5 0-37 15,-6-5-7-15,6 5-1 0,-6-5-18 0,1 0-3 16,-12 5-1-16,11-5 0 15,-11 5-56-15,11-10-11 0,1 0-3 0,-12 10 0 16,5-10-2-16,-5 10-1 0,6-10 0 0,-6 10 0 0,0 0 38 0,0-10 13 0,0 10-9 0,0 0 9 16,0 0 29-16,0 0 11 0,0 0 3 0,11-11 0 15,-11 11-13-15,0 0-2 0,0 0-1 0,0 0 0 16,17 0 11-16,-17 0 2 0,0 0 1 0,17-5 0 0,-17 5-13 0,17-5-4 16,-17 5 0-16,17 0 0 0,0 0 16 0,0 0 4 15,0 0 0-15,0-5 0 0,0 5-20 0,0-5-4 16,0 5-1-16,0 0 0 0,5-5 11 0,1 0 2 0,-6 5 1 15,6 5 0-15,-1-5-16 0,1 0-3 16,5 0-1-16,0 0 0 0,6 0 0 0,0 0 0 16,0 5 0-16,6 0 0 15,5 0 0-15,-5-5 0 0,5 5 0 0,-6-5 0 16,12 0-3-16,-5 0-1 0,-1 5 0 0,0-5 0 16,-5 0-9-16,5 5 8 0,-5-5-8 0,5 0 8 15,-6 0-8-15,1 0 0 0,0-5 0 0,-1 5 0 0,6-5 13 16,1 0-2-16,5 5-1 0,-1-5 0 0,-4 0-10 15,5-5 0-15,-6 5 0 0,6-5 0 0,-6-5-11 16,0 5-7-16,0 0-2 0,-5 5 0 0,-6-5 0 0,0 0 0 16,0 0 0-16,-6 5 0 15,-5-5-8-15,-6 5-3 0,0 0 0 0,0 0 0 16,0 5-1-16,-6 0-1 0,-11 0 0 0,0 0 0 0,0 0 17 0,0 0 3 0,0 0 1 0,0 0 0 16,0 0 0-16,0 0 0 0,0 0 0 0,0 0 0 15,0 0-10-15,0 0-2 0,0 0 0 0,0 0 0 16,0 0-12-16,0 0-2 0,0 0-1 0,0 0 0 15,0 0-22-15,0 0-5 0,0 0-1 0,0 0 0 16,0 0 11-16,0 0 1 0,0 0 1 0,0 0-380 16</inkml:trace>
        </inkml:traceGroup>
        <inkml:traceGroup>
          <inkml:annotationXML>
            <emma:emma xmlns:emma="http://www.w3.org/2003/04/emma" version="1.0">
              <emma:interpretation id="{EBE4FAAF-A1BB-4CE2-94DF-71A6ECA5C50E}" emma:medium="tactile" emma:mode="ink">
                <msink:context xmlns:msink="http://schemas.microsoft.com/ink/2010/main" type="inkWord" rotatedBoundingBox="31304,16820 32027,16811 32044,18204 31321,18213"/>
              </emma:interpretation>
              <emma:one-of disjunction-type="recognition" id="oneOf29">
                <emma:interpretation id="interp37" emma:lang="" emma:confidence="0">
                  <emma:literal>)</emma:literal>
                </emma:interpretation>
                <emma:interpretation id="interp38" emma:lang="" emma:confidence="0">
                  <emma:literal>&gt;</emma:literal>
                </emma:interpretation>
                <emma:interpretation id="interp39" emma:lang="" emma:confidence="0">
                  <emma:literal>,</emma:literal>
                </emma:interpretation>
                <emma:interpretation id="interp40" emma:lang="" emma:confidence="0">
                  <emma:literal>.</emma:literal>
                </emma:interpretation>
                <emma:interpretation id="interp41" emma:lang="" emma:confidence="0">
                  <emma:literal>7</emma:literal>
                </emma:interpretation>
              </emma:one-of>
            </emma:emma>
          </inkml:annotationXML>
          <inkml:trace contextRef="#ctx0" brushRef="#br0" timeOffset="4.25817E7">28299 15323 806 0,'0'0'36'0,"0"0"7"0,0 0-35 0,0 0-8 0,0 0 0 0,0 0 0 15,0 0 171-15,0 0 32 0,0 0 6 0,0 0 2 16,0 0-147-16,0 0-28 0,0 0-7 0,11 0-1 16,-11 0-10-16,0 0-2 0,0 0-1 0,0 0 0 15,0 0-15-15,0 0-16 0,12 5 3 0,-12-5 1 0,0 0 12 0,0 0 13 16,0 0-2-16,11 5-1 0,-11-5 14 0,11 5 2 15,1 5 1-15,-1-5 0 0,0 0-1 0,6 5 0 16,-6 0 0-16,1 0 0 0,-12-10-12 0,17 10-2 16,0 0-1-16,5 5 0 0,7-4-11 0,-7-1 0 15,7 5 0-15,-1 0 0 0,-6-5 0 0,7 0 0 16,-1 5-9-16,0-5 9 0,-5 5 0 0,5 0 0 0,-5 0 0 0,-1 5 0 16,1-10 0-16,-6 5 0 0,0 1 0 0,0-6 0 15,0 5 0-15,-6-5 11 0,0 0-11 0,1 0 10 16,-1 5-10-16,0-10 0 0,1 5 0 0,-1 0 0 15,-11-10 0-15,6 10 0 0,-6-10 0 0,11 10 0 16,-5 0 0-16,5 0 0 0,-5 0 0 0,-1 0 0 0,-5-10 0 0,6 10 0 31,0 6 0-31,-1-6 0 0,1 5 0 0,0 0 0 16,-6 0 11-16,0-5-11 0,0-10 19 0,0 15-3 0,0-5 0 16,0 5 0-16,0-5-1 0,-6 0-1 0,6 0 0 0,0 5 0 15,-6-5-14-15,1 0 9 0,5-10-9 0,-6 11 8 16,-5 4-8-16,-1-5 0 0,7 5 0 0,-1 0 0 15,-5 0 8-15,-1 0-8 0,1 5 8 0,0-5-8 16,5 5 13-16,-5-5-2 0,-1 5-1 0,1 1 0 0,6-6-2 0,-7 5 0 16,1 0 0-16,5-5 0 0,-5 5-8 0,5-5 8 15,1 0-8-15,-7-5 8 0,1 5-8 0,0-5 0 16,-1 5 0-16,-5 1 0 0,-5 4-8 0,-1 0 8 16,1 5-10-16,-1 0 10 0,0 0 0 0,1 5 0 15,-1 1 0-15,-5-1 0 0,0-5 0 0,5 0-9 0,-5-5 9 0,5 0 0 31,0-5-51-15,6 0-5-16,0 0 0 0,-5-10-846 0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1:14.6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2A10FD-462A-4264-880D-F2B001067BAE}" emma:medium="tactile" emma:mode="ink">
          <msink:context xmlns:msink="http://schemas.microsoft.com/ink/2010/main" type="writingRegion" rotatedBoundingBox="1990,796 33037,-1315 34272,16838 3225,18950"/>
        </emma:interpretation>
      </emma:emma>
    </inkml:annotationXML>
    <inkml:traceGroup>
      <inkml:annotationXML>
        <emma:emma xmlns:emma="http://www.w3.org/2003/04/emma" version="1.0">
          <emma:interpretation id="{4EB4CEDC-24DA-4326-9CB3-8FACEA907462}" emma:medium="tactile" emma:mode="ink">
            <msink:context xmlns:msink="http://schemas.microsoft.com/ink/2010/main" type="paragraph" rotatedBoundingBox="3126,641 33146,-247 33326,5833 3306,67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5FFF5C-B5A9-45D1-88CC-9297D77BBD4A}" emma:medium="tactile" emma:mode="ink">
              <msink:context xmlns:msink="http://schemas.microsoft.com/ink/2010/main" type="line" rotatedBoundingBox="3256,638 33146,-247 33230,2591 3340,3477"/>
            </emma:interpretation>
          </emma:emma>
        </inkml:annotationXML>
        <inkml:traceGroup>
          <inkml:annotationXML>
            <emma:emma xmlns:emma="http://www.w3.org/2003/04/emma" version="1.0">
              <emma:interpretation id="{3EFB21D4-DBAF-4099-BDCB-399AB597B86A}" emma:medium="tactile" emma:mode="ink">
                <msink:context xmlns:msink="http://schemas.microsoft.com/ink/2010/main" type="inkWord" rotatedBoundingBox="3256,638 5848,561 5922,3040 3330,31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959-428 979 0,'-11'-25'87'0,"5"10"-70"0,-5-5-17 0,-1-5 0 0,1-1 67 0,5 1 9 16,-5 10 3-16,5-15 0 0,1 0 17 0,-1 5 3 16,0 0 1-16,6 10 0 0,6 5-52 0,-6 10-11 15,0 0-1-15,0 0-1 0,0 15-19 0,0 10-4 16,0 10-1-16,-6 10 0 0,1 5 18 0,-12 16 4 15,0 9 1-15,0 11 0 0,-17 9 13 0,6 11 2 16,-6-1 1-16,0 6 0 0,0-1-12 0,-6-4-2 16,-5 4-1-16,5 1 0 0,12-16-19 0,0 1-4 15,0-6-1-15,-1-4 0 0,7-11-11 0,-1-10 0 16,6-9 0-16,0-1 0 0,-5-10-19 0,5-5 4 16,11-5 1-16,-5-9 0 15,5-1-121-15,0-10-24 0,6 0-5 0,0-15-647 0</inkml:trace>
          <inkml:trace contextRef="#ctx0" brushRef="#br0" timeOffset="-320.9438">65 185 1044 0,'-28'-20'46'0,"22"20"10"0,1-15-45 0,-7 0-11 16,7 5 0-16,-1-5 0 0,0 5 108 0,6 10 20 16,0 0 4-16,0 0 1 0,0 0-54 0,0 0-11 15,17-5-3-15,6 10 0 0,0 0-41 0,-1 0-9 16,1 5-2-16,0-5 0 0,10 5-5 0,1-5-8 16,6 5 11-16,0-10-11 0,5 0 11 0,6 0-11 15,5 0 10-15,1 0-10 0,-1-5 12 0,7-5-3 0,-1 5-1 0,-6-5 0 16,-5 0-8-16,6-5 0 0,-6 0 0 15,-6 4 0-15,0-9-10 0,0 5-4 0,-11 5-1 16,6 0-530-16,-6-5-107 0</inkml:trace>
          <inkml:trace contextRef="#ctx0" brushRef="#br0" timeOffset="621.6875">1852-1152 921 0,'0'0'82'0,"0"0"-66"0,-5 15-16 0,-1-4 0 0,1 4 112 0,5 0 18 16,-6 10 4-16,0 0 1 0,1 0-27 0,-1 5-6 15,0 10-1-15,6-4 0 0,-11 4-35 0,5 10-7 16,1 0-2-16,-1 11 0 0,0-1-9 0,-5 15-3 16,5-4 0-16,1 14 0 0,-7 16-17 0,1 14-3 15,-12-4-1-15,1 9 0 0,5 1-6 0,-11-1-2 16,-1-4 0-16,-5 0 0 0,0-11-4 0,0-4-2 15,6-1 0-15,-6-14 0 0,12-11-10 0,-7-10 10 16,1-10-10-16,5-9 10 0,-5-6-1 0,11-15 0 16,0-5 0-16,6-5 0 0,-6-5 15 0,17-10 4 15,-17-10 0-15,11 0 0 0,1-10-9 0,-1-5-2 16,0-10 0-16,6 0 0 0,12-11-17 0,5 1 8 16,-6-5-8-16,12 5 0 0,5-1 8 0,6 1-8 15,0 0 0-15,0 15 0 0,11 5 0 0,6 5 0 0,-6 5-10 16,6 15 10-16,0 0-11 0,-6 15 11 0,0-5-8 15,1 10 8-15,-1-5-15 0,-6 5 3 0,12 0 0 0,0-5 0 16,0 0-4-16,-6-10 0 0,-5 0 0 0,5-5 0 16,6-5 4-16,-6 5 1 0,-5-15 0 0,5-5 0 15,-11 0 11-15,6-10 14 0,-1 0-3 0,-5-1-1 16,-5-9 10-16,-1 5 3 0,-11 0 0 0,0 0 0 16,-6-5-23-16,0 4 0 0,-5-4-10 0,-6 5 10 15,0 5 0-15,-11-5 0 0,-1 10 0 0,-5-1 0 16,-5 6 8-16,-12 15-8 0,0 0 0 0,-6 15 0 15,-5 10 12-15,-11 16-3 0,-1 9-1 0,0 0 0 16,1 15-8-16,5 6 0 0,6 4 0 0,-1 0 8 0,1-4-8 16,17 4 12-16,0 0-12 0,5 1 12 0,6-16-12 15,6 0 0-15,11-9 0 0,11-1 0 0,6-5 0 0,6-5 0 16,5-10 0-16,12 0 0 0,16-5-15 0,6-9-1 16,-5-1-1-16,16-5-726 15,7 0-145-15</inkml:trace>
        </inkml:traceGroup>
        <inkml:traceGroup>
          <inkml:annotationXML>
            <emma:emma xmlns:emma="http://www.w3.org/2003/04/emma" version="1.0">
              <emma:interpretation id="{D5F2B32C-1D6A-4FBA-944A-3D0CD18367A7}" emma:medium="tactile" emma:mode="ink">
                <msink:context xmlns:msink="http://schemas.microsoft.com/ink/2010/main" type="inkWord" rotatedBoundingBox="8458,1348 11491,1259 11550,3233 8517,332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39.0349">6801-96 1378 0,'23'-31'61'0,"-12"21"13"0,12 10-59 0,-6 0-15 16,-1 5 0-16,7 0 0 0,-6 6 85 0,0 9 15 15,0 10 2-15,0 15 1 0,-6-5-32 0,1 10-7 0,-7 6 0 0,7-1-1 16,-7 0-23-16,-5 1-4 0,0-6 0 0,0 0-1 15,-11 0-9-15,11-10-2 0,-6 1 0 0,1-6 0 16,-7-5 12-16,7-5 3 0,-7-5 0 0,7-5 0 16,-1-5 7-16,0 0 2 0,1 0 0 0,5-10 0 15,0 0 9-15,-6-15 3 0,6 0 0 0,-6-5 0 16,1-10-23-16,5 0-4 0,5 0-1 0,1-5 0 16,0-11-19-16,-1 1-4 0,7-5-1 0,5 0 0 15,5-1-8-15,7-9-12 0,-1-5 2 0,0 4 1 16,0 6-105-16,12 5-21 15,5-5-4-15,6 9-1 0,0 6-90 0,6 5-18 16,44-20-4-16,-21 30-1 0</inkml:trace>
          <inkml:trace contextRef="#ctx0" brushRef="#br0" timeOffset="1708.0751">5659-11 1004 0,'0'0'44'0,"0"-10"10"16,5-10-43-16,7 5-11 0,-7-5 0 0,1 0 0 0,5 5 100 0,-5-6 17 16,0 1 4-16,-6 10 1 0,0 10-20 0,0 0-4 15,5-10-1-15,-5 10 0 0,0 0-65 0,0 0-12 16,0 0-4-16,0 0 0 0,0 20 2 0,0 0 0 16,0 6 0-16,-5 4 0 0,-7 10 10 0,1 10 3 15,-6 10 0-15,-6 11 0 0,-5-1-1 0,5 11 0 16,1 4 0-16,-1 10 0 0,1-4 10 0,-1 9 1 15,0 1 1-15,6-6 0 0,-5-9-18 0,5-1-4 16,0-4-1-16,5-6 0 0,7-10-11 0,-7-4-8 16,7-1 12-16,-6-10-12 0,5-10 11 0,0 1-11 15,-5-16 10-15,5-5-10 0,-5-5 15 0,5 0-3 16,1-10-1-16,-7-5 0 0,7 0 10 0,-7 0 3 16,1-15 0-16,5 0 0 0,-5-5-4 0,0-5-1 15,-1-11 0-15,1 1 0 0,5 0-19 0,6-5 10 16,0-10-10-16,6-6 8 0,5-4-8 0,1-5 0 15,10-11 0-15,1-4 0 0,11-10 0 0,0-6 0 0,0 1 0 0,5-6-11 16,7 6-8-16,-1-6-1 0,-6 1-1 0,7 4 0 16,10 6 9-16,1 9 3 0,-6 6 0 0,5 10 0 15,-5 4-9-15,6 11-2 0,-6 0 0 0,0 5 0 16,-6 9 20-16,0 6-8 0,0 15 8 0,6-5 0 16,0 15 0-16,-6 10-8 0,-5 15 8 0,-6 5 0 15,0 0-10-15,-12 16 2 0,-10 14 0 0,-7 5 0 16,-10 0 8-16,-12 11 0 0,-6-6 0 0,-11 11 0 15,-5 4 0-15,-12-20 16 0,5 11-4 0,-10-6-1 0,-6 0-11 16,-1-10 0-16,-4 6 9 0,4-11-9 0,7-10 0 16,5 0 0-16,11-4 0 0,6-16 0 15,6-5-40-15,6-5-4 0,-1 0 0 0,12-5-642 16,11-5-129-16</inkml:trace>
          <inkml:trace contextRef="#ctx0" brushRef="#br0" timeOffset="2341.6958">7893 235 576 0,'0'0'25'0,"0"0"6"0,5 15-31 0,6 0 0 16,-5 6 0-16,5-1 0 0,1 10 136 0,5-5 22 15,-6 5 4-15,-5 5 1 0,-1 10-87 0,7-4-16 16,-12 4-4-16,5-10-1 0,-5 10-26 0,0-5-5 16,0-9 0-16,0-1-1 0,6-5 4 0,0-10 1 15,-6 0 0-15,5-5 0 0,-5-10 42 0,12-5 9 16,-1-5 1-16,6-10 1 0,5 5 7 0,1-10 0 16,0 0 1-16,-1-11 0 0,1 1-39 0,-6 0-8 0,0 0-2 15,0-5 0-15,-11-6-23 0,-6 1-5 0,0-5 0 16,0 5-1-16,-12-5 1 0,7 9 0 15,-12-4 0-15,5 10 0 0,-5-5 12 0,-5 10 2 16,-7 9 1-16,7 6 0 0,-12 5-27 0,6 15 0 0,-6 5 0 16,-6 11 0-16,0-1-20 0,1 5 3 0,-6 10 1 15,11-5 0 1,-6 10-146-16,6-5-29 0,0 6-5 0,6-1-2 0</inkml:trace>
        </inkml:traceGroup>
        <inkml:traceGroup>
          <inkml:annotationXML>
            <emma:emma xmlns:emma="http://www.w3.org/2003/04/emma" version="1.0">
              <emma:interpretation id="{430559FE-EC8A-4F85-9E5B-AC5829CFEC26}" emma:medium="tactile" emma:mode="ink">
                <msink:context xmlns:msink="http://schemas.microsoft.com/ink/2010/main" type="inkWord" rotatedBoundingBox="12149,666 15992,552 16048,2429 12205,254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940.3196">9199-870 1036 0,'-11'-10'92'0,"5"-5"-73"16,-5 0-19-16,-1 0 0 0,7-11 73 0,-1 11 11 15,0 5 3-15,1 0 0 0,5-5 7 0,0 15 2 16,0 0 0-16,0 0 0 0,0 20-23 0,-6 10-4 15,6 6-1-15,-6 9 0 0,1 10-20 0,-1 20-5 0,0-9-1 16,1 14 0-16,-1 1-4 0,-5 4-1 0,5-5 0 0,1 6 0 16,-1 9-11-16,-5-4-2 0,-6 4-1 0,5-9 0 15,-5-6-6-15,0-10-1 0,6-4 0 0,0-6 0 16,5-15-5-16,-5 0-2 0,5-9 0 0,0-6 0 16,1-10 3-16,-1 5 1 0,6-25 0 0,0 0 0 15,0 0-2-15,0 0-1 0,0 0 0 0,0 0 0 16,0 0-2-16,0-10 0 0,11-5 0 0,1 0 0 15,5-10-8-15,5-11 0 0,-5 1-12 0,17-5 12 16,-5-10 0-16,10-5 0 0,1 4 12 0,-1 1-4 16,7 0-8-16,4 10-11 0,1-1 3 0,-5 6 0 15,-1 10 8-15,0 5 0 0,-11 10 0 0,0 10 0 16,-6 0-12-16,-5 15 0 0,-6 0 0 0,-6 15 0 0,0 5 12 16,-11 6 0-16,-5 9-9 0,-1-10 9 0,-5 0 0 15,-6 11 0-15,-6-6 0 0,-5 0 0 0,0 0 8 16,-1-5 5-16,-5 11 2 0,-5-11 0 0,-1 5-15 0,1-5 0 15,-1-5 0-15,0-4 0 16,-10-6-44-16,-1 0-11 0,0-10-2 0,0 0-1 16,0-5-114-16,0-5-22 0,11-5-5 0</inkml:trace>
          <inkml:trace contextRef="#ctx0" brushRef="#br0" timeOffset="3195.3982">10166-1106 1558 0,'0'0'69'0,"0"0"15"0,0 0-68 0,0 0-16 0,0 0 0 0,0 10 0 16,0 10 95-16,0 10 15 0,0 10 3 0,-6 5 1 15,-5 5-30-15,5 11-7 0,-11 9-1 0,0 5 0 16,6 5-6-16,-6 1-2 0,-5 4 0 0,-7 5 0 15,1-9-46-15,0 9-10 0,-1 0-1 0,1 1-1 16,-6-1-10-16,12 0 12 0,-1-14-12 0,6 4 12 16,-6-10-88-16,6 0-16 15,0-4-4-15</inkml:trace>
          <inkml:trace contextRef="#ctx0" brushRef="#br0" timeOffset="3494.5869">10206 331 1652 0,'28'-10'36'0,"-17"5"8"0,6-5 2 0,6 0 0 0,11-5-37 0,0-1-9 15,5 1 0-15,6 0 0 0,-5-5 53 0,11 0 9 16,6-5 2-16,-7 5 0 0,1-5-40 0,-5 0-8 16,-1-1-2-16,-11-9 0 0,-6 5-14 0,-5 5 0 15,-1 0 0-15,-10-5 0 0,-1-5 8 0,-5 4-8 16,-12-4 11-16,0 5-11 0,6 0 44 0,-5 0 1 15,5 5 1-15,-12 5 0 0,7 5 5 0,-7-1 1 16,-5 6 0-16,0 5 0 0,0 0-20 0,-5 15-3 0,5 0-1 16,-11 11 0-16,5 9-20 0,-5 10-8 15,-1 5 0-15,-5 5 9 0,6 11-9 0,6-1 0 0,-7 5 0 16,7 1 8-16,-1-1-8 0,12-5 0 0,-1 1 0 16,1 4 8-1,11-10-78-15,6 0-16 0,5 1-3 0</inkml:trace>
          <inkml:trace contextRef="#ctx0" brushRef="#br0" timeOffset="4037.6183">11405-16 1422 0,'33'-40'31'0,"-16"20"6"0,0-10 2 0,6 9 1 0,-6 6-32 0,0 5-8 16,0 0 0-16,0 10 0 0,0 5 120 0,-6 5 23 15,1 0 4-15,-1 11 1 0,-6 4-61 0,1 5-12 16,-6 10-3-16,0-5 0 0,-6 10-36 0,1 6-8 15,-6 4-2-15,-1-10 0 0,1 5-16 0,0-9-10 16,-6 9 12-16,0-20-12 0,0 5 8 0,0-10-8 16,0-5 0-16,0 0 0 0,5-4 8 0,-5-6-8 15,6 0 0-15,0-10 0 0,11 0 16 0,-6-5 0 16,-5 0 0-16,5-10 0 0,1-6 18 0,-1 1 3 16,6-5 1-16,0-5 0 0,11 0-13 0,-5-5-2 15,5-5-1-15,12-1 0 0,-1-4-12 0,7 5-2 16,5-10-8-16,5 9 12 0,7-4-12 0,4 10-13 15,1 5 2-15,6 0 1 0,-1 10 10 0,1 10 0 16,-12 5 0-16,-5 5-8 0,-6 5 8 0,-6 5 0 16,0 5 0-16,-16 10 0 0,-1 10 0 0,0 0 0 15,-5 5 0-15,0 1 0 0,-6-1 0 0,5 0 0 0,-5 0 0 16,6 0 0-16,-6-9 0 0,0 4 0 0,0-10 0 0,0 0 0 16,5 0 8-16,-5-5 0 0,6-5 0 0,-6-15 0 15,0 0-8-15,0 0-13 0,0 0 3 0,0 0 1 16,0 0 17-16,0 0 3 0,0 0 1 0,0 0 0 15,0 0-12-15,0-20 0 0,0 0 0 0,6-5 0 16,5 0 0-16,0-10 0 0,1-11 0 0,5 1 0 16,5 0 0-16,7-5 0 0,5 0 0 0,5 4 0 15,-5 1-8-15,6 5 8 0,-1 5 0 0,6 10 0 16,-11 9 0-16,-5 6 0 0,-1 0 0 0,0 10 0 16,-11 10 22-16,0 0-1 0,-6 6 0 0,1 9 0 0,-1 5-21 15,0 5 0-15,1 0 0 0,-7 5 0 0,7 6-12 16,-7-1-4-16,7-5-1 0,-7 5 0 15,1 0-105-15,5 1-21 0,1-1-4 0,-1 0-1 16</inkml:trace>
        </inkml:traceGroup>
        <inkml:traceGroup>
          <inkml:annotationXML>
            <emma:emma xmlns:emma="http://www.w3.org/2003/04/emma" version="1.0">
              <emma:interpretation id="{13652639-00CC-4AD9-BCE8-DBCF47558B7E}" emma:medium="tactile" emma:mode="ink">
                <msink:context xmlns:msink="http://schemas.microsoft.com/ink/2010/main" type="inkWord" rotatedBoundingBox="18502,822 19973,778 20016,2233 18545,227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074.8221">15516-508 1378 0,'0'0'61'0,"0"-10"13"0,0-6-59 0,0 6-15 16,6 0 0-16,-6-5 0 0,5 5 102 0,-5 10 18 16,6-10 3-16,-6 10 1 0,0 0-42 0,0 0-8 15,0 0-2-15,0 0 0 0,0 0-36 0,0 0-7 16,0 0-1-16,-11 10-1 0,-6 15 1 0,5-10 1 16,-5 11 0-16,6 9 0 0,-6 0-10 0,6 15-3 15,-6 10 0-15,0 11 0 0,0-1-7 0,0 6-1 0,-6-1-8 0,6 0 12 16,0 1 16-16,1-6 4 0,4-5 0 15,1-4 0-15,11-6-32 0,-6-10 0 0,1-5 0 0,-1-10 0 32,0-4-20-32,6-6-9 0,12-5-3 0,5-10 0 0,0-5-121 15,-1-5-25-15,35-45-5 0,-5-1-1 0</inkml:trace>
          <inkml:trace contextRef="#ctx0" brushRef="#br0" timeOffset="5228.3942">15731-865 2041 0,'0'0'44'0,"-6"-5"10"0,-5-5 2 0,5 0 2 0,-5 0-46 0,5 0-12 15,-5 5 0-15,5-5 0 0,1 10 33 0,5 0 5 16,-12 0 1-16,12 0-667 16,-5 10-134-16</inkml:trace>
          <inkml:trace contextRef="#ctx0" brushRef="#br0" timeOffset="5710.7461">16234-473 2257 0,'0'0'49'0,"0"0"11"0,0 0 1 0,0 20 3 0,0 0-51 0,0 5-13 0,-11 5 0 0,5 5 0 15,-5 6 38-15,0-1 5 0,-6 5 1 0,5 10 0 16,7-4-20-16,-6 4-3 0,-1 0-1 0,-5 0 0 16,6-4-20-16,0-6 0 0,-1-5 0 0,7-5 0 15,-12-5 10-15,5-10-2 0,1-4-8 0,0-1 12 16,11-15 36-16,0 0 8 0,0 0 0 0,0 0 1 15,0 0-36-15,0 0-7 0,0-15-2 0,0-6 0 16,0 1-4-16,5-5-8 0,7-5 11 0,-1 0-11 16,0 0 13-16,6-5-4 0,0-1-1 0,12 1 0 0,-7-5-8 15,12-5 0-15,0 0 0 0,17-16-11 0,-6 16 11 0,6-5 0 16,-6 10 0-16,6 4 0 0,-11 6 0 0,-1 10 0 16,-10 0 0-16,-1 10-8 0,0 5 8 0,-11 10 0 15,0 0 0-15,-6 10 0 0,-5 10 0 0,5-10 0 16,-11 5 0-16,6 11 0 0,-6-1 0 0,0 10 0 15,0-5 8-15,-6 0-8 0,6 11 0 0,-5 9 0 16,-1-5 0-16,6 5 0 0,-6-14 0 0,1 4 0 16,5-5 0-16,-6 5 0 15,6-5-80-15,-6 1-20 0,6-6-4 0,0 5-664 16,-5-10-132-16</inkml:trace>
        </inkml:traceGroup>
        <inkml:traceGroup>
          <inkml:annotationXML>
            <emma:emma xmlns:emma="http://www.w3.org/2003/04/emma" version="1.0">
              <emma:interpretation id="{63091956-1BAE-4089-93D9-6B06BADE263C}" emma:medium="tactile" emma:mode="ink">
                <msink:context xmlns:msink="http://schemas.microsoft.com/ink/2010/main" type="inkWord" rotatedBoundingBox="22441,585 26678,459 26741,2598 22505,272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666.8552">22195-1041 518 0,'45'-35'23'0,"-45"35"5"0,0 0-28 0,0 0 0 16,12-25 0-16,-7 0 0 0,1 4 172 0,5 1 28 15,-5-5 7-15,5 10 1 0,-11 15-64 0,6-20-13 16,-6 20-3-16,6-15 0 0,-6 15-51 0,0 0-10 16,0 0-3-16,0 0 0 0,0 0 0 0,0 0 0 15,0 0 0-15,0 0 0 0,-12 5-20 0,1 5-4 16,-12 10 0-16,6 5-1 0,6 5-11 0,-11 11-3 16,-1-1 0-16,-5 20 0 0,-1 5 2 0,-5 1 0 0,0 9 0 15,1 6 0-15,-1-1-12 0,5-5-3 0,-5 11 0 16,6-6 0-16,0-5-12 0,5 1 9 0,1 4-9 0,5 1 8 31,0-6-112-31,0-5-24 0,11-4-4 0</inkml:trace>
          <inkml:trace contextRef="#ctx0" brushRef="#br0" timeOffset="10179.6636">22857-599 2070 0,'0'0'45'0,"0"0"10"0,-6-5 1 0,-5 5 3 0,0 5-47 0,-1 5-12 16,-10 5 0-16,-1 5 0 0,0 5 50 0,-5 6 8 16,0 9 2-16,0 0 0 0,-6 10-36 0,5-15-6 15,7 11-2-15,-1-6 0 0,1 0-7 0,5-5-1 16,0 0-8-16,5-4 12 0,7-11-12 0,5 0 0 15,0-5 0-15,5 0 0 0,1 0 0 0,5-15 0 16,6 0 0-16,0 0 0 0,6-15 0 0,-1 0 0 0,1 5 0 0,11-10 0 16,0 0 32-16,0-11 0 15,5 1 0-15,1-5 0 0,0 10-32 0,5-5 0 16,0 0 0-16,0 5 0 0,1-1-9 0,-7 6-8 0,12 5-2 16,-11 0 0-16,5 5 19 0,-11 10 0 0,0 5 0 0,0 5 0 15,-6 5 0-15,0 5 0 0,-5 11 0 16,-1 4 0-16,-10 5 8 0,-1 5 6 0,-5 0 1 0,-12 11 0 15,0-1-15-15,-5 5 0 0,-6-4 0 0,-5-1 0 16,-12 5 9-16,5-5 6 0,-16 1 1 0,0-1 0 16,0 0 4-16,-6 0 2 0,0 1 0 0,-6-1 0 15,-5-10 14-15,11 5 4 0,6 1 0 0,0-11 0 16,5-5-29-16,6-5-11 0,0-5 8 0,6-10-8 16,5-5 21-16,-5-4-1 0,11-6 0 0,-6-11 0 15,1 1 10-15,-1-5 2 0,12-5 0 0,0 0 0 16,-1-5-20-16,12-5-4 0,0 0-8 0,12-5 12 0,5-1-12 15,5-4-8-15,6 0 8 0,12 0-13 16,11-16-143-16,11 6-29 0,12-10-6 0,-12 10-927 16</inkml:trace>
          <inkml:trace contextRef="#ctx0" brushRef="#br0" timeOffset="8416.7827">19628-478 691 0,'73'0'30'0,"-50"-5"7"0,-23 5-29 0,0 0-8 16,0 0 0-16,0 0 0 0,-6-5 71 0,6 5 13 16,0-10 2-16,0 10 1 0,-6-5 4 0,1 0 1 15,-1 0 0-15,0-5 0 0,-5 4-18 0,11 1-3 16,0 5-1-16,0 0 0 0,0 0-12 0,0 0-2 16,0 0-1-16,-5-10 0 0,5 10-31 0,0 0-7 15,0-10-1-15,0 10 0 0,0 0 28 0,0 0 6 16,-6-10 1-16,6 10 0 0,0 0-22 0,0 0-4 15,0 0-1-15,0 0 0 0,0 0 12 0,0 0 1 16,0 0 1-16,-11 10 0 0,5-5-29 0,-5 10-9 16,-1 11 0-16,1 4 0 0,-6 15 16 0,6 5-3 0,-6 5-1 15,-6 16 0-15,0-1 0 0,-5 6 0 0,6-1 0 16,-7 10 0-16,7-4 9 0,-1-6 2 0,0-10 0 0,6 16 0 16,-5-21-11-16,11 0-3 0,-6-4 0 0,0-1 0 15,5-10 0-15,-5-5 0 0,6-4 0 0,0-11 0 16,-1-5 4-16,7 0 1 0,-7 0 0 0,12-10 0 15,0-10 0-15,0 0 0 0,-5 10 0 0,5-10 0 16,0 0-4-16,0 0-1 0,0 0 0 0,-6-10 0 16,6-5-9-16,0 0 8 0,-6 0-8 0,12-10 8 15,-6-10 10-15,6-1 2 0,-6 6 0 0,11-10 0 0,0-5-30 16,1-5-6-16,5-6 0 0,5-9-1 0,1 0 17 16,0-6-10-16,10-14 10 0,7-1-8 0,-6 6-4 0,6 0 0 15,-1-1 0-15,1-4 0 0,-1 4 0 0,1 6-1 16,0 0 0-16,5-1 0 0,-6 11 2 0,7 5 1 15,-7 14 0-15,6-9 0 16,-5 10-22-16,0 15-5 0,-6 5-1 0,5 5 0 0,-5 10 38 0,6-6 0 16,-6 21 0-16,-6 6 0 0,0 9 0 0,-5 5 0 15,-1 5 0-15,-10 10 0 0,-12 5 0 0,-6 1 0 16,0 4 0-16,-11 0 0 0,-5 0-14 0,-1 1 5 16,-11-6 1-16,-5 0 0 0,-1 0 8 0,0 0 11 15,-5-4-3-15,-6-1 0 0,-5 0-8 0,5-10 0 16,0 0 0-16,0 0 0 0,6-4 12 0,5-1 0 15,6-5 0-15,0 0 0 16,12-5-97-16,-1 0-19 0,6-5-4 0</inkml:trace>
          <inkml:trace contextRef="#ctx0" brushRef="#br0" timeOffset="9233.2817">20974-167 1587 0,'0'0'35'0,"0"0"7"0,0-10 2 0,0 0 0 0,5-5-35 0,-5 0-9 0,0 5 0 0,0-5 0 16,0 5 70-16,0 0 12 0,-5 0 2 0,5-5 1 15,-6 5-32-15,6 0-6 0,0 10-2 0,0 0 0 16,0 0-17-16,0 0-3 0,-11 0-1 0,-1 0 0 16,-5 0-24-16,6 5 0 0,-6 5 0 0,0 5 0 0,0 0 0 0,0 10 0 15,-5 5 0-15,-1-10 0 16,0 5 0-16,-5 0 0 0,5 1 0 0,-5-1 0 0,6 5 15 0,-1 5-3 15,6-5 0-15,0 10 0 0,0-9-12 0,11-1 0 16,1 0 0-16,5 0 0 0,5-5 0 0,1 0 0 16,0 0 0-16,5-10-10 0,6 6 2 0,6-6 0 15,-1-10 0-15,6 5 0 0,1-10 8 0,5-5 0 16,0 0 0-16,0-5 0 0,-1 0 0 0,1-1 0 16,6-9 0-16,-6 0 0 0,0-5 24 0,-6 0 6 15,6 0 2-15,-6-5 0 0,6-5-21 0,-11-1-11 16,0-4 12-16,-1 5-12 0,1-5 26 0,-12 0-2 15,6-1 0-15,-6-4 0 0,-5 10-9 0,0-5-3 16,-1 5 0-16,-5-1 0 0,0 11 6 0,-5 5 1 16,-7 5 0-16,1 0 0 0,0 0-19 0,-12 10-9 15,0 10 1-15,-5 0 0 0,-6 10-8 0,-5 0 0 0,-1 5-1 16,1 5 0 0,-1-4-106-16,0-1-21 0,6 10-4 0,-5 0-764 0</inkml:trace>
        </inkml:traceGroup>
        <inkml:traceGroup>
          <inkml:annotationXML>
            <emma:emma xmlns:emma="http://www.w3.org/2003/04/emma" version="1.0">
              <emma:interpretation id="{409C86F1-60EB-4F61-AF72-A3B15B6D1771}" emma:medium="tactile" emma:mode="ink">
                <msink:context xmlns:msink="http://schemas.microsoft.com/ink/2010/main" type="inkWord" rotatedBoundingBox="27196,773 33171,595 33221,2270 27245,244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1812.1453">26375-564 1728 0,'11'-30'76'0,"-5"15"16"0,-1 0-73 0,1-5-19 15,11 5 0-15,-6 0 0 0,12 0 106 0,-6 0 18 16,0 10 3-16,5-5 1 0,7 10-103 0,-7 0-25 16,-22 0 0-16,17 20 0 0,0 0 43 0,0 5 3 15,-6 10 1-15,1 5 0 0,-1-5-36 0,-11 1-11 16,0-1 0-16,-6 5 0 0,1 0 19 0,-1-5-3 15,-11 1-1-15,11-1 0 0,-11-10-15 0,6 0 0 16,-11-5 0-16,10-5 0 0,12-5 18 0,-11 0 1 16,0-5 0-16,11-5 0 0,0 0 21 0,0 0 4 15,0 0 0-15,0 0 1 0,0 0-36 0,0 0-9 16,5-20 0-16,1 10 0 0,0-10 0 0,-1 0 0 16,1-5 0-16,11 5-11 0,0-5 11 0,5-1 0 15,-5 1 8-15,0-10-8 0,0 5 0 0,6 0 0 16,0 0 0-16,-1 0 0 0,7 4 0 0,-1 1 0 0,-6 5 0 15,7 0 0-15,-7 0 0 0,7 10 0 0,-12-5 0 16,5 10 0-16,-5 5 0 0,0 5 0 0,-6 5 0 0,-5 5 0 16,0 5 0-16,-1 0 0 0,1 10 0 0,-6 0 0 15,-6 1 0-15,6-1 0 0,-5 0 0 0,-7 5 0 16,1 5 0-16,5-15 0 0,-5 6 0 0,0-6 0 16,0 0 0-16,-1-10 0 0,1 0 0 0,5 0 0 15,1-5 0-15,-1 0 0 0,6-10 0 0,0 0 8 16,0 0-8-16,0 0 9 0,0 0-9 0,0 0 10 15,0 0-10-15,0-10 0 0,0-5-12 0,6-5 12 16,-1 5 0-16,1-5 0 0,5 0 0 0,1 0 0 0,-1-11 0 16,6 11 0-16,5-5 0 0,1-5 0 0,0 5 0 15,-1-5 0-15,12 5 0 0,0-1 0 0,-6 6 0 0,6 0 0 16,-5 10 0-16,-7-5 0 0,1 10 0 0,-6 0 13 16,-17 5 0-16,0 0 0 0,0 0-13 0,0 15-18 15,-6 5 4-15,1 0 1 0,-7 11 13 0,1-1 0 16,-6 0 0-16,6 5 0 0,-1-5 0 0,-5 0 0 15,6 5 0-15,0 1 0 0,-1 4-9 0,7 5 1 16,-1-20 0-16,0 15 0 16,6-9-192-16,0 4-39 0</inkml:trace>
          <inkml:trace contextRef="#ctx0" brushRef="#br0" timeOffset="10617.7248">24016-393 1695 0,'0'0'37'0,"29"-15"8"0,-24 0 2 0,1 5 1 0,-6 0-39 0,6 5-9 0,-6-5 0 0,-6 5 0 16,6 10 96-16,0-5 18 0,0 0 3 0,11 15 1 15,-11 10-66-15,6 5-14 0,5 0-2 0,0 6-1 16,-5 4 10-16,-6-5 3 0,6 5 0 0,-6-5 0 15,-6 5-39-15,6 6-9 0,-11-11 0 0,-1 0 0 16,1-10 36-16,-6-5 6 0,6 0 1 0,-6 0 0 16,0-4-23-16,0-6-5 0,17-10-1 0,-17 0 0 15,6-5 10-15,-1 0 1 0,7-6 1 0,-1-4 0 16,0 0-14-16,12-5-4 0,5-5 0 0,6 5 0 16,-11-15-28-16,11 0-5 15,11-11-2-15,6 6 0 0,6-5 27 0,-1-5 0 0,12 5 0 0,11-1 0 16,1 16 0-16,5-15 0 0,-1 10 0 0,1 5 0 15,-6 4 10-15,1 6 7 0,-12 15 2 0,-12 5 0 0,-5 0-31 16,-11 5-5-16,-1 10-2 0,-5 1 0 0,-11 4 34 16,0 5 6-16,-6 5 2 0,0 0 0 0,0 5-37 0,-6 0-7 15,-11 1-2-15,0 9 0 0,6-5 42 0,-6 0 8 16,0 0 1-16,-6-4 1 16,6-1-74-16,6 0-15 0,5 0-4 0,1 0-713 15,-1-5-143-15</inkml:trace>
          <inkml:trace contextRef="#ctx0" brushRef="#br0" timeOffset="11086.4187">25362-443 633 0,'23'-20'56'0,"-23"20"-44"0,6-15-12 0,-1 0 0 16,1 0 194-16,-6 0 37 0,0 4 7 0,0-4 2 16,0 15-86-16,0 0-17 0,0-5-3 0,-11 5-1 15,-1 0-49-15,1 5-9 0,0 0-3 0,-1 5 0 16,-5 6-72-16,6-1 0 0,-6 5-16 0,6 10 2 0,-1 0 14 0,1 5 0 15,-6-5 0-15,6 11 0 0,0 4 48 0,5-5 13 16,-5 0 3-16,5 0 0 0,0 1-64 0,6-6 0 16,0 5-9-16,0-5 0 15,0 0 9-15,6-10 12 0,5 1-2 0,6-1-1 0,0-10-9 0,0-5 0 16,11-10 0-16,1 5 0 0,-1-5 0 0,12-5 0 16,-1-5 0-16,1-10 0 0,-1 0 0 0,1-1 0 15,-6 1 0-15,5-10 0 0,-5 5 40 0,0-10 7 16,-5-5 1-16,-7-6 0 0,1 1-26 0,-1 5-5 15,-5-5-1-15,-11 10 0 0,-12-6-16 0,6 11 0 16,-5 5 0-16,-12-5 0 0,-6 10 16 0,1 5-1 16,5 0 0-16,-17 10 0 15,-6 0-35-15,-5 10-8 0,0 0 0 0,5 10-756 16,0-5-150-16</inkml:trace>
          <inkml:trace contextRef="#ctx0" brushRef="#br0" timeOffset="12043.3344">27969-483 1728 0,'0'0'76'0,"0"0"16"0,0 0-73 0,0 0-19 0,0 0 0 0,0 0 0 16,6 10 119-16,-6 5 20 0,0 5 4 0,-6 0 1 16,-5 5-77-16,5 5-15 0,-11 5-4 0,12 1 0 15,-6-1 13-15,-1 0 3 0,1 0 0 0,5 5 0 16,-5-4-64-16,5 4-24 0,1-5 0 0,-1 0 1 15,6 0-9-15,-6-10-1 0,6 1-1 0,6-1-1073 16</inkml:trace>
          <inkml:trace contextRef="#ctx0" brushRef="#br0" timeOffset="12181.5912">28054-885 1958 0,'-22'-15'87'0,"10"5"17"0,7 0-83 0,-1 5-21 16,-5-6 0-16,-1 11 0 16,-5 11-23-16</inkml:trace>
          <inkml:trace contextRef="#ctx0" brushRef="#br0" timeOffset="12971.4524">28654-413 806 0,'28'-5'72'15,"-11"0"-58"-15,-17 5-14 0,0 0 0 0,0 0 196 0,6-20 36 16,5 0 7-16,-5 0 1 0,-1 5-93 0,1 0-19 16,5-1-4-16,-11 16-1 0,6-10-83 0,5 0-16 15,-5 5-3-15,-6 5-1 0,0 0-20 0,0 0 0 16,0 0 0-16,0 0 0 0,11-15 0 0,-11 15 0 16,0 0 0-16,0 0 0 0,-5 15 0 0,-7-5 0 15,-10 11 0-15,-1-1 0 0,-5 10 0 0,-6-5 0 16,-6 5 0-16,1 0 0 0,-7 0 29 15,7 0 2-15,5 6 0 0,0-1 0 0,0 0-23 0,11-10-8 16,6-5 0-16,6-5 0 0,5 0 9 0,1-5-9 16,5 0 8-16,17 6-8 15,0-11-24-15,11-5-11 0,-5-5-1 0,10-5-1 0,7-1 59 0,0-4 12 16,-1 0 2-16,1-5 1 0,-6 0-22 0,5 0-5 16,-10-5-1-16,-1 0 0 0,0 0 7 0,-5-6 0 15,5 6 1-15,-5 10 0 0,-6-10-17 0,-6 5 0 16,0 0 0-16,-5 10 0 0,-6 10 0 0,0 0 0 0,0 0 0 15,0 0 0-15,0 0 0 0,-6 15 0 0,1 0 0 16,-1 5 0-16,12 10 0 0,-1-5 0 0,7-4 0 0,5 4 0 16,-6 0 0-16,17 0 0 0,0 0 0 0,12-5 0 15,-6-10 0-15,0-5 0 0,5 5 0 0,7-5 0 16,5-10 0-16,-6 5 0 0,6-5 0 0,-6 0 0 16,0-5 0-16,1 0 0 0,-1-5 0 0,-6-5 0 15,7 0 35-15,-12-5 0 0,-1 0 0 0,1-6 0 16,-5 1-5-16,-1-10-1 0,0 0 0 0,-5-10 0 15,-6-1-41-15,0 1-9 0,5-10-2 0,-10 5 0 16,-7 4 23-16,1 1 0 0,5-5 10 0,-11 10-10 16,6-1 0-16,-6 11 0 0,-6-5 0 0,6 10 0 15,0 5 0-15,0 10-12 0,-5 10 3 0,-1-10 1 0,-5 4 28 16,-1 11 5-16,12 0 2 0,-17 6 0 0,-5 14-27 16,5-5 0-16,-6 10 0 0,6 5 0 15,0-5-24-15,0 10-9 0,0 0-3 0,-5 6 0 16,5 9 58-16,-6 0 11 0,1 5 3 0,-1 6 0 0,-5-1-36 0,5 0 0 15,0 1 0-15,1 9 0 0,-1 0 0 0,1-14-16 16,-1 9 2-16,6 5 0 0,11-4 22 0,6 4 5 16,6-5 1-16,0 1 0 0,5-6-26 0,6-5-6 15,11 0-1-15,0 1 0 16,6-6-169-16,6-5-35 0,56 41-6 0,-28-41-2 0</inkml:trace>
        </inkml:traceGroup>
      </inkml:traceGroup>
      <inkml:traceGroup>
        <inkml:annotationXML>
          <emma:emma xmlns:emma="http://www.w3.org/2003/04/emma" version="1.0">
            <emma:interpretation id="{31E6BDDC-4F7A-425D-886B-B439DBC40F74}" emma:medium="tactile" emma:mode="ink">
              <msink:context xmlns:msink="http://schemas.microsoft.com/ink/2010/main" type="line" rotatedBoundingBox="3155,3708 23355,2325 23598,5873 3398,7257"/>
            </emma:interpretation>
          </emma:emma>
        </inkml:annotationXML>
        <inkml:traceGroup>
          <inkml:annotationXML>
            <emma:emma xmlns:emma="http://www.w3.org/2003/04/emma" version="1.0">
              <emma:interpretation id="{B4DED6DB-8CF7-4A7E-A11E-6BEB8AA63278}" emma:medium="tactile" emma:mode="ink">
                <msink:context xmlns:msink="http://schemas.microsoft.com/ink/2010/main" type="inkWord" rotatedBoundingBox="3204,4432 8264,4085 8416,6304 3356,665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442.8903">1943 3406 1530 0,'-6'-35'68'0,"6"35"13"0,6-15-65 0,-6 15-16 16,0 0 0-16,0 0 0 0,0 0 69 0,0 0 11 16,0 0 1-16,-11 15-584 15,-1 10-117-15</inkml:trace>
          <inkml:trace contextRef="#ctx0" brushRef="#br0" timeOffset="14317.4866">1903 3883 1922 0,'0'0'85'0,"0"0"18"0,0 0-83 0,0 15-20 0,0 0 0 0,-5 1 0 15,-1 9 90-15,0 0 14 0,-5 10 2 0,0 0 1 16,-1 10-64-16,-4 6-13 0,4-6-2 0,-5 5-1 15,6-5-19-15,0 1-8 0,-1-6 8 0,7 0-8 16,-1-5 0-16,0-10 0 0,6 0-9 0,-5-5 9 16,5-4-163-16,0-16-25 0</inkml:trace>
          <inkml:trace contextRef="#ctx0" brushRef="#br0" timeOffset="14097.1159">1134 2723 345 0,'-17'-15'31'0,"12"9"-31"0,-7-9 0 0,7 5 0 15,-7 0 164-15,-5 0 28 0,6-5 4 0,0 10 2 0,5 0-66 0,-5 0-14 16,5 0-2-16,6 5-1 0,-11 5-23 0,11-5-5 16,0 0-1-16,-6 5 0 0,0 5-7 0,6 10-2 15,-5 15 0-15,5 6 0 0,0 9-21 0,0 5-4 16,-6 5 0-16,-5 21-1 0,0 4-9 0,-6 6-2 15,0 4 0-15,-17 6 0 0,0 4-16 0,-6-4-3 16,-5 4-1-16,-6-4 0 0,-17-6-3 0,29 1-1 16,16-1 0-16,0-4 0 0,-5-6-16 0,0-5-12 15,11-4 1-15,11-6 1 16,17-10-138-16,-11-4-27 0,-11-11-5 0,11-5-740 0</inkml:trace>
          <inkml:trace contextRef="#ctx0" brushRef="#br0" timeOffset="13844.4256">-31 3562 748 0,'0'0'67'0,"0"0"-54"16,0 0-13-16,0 0 0 0,0 0 152 0,0 0 28 16,6 15 6-16,5 0 1 0,6 0-71 0,0-5-15 15,6 5-2-15,11-5-1 0,17 0-19 0,5 0-4 16,6-5-1-16,6-10 0 0,17 5-28 0,0-10-6 15,5 0 0-15,6 0-1 0,1 5-26 0,-13-5-5 16,1-10 0-16,-6 5-8 0,-5-5 0 0,-12 5-22 16,-5-5 3-16,-12-1 1 15,-5 6-49-15,-12 5-9 0,0-10-3 0,-5 0 0 16,-6 5-139-16,0 0-28 0,-12 0-6 0,-5-5 0 0</inkml:trace>
          <inkml:trace contextRef="#ctx0" brushRef="#br0" timeOffset="15043.221">2441 3687 1364 0,'0'0'60'0,"0"0"13"0,17-5-58 0,5 0-15 0,-5 5 0 0,6 0 0 16,-6 5 93-16,5 5 16 0,1 5 3 0,5 1 1 16,-5 4-33-16,0 5-8 0,-1 5 0 0,1 0-1 15,-1 5-25-15,-5 0-5 0,0 6-1 0,0-1 0 16,-11 5-25-16,5 0-6 0,-5-5-1 0,0 1 0 15,-6-11 1-15,0-5 0 0,-6 0 0 0,6 0 0 16,-6-10 17-16,1 0 3 0,-1 0 1 0,6-15 0 16,0 0 7-16,0 0 2 0,0 0 0 0,-6-5 0 15,1-10-7-15,5 0 0 0,-6-10-1 0,6-5 0 16,6 5-13-16,-1-10-2 0,1-1-1 0,5-4 0 16,1-5-15-16,5 0 0 0,5 0 8 0,12-6-8 15,0 11 15-15,6 0 0 0,5 0 0 0,0 5 0 16,-5 4-35-16,-1 11-8 0,1 0 0 15,-1 15-1-15,-5 5 29 0,-5 10-9 0,-1 0 9 0,-5 15 0 0,-6 1 0 0,5-1 14 16,-11 10-2-16,1 0 0 0,5 0-12 0,-12 5 0 16,7 6 8-16,-7-1-8 0,1 0 0 0,0 0 0 15,-1-4 0-15,-5-1 0 0,-5-10 21 0,-1 5-1 16,0-10-1-16,1-5 0 0,-1-5-19 0,0 5 0 16,6-10 0-16,0-10 0 0,0 0 0 0,0 0 0 15,0 0 0-15,-5-5 0 0,5-5 0 0,0-5 13 16,0 0-2-16,5-15-1 0,1-5-10 0,5-5 0 15,1 0 0-15,5-6 0 0,5 1 0 0,1 0 0 16,5 0-12-16,0 9 12 0,6 1-10 0,0 5 10 16,-5 5 0-16,-1 5-9 0,0 10 9 0,-5 0 11 15,-1 10-3-15,-5 5 0 0,0 10-8 0,-5 0 0 0,-1 10 0 16,0 5-11-16,1 5 11 0,-7 1 0 0,1-1 10 0,0 5-10 16,5 5 0-16,-5-5-15 0,5 1 2 15,0-6 0-15,6 5-109 0,0-5-22 0,0 0-4 0,0-5 0 16</inkml:trace>
          <inkml:trace contextRef="#ctx0" brushRef="#br0" timeOffset="15403.1168">4669 4160 1440 0,'0'0'64'0,"0"0"12"0,0 0-60 0,-11 0-16 15,-1-10 0-15,12 10 0 0,0 0 162 0,0 0 30 16,0 0 5-16,0 0 2 0,0 0-137 0,12 10-27 16,5-10-6-16,0 5-1 0,-1-10-15 0,7-5-3 15,0 0-1-15,5-5 0 0,-11-1 7 0,0-4 0 16,6 0 1-16,5-5 0 0,0-5-17 0,-5 0 0 16,5 5 0-16,-5-5 0 0,-1 4 29 0,-5-4 9 15,-5 0 2-15,-1 5 0 0,0 0-16 0,-5 0-4 16,5 0 0-16,-11-6 0 0,0 1-12 0,0 0-8 15,-6 5 8-15,1 5-8 0,-1-5 9 0,-5 10-9 16,0 0 12-16,-1 5-12 0,-10 0 0 0,-1 10 0 16,-5 10 0-16,5 5 0 0,6 5 0 0,-6 5 0 15,-5 10 0-15,0 5 0 0,5 6 10 0,-5 4-2 16,0 0 0-16,5 5 0 0,6 6 1 0,6-1 0 0,0-10 0 16,11 15 0-16,0-9-9 0,5 4 0 0,7-5 0 0,10-4 8 15,6-6-19-15,1-5-4 0,5 0-1 16,11 0 0-1,6-9-151-15,11-6-30 0,6-5-7 0</inkml:trace>
        </inkml:traceGroup>
        <inkml:traceGroup>
          <inkml:annotationXML>
            <emma:emma xmlns:emma="http://www.w3.org/2003/04/emma" version="1.0">
              <emma:interpretation id="{A43AD08A-6F1B-403B-B214-C8AF25813BDF}" emma:medium="tactile" emma:mode="ink">
                <msink:context xmlns:msink="http://schemas.microsoft.com/ink/2010/main" type="inkWord" rotatedBoundingBox="11181,4322 13119,4189 13214,5568 11275,570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037.7319">8141 3356 864 0,'0'0'76'0,"0"0"-60"0,-11-5-16 0,5 0 0 16,1-10 112-16,-1 10 20 0,6 5 4 0,-6-10 1 16,1-1-29-16,5 1-5 0,0 0-2 0,0 10 0 15,-6-5-14-15,0-5-3 0,6 0-1 0,0 5 0 0,0 5-16 16,0 0-3-16,0 0-1 0,0 0 0 0,0 0-13 0,0 0-2 15,0 0-1-15,0 0 0 0,-5 15-10 16,-7 0-1-16,1 5-1 0,0 11 0 0,0 4-15 0,-1 0-2 16,1 5-1-16,0 5 0 0,-6 1 11 15,5-1 3-15,12-5 0 0,-5 5 0 0,-1 0-18 16,6-9-3-16,6-6-1 0,-6 5 0 0,5-10-9 16,7 5 0-16,-1-5 0 0,0-5 8 0,-5-4-8 15,5-6 0-15,1 0 0 0,5-5 0 16,-1 0-32-16,7-5-8 0,-6-5-1 0,6-5-1 15,-1 0-189-15,7 0-37 0,27-21-8 0,-16-4-2 0</inkml:trace>
          <inkml:trace contextRef="#ctx0" brushRef="#br0" timeOffset="16186.8197">8498 2637 1850 0,'-17'-25'82'0,"17"25"17"0,-12-10-79 0,1 0-20 0,0-5 0 0,-1 5 0 15,12 10 92-15,-11-5 14 0,0-5 3 0,11 10 1 32,0 0-164-32,0 0-33 0,0 0-6 0,5 10-2 0</inkml:trace>
          <inkml:trace contextRef="#ctx0" brushRef="#br0" timeOffset="16680.0069">9142 3145 633 0,'0'0'56'0,"0"0"-44"15,6-10-12-15,-6 0 0 0,0 0 242 0,0 10 46 16,0 0 10-16,0 0 2 0,0-11-121 0,0 11-24 15,0 0-5-15,17 6-1 0,-11-1-105 0,5 5-22 16,0 10-4-16,1 0-1 0,-7 5 6 0,7 5 1 16,-7 5 0-16,-5 0 0 0,6 1 10 0,-6 4 2 15,-6 0 1-15,1-5 0 0,-12 0-22 0,11-5-5 16,-5 6-1-16,-1-11 0 0,-5 0 6 0,0 0 1 16,0-10 0-16,0 5 0 0,0-5 6 0,6-5 2 15,0 0 0-15,11-10 0 0,0 0-24 0,0 0 0 0,0 0-10 0,0 0 10 16,0 0 0-16,0-10 17 0,0-5-1 0,6-5-1 15,5-5-3-15,6 0 0 0,5-10 0 0,7 0 0 16,-1-6-12-16,6 6 0 0,11 0 0 0,0-5 0 16,1-5 0-16,5 4 0 0,-1 6 0 0,1 0 0 15,-5 5 0-15,4 0 0 0,-4 10 0 0,-7 0 0 16,1 4 0-16,-6 6 0 0,-12 10 0 0,1 0 0 16,0 5 0-16,-6 5-8 0,-6 6 8 0,0 4 0 15,-5 10 0-15,-6 0-8 0,6 5 8 0,-12 5 0 16,-5-10-11-16,5 11 11 0,-5 9-10 0,-1-5 10 15,1 5-85-15,5 1-11 0,-5 4-3 16,5-5 0-16,1-5-104 0,-1 1-21 16</inkml:trace>
        </inkml:traceGroup>
        <inkml:traceGroup>
          <inkml:annotationXML>
            <emma:emma xmlns:emma="http://www.w3.org/2003/04/emma" version="1.0">
              <emma:interpretation id="{8B4F967C-2732-4FA0-A40A-EBD9B6DB6F48}" emma:medium="tactile" emma:mode="ink">
                <msink:context xmlns:msink="http://schemas.microsoft.com/ink/2010/main" type="inkWord" rotatedBoundingBox="15839,2840 18147,2681 18391,6230 16082,638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8465.9091">14860 2979 1594 0,'0'0'35'0,"0"0"7"0,0-10 2 0,0 0 1 0,0 0-36 0,0-5-9 16,6-5 0-16,-6 4 0 0,0-4 107 0,5 5 19 16,-5 0 4-16,6 0 1 0,-6-5-45 0,0 0-9 15,0 0-1-15,0 5-1 0,-6-5-20 0,6 5-4 0,-5 0-1 16,-7-6 0-16,1 6-37 0,0 0-13 0,-12 0 9 15,1 10-9-15,-12-5 0 0,-6 10 0 0,-5 0 0 0,-12 5 0 16,1 0 9-16,-7 5-9 0,-4 5 10 0,4 10-10 16,1 1 0-16,0 4 0 0,5 0 0 0,6 10 0 15,1 0 0-15,10 5 11 0,0-4-11 0,6 4 10 16,6 5-10-16,6 0 0 0,5-9 9 0,0 4-9 16,5-5 0-16,12-5 0 0,0-5 0 0,0 0 0 15,12-4 0-15,-7-6 0 0,12-5 0 0,0-5 0 16,0-5 0-16,11-5 0 0,1-5 0 0,10 0 8 15,-5-10 0-15,12 0 1 0,4-5 0 0,7-11 0 16,-6-4-1-16,5 0-8 0,7-5 12 0,-7 0-4 16,1-6-8-16,-6 6-12 0,0-5 2 0,-6-5 1 0,0 0 33 15,-5 4 6-15,-6-4 2 0,5 5 0 0,-5 5-32 16,-11 4-20-16,5 6 4 0,-5 10 0 0,-6 0 16 0,0 10 0 16,-6 5-8-16,-11 5 8 0,0 0 0 0,6 20 0 15,-6 10 0-15,0 10 0 0,0-4 0 0,-6 9 0 16,-5 5 0-16,-1 0 0 0,1 6 0 0,0 4 17 15,-6 5-3-15,0 6-1 0,0 4 10 0,0 0 1 16,-6 1 1-16,0-1 0 0,-5 0-10 0,0-4-3 16,-6-6 0-16,-6 11 0 0,1-6 10 0,-6 5 2 15,-12 1 0-15,0 4 0 0,1-5-15 0,-1-4-9 16,-5-1 12-16,6-5-12 0,5-4 10 0,0-1-10 16,6-15 8-16,-1-10-8 0,12-9 8 0,0-6-8 15,-5 0 8-15,11-10-8 0,-1-10 15 0,1-5-3 16,0-5 0-16,5-5 0 0,1 0 4 0,5-11 1 15,0-4 0-15,11 0 0 0,6-10-17 0,11-5 0 16,6-6 0-16,6 1 0 0,11-5 0 0,11 0 0 0,6-1 0 16,17-9 0-1,5 5-27-15,12-1-2 0,6 1-1 0,10-5 0 16,7 0-141-16,-1-1-28 0,6 1-5 0</inkml:trace>
          <inkml:trace contextRef="#ctx0" brushRef="#br0" timeOffset="17803.9754">12739 3170 1494 0,'-5'15'32'0,"-1"-5"8"15,0 10 0-15,1 0 3 0,-7-5-35 0,7 5-8 0,-1-5 0 0,6-15 0 0,0 0 86 0,0 0 15 16,0 0 3-16,0 0 1 0,17 0-24 0,6-5-5 16,5-10 0-16,11-5-1 0,7-5-17 15,5-10-3-15,5-5-1 0,1-1 0 16,-1-4-17-16,6 5-3 0,1 0-1 0,-1-5 0 0,-6-1-13 16,-5-4-2-16,-5-5-1 0,-7-5 0 0,1 9-17 0,-6-4 0 15,0 0 0-15,0-11 0 0,-6 1 0 16,6 0 0-16,0-6 0 0,-6 1 0 0,0 5 0 0,1-6 0 15,-1 1 0-15,6-5 0 0,-12-1 0 0,7 1 0 16,-1 0 0-16,0 4 0 0,-5-4-10 0,5 15-6 16,0-6 0-16,6 6-1 0,-11 0 9 0,0 9 8 15,-12 1-12-15,6 15 12 0,-6-5-10 0,-11 10 10 16,0 0-8-16,0 9 8 0,-6 1 0 0,-10 5 0 16,-1 0 0-16,0 10-8 0,-6-5 8 0,0 10 0 15,1 5-9-15,-12 0 9 0,6 10 0 0,-1-5 0 16,-5 5 0-16,6 5 0 0,0 6-14 0,-1-1 2 0,-4-5 0 15,4 10 0-15,1 10 12 0,5-5 0 0,1-5 0 16,-1 16 0-16,1-6 12 0,-1 10 1 0,12 5 1 16,-6 16 0-16,5-1 5 0,7 16 1 0,-12-1 0 0,11 5 0 15,6-4 11-15,-6 4 2 0,6 6 1 0,-11 4 0 16,5-9 10-16,1-1 1 0,5-4 1 0,0 4 0 16,-6-15-12-16,0 1-2 0,6-16-1 0,-5 5 0 15,5-4-21-15,0-1-10 0,0-5 10 0,11 1-10 16,-5-1 0-16,5-10 0 0,-11-5 0 0,6 0 0 15,5-4-22-15,12-6-7 16,-6 0-2-16,5 0 0 0,7-5-166 0,4 0-34 16,1-10-6-16,0 5-764 0</inkml:trace>
        </inkml:traceGroup>
        <inkml:traceGroup>
          <inkml:annotationXML>
            <emma:emma xmlns:emma="http://www.w3.org/2003/04/emma" version="1.0">
              <emma:interpretation id="{53242107-E43E-4D90-8425-E6631BDECFC2}" emma:medium="tactile" emma:mode="ink">
                <msink:context xmlns:msink="http://schemas.microsoft.com/ink/2010/main" type="inkWord" rotatedBoundingBox="19275,4240 20654,4146 20732,5285 19353,538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9399.3144">16002 2828 1450 0,'6'-30'64'0,"-6"20"14"0,6-15-62 0,-6 5-16 16,11 0 0-16,0-1 0 0,1-9 88 0,5 0 14 16,0 0 3-16,5 5 1 0,1 0-21 0,0 10-4 15,5-5-1-15,0 5 0 0,0 4-17 0,-5 1-4 16,5 5-1-16,1 15 0 0,-1 11-37 0,-6-1-7 16,1 10-2-16,0 5 0 0,-6 10-12 0,0 5 0 15,-6 6 0-15,-5 9 0 0,-1-5 35 0,-10 6 4 16,-1-1 1-16,-5 10 0 0,-6 1-21 0,0-11-4 15,0 0-1-15,-6 1 0 0,6-11 22 0,0-5 5 16,0-5 1-16,0-9 0 0,6-11-24 0,0 0-5 16,5-5-1-16,0-10 0 0,1 0 6 0,5-10 1 15,0 0 0-15,0 0 0 0,0 0 11 0,0 0 2 0,5-15 1 16,7-5 0-16,-1-10-21 0,6-5-12 0,0-1 12 16,5-4-12-16,7-5 0 0,-1 0 0 0,0-5 0 15,1-11 0-15,4 1 0 0,7-5 0 0,0-1 0 0,5-4 0 16,6 5 0-16,0-1 0 0,5-4 8 0,1 0-8 15,-1 4 0-15,-5 11 0 0,6 10 0 0,-6 10 0 16,-17 4 0-16,0 11 0 0,0 10 0 0,-6 10 0 16,-6 5 0-16,-5 5 0 0,0 15 0 0,-5 1 0 15,5 9 0-15,-12 0 0 0,-5 5 0 0,6 5 0 16,5 1 0-16,-5-6 0 0,0 5 0 0,-1-5 0 16,1 0 0-16,0 1 0 0,5-1 0 0,0 10 0 15,-5-5-47-15,5 1-13 16,6-6-2-16,0 5-1 0,-11 0-135 0,5-5-27 0,6 6-6 15</inkml:trace>
        </inkml:traceGroup>
        <inkml:traceGroup>
          <inkml:annotationXML>
            <emma:emma xmlns:emma="http://www.w3.org/2003/04/emma" version="1.0">
              <emma:interpretation id="{34ABD843-D73F-43BE-AEBC-FFFC23E1FFE8}" emma:medium="tactile" emma:mode="ink">
                <msink:context xmlns:msink="http://schemas.microsoft.com/ink/2010/main" type="inkWord" rotatedBoundingBox="23432,4507 23504,4502 23516,4676 23443,4681"/>
              </emma:interpretation>
              <emma:one-of disjunction-type="recognition" id="oneOf10"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&amp;</emma:literal>
                </emma:interpretation>
                <emma:interpretation id="interp12" emma:lang="" emma:confidence="0">
                  <emma:literal>p</emma:literal>
                </emma:interpretation>
                <emma:interpretation id="interp13" emma:lang="" emma:confidence="0">
                  <emma:literal>P</emma:literal>
                </emma:interpretation>
                <emma:interpretation id="interp14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0262.7475">20137 2773 748 0,'0'0'33'0,"0"0"7"0,0 0-32 0,0 0-8 0,0 0 0 0,0 0 0 15,17 10 245-15,-6 0 47 0,6 5 10 0,-6 0 2 16,-5-5-176-16,-1 5-36 0,7 0-6 0,-12-5-2 16,0 5-31-16,0 0-6 0,0-4-2 0,0-1 0 0,0-10-18 15,0 10-4-15,0-10-1 0,0 0 0 0,-6 5 8 0,6-5 2 16,0 0 0-16,0 0 0 0,-6 5-9 0,6-5-2 15,0 0 0-15,0 0 0 0,-5 0 0 0,-1-5 0 16,-5-5 0-16,5 0 0 0,1 0-5 0,-1-6-2 16,6 1 0-16,0 0 0 0,-6 0-5 0,6 0-1 15,6 0 0-15,-6 5 0 0,6 0-8 0,-6 10 10 16,5-10-10-16,-5 10 10 0,0 0-10 0,0 0 0 16,6 10 0-16,5 0 0 0,-11 5-23 0,6 5 0 15,-6 5 0-15,-6 5-776 16,1 1-155-16</inkml:trace>
        </inkml:traceGroup>
      </inkml:traceGroup>
    </inkml:traceGroup>
    <inkml:traceGroup>
      <inkml:annotationXML>
        <emma:emma xmlns:emma="http://www.w3.org/2003/04/emma" version="1.0">
          <emma:interpretation id="{8A6B65A6-D2E2-40C4-92EA-9F3052369D29}" emma:medium="tactile" emma:mode="ink">
            <msink:context xmlns:msink="http://schemas.microsoft.com/ink/2010/main" type="paragraph" rotatedBoundingBox="3246,7250 29666,5453 29919,9164 3499,109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F14BE5-C823-44E5-83E9-52B1A91BB477}" emma:medium="tactile" emma:mode="ink">
              <msink:context xmlns:msink="http://schemas.microsoft.com/ink/2010/main" type="line" rotatedBoundingBox="3246,7250 29666,5453 29919,9164 3499,10961"/>
            </emma:interpretation>
          </emma:emma>
        </inkml:annotationXML>
        <inkml:traceGroup>
          <inkml:annotationXML>
            <emma:emma xmlns:emma="http://www.w3.org/2003/04/emma" version="1.0">
              <emma:interpretation id="{94A3F7B0-814F-432F-97B9-09FE7E5FF3E0}" emma:medium="tactile" emma:mode="ink">
                <msink:context xmlns:msink="http://schemas.microsoft.com/ink/2010/main" type="inkWord" rotatedBoundingBox="3291,7904 6651,7675 6765,9364 3406,959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1515.047">495 6612 576 0,'34'-15'25'0,"-23"10"6"0,-5-5-31 0,0-5 0 16,-6 5 0-16,11-6 0 0,6-4 140 0,-11 5 21 16,-12-5 5-16,6 5 1 0,11 0-43 0,1 0-8 15,-12 0-1-15,-6 5-1 0,6 0-27 0,0 10-6 16,0 0-1-16,0 0 0 0,-23 0-20 0,12 10-5 15,5 5-1-15,-5 15 0 0,-6 10-27 0,6 11-6 16,5-6-1-16,-5 20 0 0,0 5 8 0,-12 11 2 16,-5-1 0-16,-1 6 0 0,12-6-14 0,-5 5-2 15,-12-4-1-15,0-1 0 0,11-4-1 0,1-1 0 16,-1-10 0-16,-5 1 0 0,5-11-12 0,12-10 11 16,-1-5-11-16,1-9 10 0,-11-1-10 0,10-5 0 15,12-10 0-15,0 0 8 16,-5 0-109-16,5-15-23 0,0 0-4 0,0 0-495 0,11 0-99 0</inkml:trace>
          <inkml:trace contextRef="#ctx0" brushRef="#br0" timeOffset="22272.1651">1819 7044 921 0,'0'0'40'0,"0"0"10"15,0 0-40-15,11-5-10 0,-11 5 0 0,0 0 0 16,0 0 176-16,11-15 34 0,-11 15 6 0,0 0 2 0,0 0-97 0,0 0-19 15,0-10-4-15,0 10-1 0,0 0-58 0,-5 10-12 16,-7 0-3-16,1 10 0 0,-12 5-24 0,6 5 8 16,-11 11-8-16,5-1 0 0,1 5 0 0,-1 5 0 15,1-5 0-15,5 6 0 0,0-6 0 0,11 0 0 16,-5-5 0-16,5-5 0 0,12-9 0 0,-6-6 0 16,5 0 0-16,7-10 0 0,-12-10 0 0,11 5 0 15,6-15 0-15,6 0-11 0,-1-10 44 0,1 0 9 16,5-16 2-16,0-4 0 0,6-5-16 0,6-5-4 15,-6-1 0-15,5 1 0 0,1 0-10 0,0 0-2 16,-1-11-1-16,-11 11 0 0,6-10 7 0,-5 10 2 16,-7-11 0-16,-5 11 0 0,0 10-20 0,-6 5 0 15,-5 0 0-15,-6 9 0 0,-11 1 0 0,-1 10 0 16,-4 5 0-16,-7 10 0 16,-5 0-22-16,-1 5-8 0,1 5-2 0,5 10 0 15,-5 5-92-15,6 11-18 0,-1-6-4 0,6 5-762 0</inkml:trace>
          <inkml:trace contextRef="#ctx0" brushRef="#br0" timeOffset="22589.54">2746 6788 1494 0,'0'0'32'0,"0"0"8"0,0 0 0 0,0 0 3 15,11 5-35-15,1 5-8 0,-7 0 0 0,7 5 0 0,-7 0 74 16,1 5 13-16,-6 5 2 0,0 10 1 0,-6 6-26 0,1-1-6 16,-7 5-1-16,7 0 0 0,-12-5-2 0,0 6-1 15,0-6 0-15,0 0 0 0,0-5-10 0,0 0-1 16,0-4-1-16,6-6 0 0,5-5-1 0,-5-5 0 16,5-5 0-16,0-5 0 0,6-5-21 0,0 0-5 15,-11-5-1-15,11-5 0 0,-6 0 22 0,6-5 5 16,6-5 1-16,-6-6 0 0,6 1-19 0,5-5-4 15,0-10-1-15,6 5 0 0,0-10-10 0,6 4-8 16,11-9 12-16,5 5-12 0,1-5 0 0,11-1 0 16,11 1 0-16,0 0 0 15,6 10-63-15,0 0-6 0,6-1-2 0,-1 6 0 16,1 0-152-16,-1 5-30 0</inkml:trace>
          <inkml:trace contextRef="#ctx0" brushRef="#br0" timeOffset="21735.9716">269 6959 460 0,'11'-36'20'15,"-5"21"5"-15,-12-10-25 0,12-5 0 0,5 0 0 0,1 0 0 0,-7 0 204 0,6-6 35 16,1 1 7-16,5 5 2 0,5 0-139 0,7 0-27 15,-12 0-6-15,11-1 0 0,12 1-16 0,10 0-4 16,7-5 0-16,5 0 0 0,6 0-16 0,0-1-4 16,-6 1-1-16,6 0 0 0,0 10-15 0,-6-5-4 15,6 5 0-15,0 0 0 0,-12 5-16 0,-5-1 0 16,-6 6-13-16,-5 0 5 16,0 5-36-16,-6 0-8 0,-6 5 0 0,-11 5-1 0</inkml:trace>
          <inkml:trace contextRef="#ctx0" brushRef="#br0" timeOffset="21919.1965">229 7129 1350 0,'-39'10'60'0,"27"-5"12"0,7 1-58 0,-7 4-14 16,7-10 0-16,-1 10 0 0,6-10 87 0,0 0 14 0,0 5 3 0,0-5 1 15,23 10-33-15,-1 0-8 0,1-10 0 0,5 0-1 16,18 0-19-16,4-5-3 0,18-5-1 0,6 0 0 15,-6 0-40-15,11 0-11 0,11-1-1 0,-5 1 0 16</inkml:trace>
        </inkml:traceGroup>
        <inkml:traceGroup>
          <inkml:annotationXML>
            <emma:emma xmlns:emma="http://www.w3.org/2003/04/emma" version="1.0">
              <emma:interpretation id="{BBCB7B6D-34AB-4F15-BC6E-D22AA3C00DB2}" emma:medium="tactile" emma:mode="ink">
                <msink:context xmlns:msink="http://schemas.microsoft.com/ink/2010/main" type="inkWord" rotatedBoundingBox="8493,7466 14720,7042 14854,9020 8627,944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4689.0938">5274 6848 864 0,'0'0'38'0,"0"0"8"0,0 0-37 0,0 0-9 16,0 0 0-16,0 0 0 0,0 0 155 0,17 0 29 15,6-5 5-15,5 0 2 0,6-10-103 0,0 0-21 16,0-5-4-16,5 0-1 0,7-6-18 0,-1 1-4 16,-6-5-1-16,-5 10 0 0,0-5-25 0,0 0-5 15,-6-5-1-15,-5 5 0 0,-6-1 19 0,0 1 3 16,0-5 1-16,0 0 0 0,-11 10-1 0,-1-5 0 16,1 5 0-16,0-5 0 0,-6 4-3 0,0-4-1 15,-6 0 0-15,0 5 0 0,1 0-26 0,-7 5 0 16,1 0 0-16,-6 0 0 0,6 5 0 0,-1 5 0 15,-5 5 0-15,-5 5 0 0,-1 5 0 0,-11 10 0 16,0 0 0-16,0 15 0 0,-11 0 0 0,6 6 12 0,5 9-2 16,0 0 0-16,0 10-10 0,5 1 10 0,1 4-10 15,11-5 10-15,0 1-2 0,0-1 0 0,12-5 0 0,5-5 0 16,0-9-8-16,11-1 0 0,-5-15 0 0,11 0 8 16,5-5 1-16,1-5 0 0,-1-10 0 0,7 0 0 15,-7-5 19-15,7-10 3 0,5-5 1 0,5-10 0 16,6 0-6-16,1-10-1 0,-1-5 0 0,6-1 0 15,0 1 12-15,0 0 3 0,-6-5 0 0,0 10 0 16,6-11-40-16,-6 6 0 0,-5-5 0 0,-1 5 0 16,-5-1 0-16,6 11 0 0,-6 0 0 0,-6 5 8 0,-5 5-8 15,-1 5 11-15,1 5-11 0,-12 5 12 0,6 5-12 16,-5 10 0-16,5 5 0 0,-6 10 0 0,-11 5 0 0,5 10 0 16,7 11 0-16,-7-6 8 0,1 0-8 0,-6 0 0 15,6 11 0-15,-6-6 8 0,5 5-8 0,-5-10 10 16,0 1-10-16,6-6 10 0,0 0-10 0,-6-5 0 15,5 0 0-15,-5-5 0 16,6 1-36-16,5-6-7 0,-5-5-1 0,5 0-749 16,1 0-151-16</inkml:trace>
          <inkml:trace contextRef="#ctx0" brushRef="#br0" timeOffset="24691.6292">7044 6536 1602 0,'-17'-25'71'0,"12"15"14"0,-1-5-68 0,0 5-17 0,-5-5 0 0,0 5 0 16,-1-5 108-16,1 10 17 0,-6-5 4 0,0 5 1 15,0 10-50-15,-6 0-11 0,-5 5-1 0,-6 5-1 16,0 0-35-16,-5 5-8 0,-1 10 0 0,-5 1-1 16,-6 9 2-16,6 0 1 0,-12 0 0 0,6 5 0 15,-11 11-18-15,6-1-8 0,-1 0 0 0,0 0 8 16,1 1-8-16,5-1 0 0,0-5 0 0,6 0 0 15,5-4-98-15,12-1-15 0,0-5-3 0,11-5-552 16,11-10-111-16</inkml:trace>
          <inkml:trace contextRef="#ctx0" brushRef="#br0" timeOffset="24695.0377">7593 6687 748 0,'11'-10'67'0,"6"0"-54"15,-6-5-13-15,6 0 0 0,6-5 191 0,-6 0 35 16,0 0 7-16,0 5 2 0,5-6-108 0,-5 1-22 16,-5 0-4-16,-1 5-1 0,0 5-25 0,-5-5-6 15,-6 5-1-15,0 10 0 0,-6-10-24 0,-5 5-4 16,5 0-2-16,-11 5 0 0,-5 0-15 0,-6 5-3 16,-1 0-1-16,-10 15 0 0,-12 0 8 0,6 10 1 0,5 0 1 0,-11 6 0 15,6 4-20-15,0 10-9 0,-1 0 8 0,7 6-8 16,5-1 8-16,6-10-8 0,-1 5 0 0,7-9 8 15,10-6-8-15,1-5 0 0,5 0 0 0,1-10 0 16,5 0 0-16,0-5 0 0,5-5-8 0,1-5 8 16,11 0 0-16,0-5 0 0,6-10-9 0,5-5 9 15,0-5 0-15,6 0 0 0,0-10 0 0,0 0 0 16,5-5 0-16,-5-1 0 0,-5-9 0 0,5 5 0 16,0 0 0-16,-1-5 0 0,-10 4 0 0,5 1 0 15,-5 10 0-15,-6 5 0 0,0 5 0 0,-6 5 0 16,-11 15 0-16,0 0 0 0,0 0 0 0,6 20 0 15,-6 5 0-15,0 0 0 0,0-5 9 0,-11 15-9 16,-1 1 0-16,1 4 0 0,0 0 0 0,-6 5 0 16,5-5-107-16,1 1-13 0,0-6-4 0,5 0 0 0</inkml:trace>
          <inkml:trace contextRef="#ctx0" brushRef="#br0" timeOffset="24696.0335">7977 6602 345 0,'17'-20'31'0,"0"0"-31"16,0-6 0-16,0 6 0 0,0 0 252 0,0 5 44 16,-6 5 8-16,6 10 3 0,-5 5-114 0,-1 5-22 15,0 5-5-15,6 5-1 0,-11 6-60 0,5 4-12 16,1 5-2-16,-7 0-1 0,7 5-26 0,-7 0-4 16,-5-9-2-16,12 4 0 0,-7 5-35 0,-5 0-7 15,0-10-2-15,-5-5 0 0,5 1-6 0,-6-11-8 0,0 0 11 0,1-5-11 16,-1 0 12-16,6-10-12 0,0 0 12 0,0 0-12 15,-6 5 10-15,-5-5-10 0,0-10 8 0,5 5-8 16,6-10 8-16,-6 0-8 0,1-11 8 0,-1 1-8 16,12 0 0-16,-6 0 0 0,11-10 8 0,0 0-8 15,12 5 0-15,5-1 0 0,0 1 9 0,1 5-9 16,-1 0 0-16,6 0 0 0,0 5 0 0,5 5 8 16,-5 15-8-16,-5 0 0 0,-1 5 0 0,-5 5 0 15,-1 10 0-15,-5 0 0 0,0 0 0 0,-11 10 0 16,-1 0 8-16,-5-4 0 0,0 9 0 0,-5 0 0 15,-1-5-8-15,0 0 0 0,-5-5 0 0,0 0 0 16,0-4 0-16,-1-1 0 0,1-5 0 0,5-5 0 16,-5 5 0-16,5-5 8 0,6-10-8 0,0 0 8 0,-11 0-8 0,0-5 0 15,-1-5-8-15,7 0 8 0,5 0 0 0,0-10 0 16,0-6 0-16,5 6 0 0,7-5 0 0,5-5 0 16,0 0 0-16,0 5 0 0,5 0-12 0,6 10 4 15,-5-5 0-15,0 4 0 0,-1 6 8 0,-5 0 11 16,0 0-3-16,-17 10 0 0,12 10-8 0,-7 5 8 15,1 1-8-15,-6 4 8 0,0 0 0 0,-6 5 0 16,1 0 0-16,-1 0 0 0,6-5-22 0,-6 0-5 16,6 0-1-16,0-5 0 15,6 6-137-15,0-6-28 0,-1 0-6 0</inkml:trace>
          <inkml:trace contextRef="#ctx0" brushRef="#br0" timeOffset="24903.8927">9046 6617 1551 0,'0'0'68'0,"0"0"16"0,0 0-68 0,0 0-16 0,17-5 0 0,-17 5 0 16,6 5 125-16,5 0 22 0,-11-5 4 0,11 15 1 16,-5 0-58-16,0 0-11 0,-6 5-3 0,0 5 0 15,0 0-24-15,-6 6-4 0,0 4-2 0,1 5 0 16,-1 5-6-16,-5 0-2 0,5 1 0 0,-5 4 0 15,0-5-27-15,-1 5-6 0,7-4-1 0,-1-1 0 16,0 0 2-16,1-10 0 0,-1 5 0 0,0-9 0 16,6-1 2-16,0-5 1 0,0-10 0 0,0 0 0 0,6-5 4 15,-6-10 1-15,0 0 0 0,0 0 0 0,0 0 1 0,0 0 0 16,-6-10 0-16,6-10 0 0,-5-5-6 0,-1 0-1 16,0-6 0-16,1-4 0 0,-1-5-12 0,0-5 0 15,12-10 0-15,0-1 0 0,-1-4 0 0,7 0 0 16,10-6-8-16,1 1 8 0,5-5-16 0,6 4 4 15,6 11 1-15,5 0 0 0,6 5 11 0,0 4 0 16,0 11 0-16,0 0 0 16,-1 5-28-16,-10 10-3 0,5-5-1 0,-11 10 0 0,0 10 32 0,0 0 0 15,-11 5 0-15,-1 5 0 0,-5 10 0 0,-5 5 0 16,-7 10 0-16,-5 5 0 0,-11 5 0 0,0 6 0 16,-18 4 0-16,1 10 0 0,-11-5 0 0,-7 6 0 15,-10-6 0-15,-12 5 0 0,0 1-14 0,0-1 3 16,0-10 1-16,12-5 0 15,-1-5-126-15,6-9-24 0,17-6-6 0,0-10-910 0</inkml:trace>
          <inkml:trace contextRef="#ctx0" brushRef="#br0" timeOffset="25115.6506">10042 5416 2026 0,'28'-15'90'0,"-22"15"18"15,-6 0-86-15,11 5-22 0,-6 5 0 0,12 10 0 16,-5 5 107-16,-1 10 17 0,0 6 3 0,1 9 1 16,-7 5-52-16,1 0-9 0,0 11-3 0,-6-1 0 0,0-5-36 0,-6 1-7 15,6 9-1-15,0 0-1 16,-6-9-19-16,6 9 0 0,-11-5 0 0,5 6 0 16,1 4-77-16,-1-5-23 0,-5-4-4 0,5 4-659 15,6-5-132-15</inkml:trace>
          <inkml:trace contextRef="#ctx0" brushRef="#br0" timeOffset="25444.1682">10822 6918 1555 0,'0'0'138'0,"0"0"-110"15,17 0-28-15,-6-5 0 0,12 0 109 0,0-5 17 16,-1-10 3-16,12 5 1 0,6-5-46 0,5 0-10 15,12 0-2-15,-7-5 0 0,7-11-53 0,-12 6-11 16,6-5-8-16,-11 0 9 0,-1-5-9 0,-5 5 0 0,-6-11 0 0,-11 11-11 16,0 0 11-16,-5 0 12 0,-7 5-2 0,1 0-1 15,-6 9 40-15,-6 6 8 0,-5 0 2 0,5 10 0 16,-11-5 1-16,0 10 0 0,-5 5 0 0,-1 5 0 16,-5 5-36-16,0 5-6 0,-6 11-2 0,-6 4 0 15,1 0-6-15,-1 5-2 0,0 15 0 0,6 1 0 16,1-16-8-16,10 15 0 0,0 0 0 0,6 11 0 15,12-11 0-15,5 0 0 0,5 1 0 0,12-1 0 16,6-5 0-16,5 0-11 0,6-4 3 0,11-1 0 16,6-5-188-16,6-10-38 15</inkml:trace>
        </inkml:traceGroup>
        <inkml:traceGroup>
          <inkml:annotationXML>
            <emma:emma xmlns:emma="http://www.w3.org/2003/04/emma" version="1.0">
              <emma:interpretation id="{3084209A-BC43-48EC-9C7B-6A4E2FF9DD07}" emma:medium="tactile" emma:mode="ink">
                <msink:context xmlns:msink="http://schemas.microsoft.com/ink/2010/main" type="inkWord" rotatedBoundingBox="18942,6737 22717,6480 22895,9094 19120,935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9515.7863">16879 5632 1443 0,'0'0'32'0,"0"-10"6"0,6-5 2 0,11 0 0 0,-6 0-32 0,0 0-8 16,-5 0 0-16,5-6 0 0,12 1 87 0,-12 0 15 16,-5 5 3-16,5-5 1 0,0 0-34 0,1 5-6 15,-7 0-2-15,-10 5 0 0,-7 0-27 0,12 10-5 16,12-5-2-16,-12 5 0 0,-12-5 1 0,7 0 0 15,5 5 0-15,0 0 0 0,-23 5-7 0,6 0-2 0,-5 5 0 16,5-5 0-16,0 5 0 0,-12 0 0 0,1 0 0 16,-6 5 0-16,0 5-2 0,6 0-1 0,-12 0 0 15,6 0 0-15,1 6-11 0,-1-1-8 0,0 5 12 16,-6 5-12-16,0 0 18 0,7 5-3 0,-7 1-1 0,0 9 0 16,-5 0-5-16,0 0-1 0,0 1 0 0,-6 9 0 15,6 0 16-15,5 0 4 0,-5 6 0 0,5 4 0 16,0-5-8-16,7 6-2 0,-1-1 0 0,5 0 0 15,7 1-2-15,-1-1 0 0,6 6 0 0,6-6 0 16,0-10-7-16,5 1-1 0,0-11-8 0,6 5 12 16,6-10-2-16,0 0-1 0,-1-4 0 0,12-6 0 15,6-10-1-15,-1 5-8 0,12-10 12 0,0 0-4 0,11-10 3 16,6-5 0-16,6-5 0 0,5-10 0 0,6 0 1 0,0-10 0 16,5-5 0-16,1-5 0 0,-1 0-4 0,1-5-8 15,5-6 12-15,-11-9-4 0,-6-5-8 0,-5 0 10 16,16-11-10-16,-5-4 10 0,-17 0-10 0,0-6 0 15,6 6 0-15,-1-16 0 0,-11 11 0 0,-5-10 8 16,-6-6-8-16,0 6 8 0,-6 9-8 0,-5 1 0 16,-18-5 0-16,7 4-11 0,-12 6 11 0,0 10 0 15,-17 9 8-15,0 1-8 0,5 5 0 0,-16 10 0 16,-11-5 0-16,-18 9 0 0,-11 1 0 0,6 15-15 16,5 0 3-16,-5 5 0 15,-11 5-40-15,5 10-7 0,6 0-1 0,-1 10-1 16,12 0-158-16,12 5-31 0</inkml:trace>
          <inkml:trace contextRef="#ctx0" brushRef="#br0" timeOffset="28898.2643">15759 6642 1558 0,'0'0'34'0,"0"0"7"0,0 0 2 0,0 0 1 0,0 0-35 0,0 0-9 0,17-5 0 0,-5 5 0 15,5-5 48-15,-1 0 7 0,1 0 1 0,12-5 1 16,-7 0-5-16,1 0-2 0,5 0 0 0,1-5 0 0,-7 0-16 16,1-1-3-16,5 1-1 0,-5-5 0 0,-6 10-4 15,0-10-1-15,0 5 0 0,5 0 0 0,-5-5 14 0,-6 0 2 16,1-5 1-16,5 5 0 0,-6-1-6 0,0 1-2 16,1-5 0-16,-1 5 0 0,0 0-11 0,1 0-3 15,5 0 0-15,-6 0 0 0,6 0-20 0,-6 5 0 16,0 0 0-16,1 4 0 0,-1-4 0 0,0 0 0 15,-5 5 0-15,5 0 0 0,-5 0 0 0,-6 10 0 16,0 0 0-16,0 0 0 0,0 0 0 0,0-10 0 16,0 10 0-16,0 0 0 0,0 0 0 0,0 0 0 15,6-10 0-15,-6 10 0 0,0 0 0 0,0 0 0 16,0 0 0-16,0 0 0 0,0 0 0 0,0 0 0 16,0 0 0-16,0 0 0 0,0 0 0 0,0 0 0 15,0 0 0-15,0 0 0 0,0 0 0 0,0-5 0 16,-6 0 0-16,6 5 0 0,-6 5 0 0,6-5 0 15,0 0 0-15,0 0 0 0,-5 5 0 0,-1 0 0 0,0 0 0 16,-5-5 0-16,5 0 0 0,1 5 0 0,-7 0 0 0,12-5 0 16,0 0 0-16,0 0 0 0,0 0 0 0,0 0 0 15,-5 5 0-15,-1 0 0 0,1 0 0 0,5-5 0 16,-6 5-21-16,6-5-9 16,0 0-2-16,-11 10 0 0,11-10 32 0,-6 10 0 0,0-5-8 0,-5 5 8 15,5 0-33-15,-5-4-4 16,0 4-1-16,-1 0 0 0,1 0-145 0,-6 5-29 15,6-5-5-15,-1 0-556 0</inkml:trace>
          <inkml:trace contextRef="#ctx0" brushRef="#br0" timeOffset="30073.7992">19356 4843 1209 0,'34'-10'108'0,"-11"-5"-87"15,-18-5-21-15,1 5 0 0,-6 15 82 0,0-10 12 0,-6 0 2 0,1 5 1 16,-1-5-9-16,0 10-1 0,-5 5-1 0,0 5 0 16,-12 5-24-16,1 10-5 0,-7 10-1 0,1 15 0 15,-12 6 13-15,-5 14 3 0,-6 5 0 0,-17 16 0 16,-5-6-5-16,5 16-1 0,6-1 0 0,-17 11 0 16,-12-1 2-16,18-4 0 0,10 4 0 0,1 6 0 15,11-6-18-15,0-9-3 0,6-1-1 0,6 11 0 16,16-16-34-16,6 1-12 0,0-1 9 0,11-4-9 15,18-11 0-15,5 1 0 0,-6-11 0 0,17 0 0 16,6-4-18 0,17-11-9-16,11 0-1 0,6-15-1 0,11-4-152 0,6-11-31 15,6-5-5-15</inkml:trace>
        </inkml:traceGroup>
        <inkml:traceGroup>
          <inkml:annotationXML>
            <emma:emma xmlns:emma="http://www.w3.org/2003/04/emma" version="1.0">
              <emma:interpretation id="{164BCF15-6642-4FE9-B312-9990C33A6C6C}" emma:medium="tactile" emma:mode="ink">
                <msink:context xmlns:msink="http://schemas.microsoft.com/ink/2010/main" type="inkWord" rotatedBoundingBox="23461,5875 29666,5453 29919,9164 23713,9586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5685.3989">23841 4630 288 0,'0'0'25'0,"0"0"-25"0,0 0 0 0,0 0 0 0,0 0 128 0,0 0 21 15,0 0 4-15,0 0 1 0,0 0-57 0,23-5-11 16,-1-11-2-16,6 6-1 0,-5-5-7 0,5 5-2 15,-5-5 0-15,5 0 0 0,1-5-16 0,-7 10-3 16,1-5-1-16,5-5 0 0,-5 0-35 0,-1 0-7 16,-5 4-2-16,0 6 0 0,-5-10-10 0,5 5 0 15,-12 0 0-15,6-5 0 0,-5-5 0 0,5 5 0 16,1-5 0-16,-1 0 0 0,-5-1 0 0,5 1-17 16,-5-5 4-16,5 5 1 0,-5 5 3 0,-1-5 1 15,1 5 0-15,0-6 0 0,-1 6 8 0,1 5 0 16,-6 0 0-16,0-5 0 0,0 0 0 0,0 5 8 15,0 0-8-15,-6 5 11 0,1-5 1 0,-1 5 0 16,6 10 0-16,-11-5 0 0,5-5 11 0,-5 0 2 0,11 10 1 16,-12-6 0-16,1 6-5 0,-6 0-1 0,17 0 0 15,-11 0 0-15,-6 0-20 0,0 6 0 0,0-1 0 0,6 0 0 16,-1 5 0-16,-5-5 0 0,6 0 0 0,0 10 0 16,-1 0 8-16,7 0 1 0,-7 0 0 0,1 0 0 15,0 0-1-15,5 10 0 0,-5 0 0 0,5 6 0 16,-5-1 7-16,5 10 1 0,1 0 0 0,5 10 0 15,-6 6 12-15,0-6 4 0,-5 10 0 0,5 6 0 16,-5-6 1-16,5-5 1 0,1 1 0 0,-7 4 0 16,1-5 1-16,0 1 0 0,-1-11 0 0,1 0 0 15,-6-5-7-15,0-5-2 0,0 1 0 0,6-6 0 0,0-5 6 16,-1 0 0-16,7 0 1 0,-7-5 0 0,12-5-20 16,-5 0-4-16,-1 1-1 0,6-6 0 0,0-10-8 15,0 0 8-15,0 0-8 0,0 0 8 0,0 0-8 0,0 10 0 16,0-10 9-16,6 15-9 0,-6-15 0 0,0 10 0 15,0-10 0-15,0 0 8 0,0 10-8 0,-6 0 0 16,6 0 0-16,0-10 8 0,-11 10-8 0,11-10 0 16,-6 5 0-16,6-5 0 0,0 0 0 0,0 0 0 15,0 0 0-15,0 0 0 0,-6 10 0 0,6-10 0 16,0 0 0-16,0 0 0 0,0 0 0 0,0 0 9 16,0 0-9-16,0 0 0 0,0 0 8 0,0 0-8 15,0 0 0-15,-5 10 0 0,-1 0 0 0,0 0 0 16,1 0 0-16,-1 10 0 0,-5-4 0 0,5 4 0 15,-5-5 0-15,5 5 0 0,0 5 0 0,1-5 0 16,-1 0 0-16,6-5 0 0,-5 5 0 0,-1-5 0 0,0-10 0 0,6-5 0 16,0 0 0-16,0 0 0 0,0 11 0 0,0-11 0 15,0 0 13-15,0 0-4 0,0 0-1 0,0 0 0 16,0 0 2-16,0 0 0 0,0 0 0 0,6-16 0 16,0 1-10-16,-1-5 0 0,1 0 9 0,5 0-9 15,-5-5 0-15,5 0 0 0,0-5 0 0,1-6 8 16,5 6-8-16,5-5 0 0,-5 5 0 0,6-5 0 15,11-1 0-15,-6 1 0 0,0 5 0 0,-5-5-8 16,11 0-4-16,-6 5 0 0,12-1 0 0,-6-4 0 16,0 5 12-16,5 0-13 0,-5 0 5 0,6 0 8 15,-12 4 0-15,6 6 0 0,-6-5 0 0,6 5 0 16,-6 5-11-16,1 0 11 0,-7 0-8 0,1 10 8 0,-12-5 0 16,6 5 0-16,-5 5 0 0,-12 0 0 0,11 5-12 0,0 5 4 15,-5 0 0-15,0 10 0 0,-6-5 8 0,-6 5 0 16,0 5 0-16,-5 0 0 0,0 6 0 0,-12-6 0 15,6 0 0-15,-11 5 0 0,-1 0-8 0,1-5 0 16,0-5 0-16,0 1 0 0,-1-6 8 0,1 0-8 16,5 0 8-16,6-5-8 0,-5-5 8 0,5 0 0 15,0 5 0-15,6-5 0 0,-1-5 0 0,1 0 0 16,11 0 0-16,-6-5 0 0,-5 0 0 0,0 5 0 16,11 0 0-16,0 0 0 0,0 0 0 0,0 0 0 15,0 0 0-15,0 0 0 0,0 0 0 0,0 0 0 16,0 0 0-16,17 10 0 0,0 0 8 0,0 10 3 15,5 0 1-15,1 5 0 0,-6-4-4 0,11 4 0 16,-5 0 0-16,5 5 0 0,0-5-8 0,1 0-11 16,-1-5 3-16,-6 0-1122 0</inkml:trace>
          <inkml:trace contextRef="#ctx0" brushRef="#br0" timeOffset="30748.6604">20306 6195 172 0,'0'0'16'0,"0"0"-16"0,0 0 0 0,0 0 0 16,0 0 189-16,0 0 35 0,0 0 8 0,0 0 0 15,0 0-88-15,0 0-17 0,17-10-4 0,-5 0-1 16,5 5-22-16,5-10-5 0,-5 5-1 0,6-6 0 15,5-9-22-15,0 5-5 0,1-5-1 0,10 0 0 16,1 0-37-16,-6 0-7 0,5 0-2 0,-5-6 0 16,6 6-20-16,-6-5 0 0,-6-5 0 0,0 5 8 15,-5-5-8-15,0 0 0 0,-7-1 8 0,7-4-8 16,-6-5 9-16,0 0-9 0,-6-6 12 0,6 1-12 0,-5-5 8 16,5 0-8-16,0-6 0 0,-6-4 0 15,0 0 0-15,6-1 0 0,-6 1 0 0,1 0 0 0,-1 9 0 16,0 1 0-16,1 5-12 0,-7 0 3 0,1 4 9 0,0 11 0 15,-6 5 0-15,5 5 0 0,-5 5 0 0,0 0 0 16,-5 5 0-16,5 0 0 0,-6 5 0 0,0 0 11 16,1 0-3-16,-7 4 0 0,7 6-8 0,-1-5 0 15,-5 0 0-15,11 5 0 0,-12 10 28 0,-5 1 3 16,1 9 1-16,-1 0 0 0,0 5-32 0,-6 0 0 16,6 10 0-16,-6 10 0 0,1 6 22 0,-1 4-2 15,-5 10 0-15,5 11 0 0,-5 4-6 0,5 0-2 16,1 6 0-16,-1 9 0 0,0-9 42 0,-5-1 8 15,6 6 2-15,-7-6 0 0,1 0-12 0,5 1-1 16,-5-1-1-16,5 1 0 0,-5-11-18 0,6 0-3 0,-1-4-1 16,0-1 0-16,1-5-14 0,16 1-3 0,0-11-1 15,1 0 0-15,10-4-10 0,7-6 0 0,5-5-12 16,5-10 12-16,12 0-48 16,0-5-3-16,0-4 0 0,11-11 0 15,1 5-144-15,4-5-29 0,1-5-5 0,0-5-436 0,-5-5-87 0</inkml:trace>
          <inkml:trace contextRef="#ctx0" brushRef="#br0" timeOffset="31461.3419">21432 6637 892 0,'0'0'40'0,"11"-15"8"0,-11 15-39 0,6-15-9 16,-1-5 0-16,7 5 0 0,-7 10 24 0,7-10 2 15,-1 4 1-15,6-4 0 0,-6 5 20 0,-5 0 4 16,0-5 1-16,-1 5 0 0,6-5 49 0,-5 5 11 15,0-5 1-15,-1 5 1 0,1-5-27 0,0 5-6 16,-6-5-1-16,0 0 0 0,0-5-8 0,5 4-1 16,-5 6-1-16,-5-5 0 0,-1 0-18 0,0 0-3 15,1 0-1-15,-1 0 0 0,-5 5 2 0,5-5 0 16,-5 0 0-16,-6 5 0 0,6 0-40 0,-6-5-10 16,0 0 0-16,-6 5 0 0,6 5 0 0,0-5 0 15,0 4 0-15,-6-4 0 0,1 10 0 0,-6 0 0 16,-1 5 8-16,-5 11-8 0,0-1 12 0,6 10 1 15,-6 10 0-15,0-5 0 0,0 0-3 0,6 10-1 0,-6-4 0 0,6 4 0 16,0 0-9-16,5-5 0 0,0 0 0 16,6 6 8-16,0-6-8 0,12 0 0 0,-7-10 0 15,12 0 0-15,0-15 0 0,6 5 0 0,0-5 0 16,5 0 0-16,6-10 0 0,0 0 0 0,6-5 0 0,5-5 0 16,-5-10 8-16,10 0-8 0,1 0 8 0,6-5-8 15,-6-5 12-15,0-5-4 0,11-1 0 0,0 1 0 16,-11 5 13-16,6-5 3 0,-6 0 0 0,5-6 0 15,-5 6-24-15,0 0 9 0,-5 0-9 0,-1 10 0 16,0 0 0-16,-5 5 0 0,-6 5 0 0,0 4 0 16,0 1 0-16,0 5 0 0,-6 0 0 0,-11 5 0 15,17 0 0-15,-6 5 0 0,6-5 0 0,-17 0 0 16,0 0 0-16,11 10 0 0,-5 6 0 0,5-6 0 16,-5 5 0-16,0 5 0 0,-6 5 0 0,0 0 0 0,-6 10 0 15,6 0 0-15,-11 6 0 0,5 4 0 0,0 0 0 16,-5 10 0-16,5 1 0 0,-5 9 0 0,-6-10 16 0,6 5-3 15,-6 1-1-15,0 4 0 0,0-5 7 0,-6 6 1 16,1-1 0-16,-7 0 0 0,-10 1 5 0,-1-1 2 16,-5-5 0-16,-6 11 0 0,-5-11-10 0,-1 5-1 15,0-9-1-15,1 4 0 0,5-10-7 0,0-10 0 16,0-5-8-16,6-4 12 0,-6-11 2 0,6 0 0 16,5-10 0-16,1-5 0 0,5-5 14 0,5 0 2 15,-4-5 1-15,10-5 0 0,6 0-31 0,0-10 0 16,6 0-13-16,5-11 4 0,0 6 9 0,12-5 12 15,5-5-2-15,12-5-1 0,5-5-9 0,6-6 0 16,11-4 0-16,6-5 0 16,6-6-45-16,11 1-8 0,11-15-2 0,6-6 0 15,11 1-66-15,0-1-14 0,0 11-2 0,12-5-661 0,-18 14-132 0</inkml:trace>
          <inkml:trace contextRef="#ctx0" brushRef="#br0" timeOffset="32022.9337">22314 6178 1450 0,'0'-20'64'0,"6"5"14"0,5-5-62 0,-5 5-16 16,11-6 0-16,-6-4 0 0,6 5 92 0,0 0 16 15,5 5 4-15,7-5 0 0,-7-5-29 0,1 10-6 16,5-5-1-16,-5 10 0 0,-1 5-6 0,1 10-2 16,-6-5 0-16,0 10 0 0,0 5-19 0,0 10-4 15,6 15-1-15,-12 0 0 0,0 0-19 0,-5 11-4 16,0-1-1-16,-6 10 0 0,0 1 10 0,-6-6 2 15,0 5 0-15,-5 1 0 0,5-1-20 0,-5-5-3 0,0-5-1 0,5-4 0 16,-5-6 4-16,5-5 0 0,0 0 0 0,-5-10 0 16,5 1-12-16,1-11 8 15,-1-5-8-15,6 0 8 0,0-10 0 0,0 0 0 0,0 0 0 16,0 0 0-16,0 0 20 0,0 0 3 16,-6-15 1-16,6 0 0 0,6-5-16 0,0-6-4 0,-1 1 0 15,7-5 0-15,-1-5-3 0,6-5-1 0,0-6 0 0,6-4 0 16,5 5-8-16,6-10 0 0,17-1 0 0,0 1 0 15,-1 0-8-15,7 4 8 0,0 1 0 0,5 10 0 16,-6 5 0-16,-10 10-11 0,-7 15 11 0,-5 10-8 16,-6 0 8-16,1 10 0 0,-7 0 0 0,1 10-8 15,-1 5 8-15,-5 5 0 0,6 5 0 0,-6 0 0 16,-6 1 0-16,6 4 0 0,0 0 0 0,-5 0 0 16,-1-4 0-16,0-1 0 0,1 5 0 0,-7 5-8 15,1-10-40-15,0 6-7 0,-1-1-1 16,1-5-1-16,11-10-165 0,-12 5-33 0,12 21-6 15,0-11-2-15</inkml:trace>
          <inkml:trace contextRef="#ctx0" brushRef="#br0" timeOffset="36240.681">25843 4423 1537 0,'34'-10'68'0,"-17"5"14"0,5-5-66 0,1 10-16 15,5-5 0-15,1 10 0 0,5 0 97 0,0 10 16 16,5-4 3-16,1 14 1 0,-1 0-41 0,1 10-8 16,5 10-1-16,0 11-1 0,1 4-2 0,-12 10 0 0,-6 11 0 0,-6 4 0 15,-10 6 7-15,-1-1 1 0,-17 11 0 0,-11 9 0 16,-5 1 4-16,-12 4 0 16,-6-4 1-16,-5 15 0 0,0-6-28 0,0-9-5 0,-1 0-2 0,-5 4 0 15,6-4-25-15,6-1-5 0,-7-4 0 0,1 5-1 16,6-6-19-16,-7 1-4 0,1-16-1 0,0 1 0 15,5-6-167 1,-5-9-32-16,-6-6-8 0</inkml:trace>
        </inkml:traceGroup>
      </inkml:traceGroup>
    </inkml:traceGroup>
    <inkml:traceGroup>
      <inkml:annotationXML>
        <emma:emma xmlns:emma="http://www.w3.org/2003/04/emma" version="1.0">
          <emma:interpretation id="{3ACFDE0B-0CF0-408F-A239-6693BBAFABEB}" emma:medium="tactile" emma:mode="ink">
            <msink:context xmlns:msink="http://schemas.microsoft.com/ink/2010/main" type="paragraph" rotatedBoundingBox="2715,10581 24052,9872 24135,12356 2798,130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65F744-1E20-45C7-AC08-2EF26F7647E0}" emma:medium="tactile" emma:mode="ink">
              <msink:context xmlns:msink="http://schemas.microsoft.com/ink/2010/main" type="inkBullet" rotatedBoundingBox="2724,10837 5228,10754 5298,12875 2794,12958"/>
            </emma:interpretation>
          </emma:emma>
        </inkml:annotationXML>
        <inkml:trace contextRef="#ctx0" brushRef="#br0" timeOffset="37526.7334">-523 10546 2016 0,'0'0'89'0,"0"0"19"0,11-10-87 0,-11 10-21 16,0-10 0-16,12 5 0 0,10-5 104 0,-5 5 17 16,-5 0 3-16,10 0 1 0,18-5-82 0,-1 0-17 15,1 0-3-15,5 0-1 0,-5 0-22 0,11 0-10 16,5 5 1-16,-10-5 0 15,-12 5-197-15,-1 0-39 0</inkml:trace>
        <inkml:trace contextRef="#ctx0" brushRef="#br0" timeOffset="37337.1146">-285 10144 1566 0,'11'0'34'0,"-11"0"7"0,-17 0 2 0,17 0 1 0,0 0-35 0,0 0-9 16,0 0 0-16,0 0 0 0,11-5 68 0,1 0 12 15,5 0 3-15,5-5 0 0,12-5-14 0,0 0-2 16,0-10-1-16,6 0 0 0,-6-5-21 0,0-1-4 16,5 1-1-16,-11 0 0 0,-11-5-18 0,12 5-4 15,-7-5-1-15,1-1 0 0,-17 6-9 0,5 0-8 16,6-5 12-16,-6 5-12 0,-5 0 11 0,-6-6-11 15,0 6 10-15,0-5-10 0,11 0 8 0,-17 0-8 16,1-1 0-16,-7 6 0 0,18 0 0 0,-6-5 8 0,-11 0-8 0,-1 5 0 16,1-1 0-16,6 1 0 15,-7 5 0-15,-5 0 0 0,12 0 0 0,-7 10 0 16,-5 5 0-16,0 0 0 0,0 5 0 0,0 5 0 0,6 0-10 16,-6 5 10-16,11 10 0 0,-10 5 0 0,-1 5 0 15,-6 15 0-15,0 5 0 0,6 16 0 0,12 9 0 16,-7 11 11-16,-10 9-1 0,10 1 0 0,12 4 0 15,0 6 0-15,0 4 4 0,-5 6 1 0,5-1 0 0,5-4 0 16,7-1 9-16,-7 1 1 0,-22 0 1 0,17-11 0 16,6-4-14-16,-12-1-2 0,1-4-1 0,-12-1 0 31,11-15-68-31,-11-4-13 0,6-6-4 0</inkml:trace>
        <inkml:trace contextRef="#ctx0" brushRef="#br0" timeOffset="37847.2522">993 10200 921 0,'0'0'82'0,"0"0"-66"0,-6 0-16 0,-5-5 0 16,5 5 140-16,-5 5 25 0,-6-5 5 0,6 10 1 15,-6-5-25-15,0 5-5 0,0 5-1 0,-6 10 0 16,-5 5-59-16,5 5-12 0,-5 11-2 0,0-1-1 16,-6 5-35-16,11 0-7 0,12 1-2 0,-1-1 0 15,1 5-12-15,11-10-2 0,0-4-8 0,17-1 12 16,0-5-12-16,0-10 0 0,-11 0 0 0,11-10 0 16,11-5 8-16,-5-10-8 0,-1-10 0 0,1 0 0 15,-1-10 27-15,7 0-1 0,-7-10 0 0,1 0 0 16,5-5 9-16,-5-6 1 0,-6-4 1 0,0 5 0 0,0 0-14 15,-6-6-3-15,-5 1-1 0,-1 0 0 0,1 0-9 16,-6 5-2-16,-6-6 0 0,-5 11 0 0,0 5-8 0,-1 10 12 16,-5 5-12-16,-11 5 12 0,6 15-12 0,-7 5 0 15,-10 15 0-15,-7 5-11 16,7 10-100-16,-1 6-20 0,1 4-4 0,-1 0-940 16</inkml:trace>
        <inkml:trace contextRef="#ctx0" brushRef="#br0" timeOffset="38205.7794">1553 10300 1792 0,'0'0'80'0,"0"0"16"0,5-15-77 0,-5 15-19 0,0 0 0 0,0 0 0 15,0 0 116-15,12 0 19 0,-12 0 4 0,17 10 1 16,-6 5-60-16,0 10-12 0,1 0-3 0,-1 1 0 16,-5 9-32-16,-1 0-6 0,7-5-2 0,-12 5 0 15,5 6-5-15,-5-6-2 0,0-5 0 0,-5 0 0 16,-1 5-2-16,-5-10 0 0,5 1 0 0,-5-6 0 16,5-5 3-16,-5 0 0 0,5-5 0 0,-5 0 0 15,11-10-4-15,0 0-1 0,-12 0 0 0,1 0 0 16,0-5 14-16,-1 0 2 0,7-10 1 0,-7 0 0 15,7 0-18-15,-7-11-3 0,12 1-1 0,0-5 0 0,6 0-9 0,11-10 0 16,0-5 9-16,17-6-9 0,6 1 0 16,-1 0-10-16,6-6 1 0,12 6 0 15,5-5-121-15,6 10-24 0,11-1-5 0</inkml:trace>
      </inkml:traceGroup>
      <inkml:traceGroup>
        <inkml:annotationXML>
          <emma:emma xmlns:emma="http://www.w3.org/2003/04/emma" version="1.0">
            <emma:interpretation id="{DC27A5E6-3A7E-4197-A4EA-C335D60835EE}" emma:medium="tactile" emma:mode="ink">
              <msink:context xmlns:msink="http://schemas.microsoft.com/ink/2010/main" type="line" rotatedBoundingBox="7261,10430 24052,9872 24135,12356 7343,12914"/>
            </emma:interpretation>
          </emma:emma>
        </inkml:annotationXML>
        <inkml:traceGroup>
          <inkml:annotationXML>
            <emma:emma xmlns:emma="http://www.w3.org/2003/04/emma" version="1.0">
              <emma:interpretation id="{5D36BAA3-3FD6-4463-B378-15151275BA97}" emma:medium="tactile" emma:mode="ink">
                <msink:context xmlns:msink="http://schemas.microsoft.com/ink/2010/main" type="inkWord" rotatedBoundingBox="7291,11345 11177,11216 11222,12578 7336,12707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9648.7936">5857 10064 1094 0,'0'0'48'0,"0"0"11"0,0 0-47 0,0 0-12 0,0 0 0 0,22 0 0 16,-5 5 209-16,6 0 40 0,5 5 8 0,-5 0 2 15,-6 5-151-15,11 0-31 0,-5 0-5 0,-1 10-2 16,-11 1-25-16,6 4-5 0,-5 10 0 0,-7-5-1 15,1 0-23-15,-6 1-4 0,0-1 0 0,0-5-1 0,-6 0 8 0,1-5 1 16,-7 0 1-16,7-5 0 16,-12-5-1-16,11 6-1 0,-11-6 0 0,6-5 0 0,5-5 10 0,-5 5 3 15,11-10 0-15,0 0 0 0,-11 0-32 16,5-5 0-16,0 0 0 0,1-5 0 0,5 0 0 0,0-5 0 16,5-1 0-16,1-9 0 0,5 0 0 0,6 0 0 15,-5-10 0-15,4 0 0 0,13-11 0 0,-7 1 0 16,7 0 0-16,-1 0 0 0,12-1 0 0,-7 6 0 15,7 5 0-15,-6 5-10 0,6 5 10 0,-12 5 0 16,11 5 10-16,-5 10-10 0,-11 0 11 0,5 10-11 16,-5 5 12-16,-6 5-12 0,5 10 8 0,-10 0-8 15,-1 5 0-15,0 0 0 0,1 5 9 0,-1 6-9 16,-17-6 0-16,6 5 9 0,6 0 0 0,-6 1 0 16,-6-11 0-16,1-5 0 0,-1 0 2 0,0 0 0 0,6-10 0 15,-5 0 0-15,-1 0 5 0,0 0 2 16,6-15 0-16,-11 5 0 0,0 0-2 0,11-5-1 15,-11-10 0-15,-1 5 0 0,7-5-15 0,-1-5 0 0,0-5 0 16,6-5-10-16,6 0 10 0,0-10 0 0,5 0-9 0,0-1 9 16,6 1 0-16,0 5 0 0,-6-5 0 0,6 10 8 15,12 0-8-15,-7 9 0 0,1 1 0 0,5 10 0 16,-11 0 0-16,6 5 8 0,-1 5-8 0,-5 5 0 16,0 5 0-16,0 6 0 0,0-1 0 0,-5 5 0 15,5 0-48 1,-6 0-12-16,0 0-3 0,0 0 0 0,-5 6-154 15,0-1-31-15</inkml:trace>
          <inkml:trace contextRef="#ctx0" brushRef="#br0" timeOffset="39998.1657">7468 10411 2026 0,'0'0'44'0,"0"0"10"0,0 0 2 0,0 0 1 0,0 0-45 0,0 0-12 16,0 0 0-16,0 0 0 0,12-10 29 0,5-5 4 15,0-5 1-15,5-1 0 0,6 1 3 0,1-5 1 16,5 0 0-16,5 0 0 0,-5 0-22 0,-5 0-4 16,4-6 0-16,-4 1-1 0,-1 5-11 0,-5-5 8 0,-6 0-8 0,0 5 8 15,-6 0 11-15,-5 4 1 0,-1 1 1 0,-10 5 0 16,-1 0 9-16,-5 0 2 0,-6 5 0 0,0 0 0 15,-6 5-10-15,-11 5-2 0,6 10 0 0,-12 0 0 16,-11 5 10-16,6 15 2 0,-6 5 0 0,6 6 0 16,5-6-32-16,1 10 0 0,5 10 0 0,0-4 0 15,6 4 0-15,5-5-8 0,6 1 8 0,6 4 0 16,11-10-10-16,0 0 2 0,5 6 0 0,7-6 0 16,10-5-140-1,1 0-28-15,5-5-6 0,12-4-1 0</inkml:trace>
          <inkml:trace contextRef="#ctx0" brushRef="#br0" timeOffset="38778.0006">4974 9722 1371 0,'-11'-15'60'0,"0"0"14"15,-6 5-59-15,0-10-15 0,0 5 0 0,0 0 0 16,0-1 84-16,-6 6 13 0,-5-5 3 0,0 15 1 15,-6-5-16-15,-12 10-3 0,1 5-1 0,0 0 0 16,-6 6-65-16,0-1-16 0,0 10 0 0,-5-5 0 0,5 0 10 0,0 5-2 16,6 5 0-16,-1-5 0 0,13 6-8 0,4-6-11 15,7 5 3-15,10 5 0 0,7 5 8 0,10 0 0 16,1 1 0-16,11 4 0 0,6 0 0 0,5 0 16 16,-6 6-3-16,1-6 0 0,5 0 38 0,1 0 7 15,-7 1 2-15,-5-1 0 0,-5 0 16 0,-1 0 3 16,-5 1 1-16,-6-1 0 0,-6 0-11 0,0-5-1 15,-5 1-1-15,0-1 0 0,-6-5-25 0,5-5-5 16,1-10-1-16,-6 0 0 0,6-5-28 0,-1 6-8 16,-5-6 0-16,6-5 0 15,-6-5-21-15,0 5-9 0,-5-10-2 0,-1 0 0 16,-5 0-131-16,5-5-26 0,0 0-6 0,-5-5-868 0</inkml:trace>
          <inkml:trace contextRef="#ctx0" brushRef="#br0" timeOffset="39087.3571">5455 10099 1839 0,'0'0'81'0,"0"0"18"0,0 0-79 0,0 0-20 0,0 0 0 0,0 0 0 15,0 0 103-15,0 0 17 0,-11 5 3 0,-1 5 1 16,-5 0-55-16,0 10-10 0,0 0-3 0,-5 16 0 15,-6-1-48-15,-1 5-8 0,1 0 0 0,0 0 0 16,-1 6 0-16,7-6 0 0,5 0 0 0,0-5 0 0,6 1 0 16,5-6 0-16,0-5 0 0,6-5 0 0,6 0 0 0,5-10 0 15,-5 0 0-15,5-5 0 0,6 0 0 0,0-10 0 16,6 5 0-16,-1-10 0 0,1 0 10 0,0-5-10 16,5-5 12-16,-5-5-12 0,-1-5 12 15,6-1-12-15,-5-4 12 0,0 0-12 0,-1 0 32 0,-5-5 0 16,0-1 0-16,0 1 0 0,-5 0-9 15,-12 5-3-15,0 5 0 0,0 4 0 0,-6 6-9 0,-5 5-3 16,-6 0 0-16,0 5 0 0,-12 5-8 0,1 5 0 16,-6 5 0-16,0 5 0 15,-5 5-82-15,-1 5-18 0,0-5-4 0,1 11-647 16,-1-1-129-16</inkml:trace>
        </inkml:traceGroup>
        <inkml:traceGroup>
          <inkml:annotationXML>
            <emma:emma xmlns:emma="http://www.w3.org/2003/04/emma" version="1.0">
              <emma:interpretation id="{BBBB2446-7E61-44CC-8510-CF2588DFB46F}" emma:medium="tactile" emma:mode="ink">
                <msink:context xmlns:msink="http://schemas.microsoft.com/ink/2010/main" type="inkWord" rotatedBoundingBox="13466,10224 18954,10041 19026,12209 13538,12391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0800.2658">10228 10185 2296 0,'0'0'51'0,"0"0"10"0,0 0 3 0,0 0 0 0,0 0-52 0,17 0-12 0,0-5 0 0,0-1 0 15,6-4 60-15,5 0 10 0,6 5 2 0,0-5 0 16,5 0-32-16,1 0-5 0,0-5-2 0,5 0 0 15,0 5-133-15,6-5-26 0,6 0-6 0,-7 0-924 16</inkml:trace>
          <inkml:trace contextRef="#ctx0" brushRef="#br0" timeOffset="40612.7929">10709 9883 230 0,'-17'-10'10'0,"17"5"2"0,0 5-12 0,6-5 0 0,-6-5 0 0,5 5 0 16,1 0 296-16,11-5 57 0,6 0 11 0,-1-6 3 16,6 1-243-16,6 0-48 0,6-10-9 0,5 0-3 15,-5-10-32-15,11 5-8 0,0 0 0 0,-6-11-1 16,0 1-13-16,-5 5-2 0,-6-5-8 0,-6-6 12 15,0 1 3-15,-5 0 0 0,-6 0 0 0,-12-6 0 16,7 6 27-16,-12-5 6 0,0-5 0 0,-6-1 1 16,-5 1-5-16,-1 0-2 0,1-1 0 0,-12 1 0 15,7-5-19-15,-7 5-4 0,0 4-1 0,6 1 0 16,-5 10-6-16,-1 5-2 0,6 9 0 0,0 6 0 0,0 5 15 16,-5 10 3-16,-1 10 1 0,0 10 0 0,6 10-29 15,-5 16 8-15,-1 4-8 0,6 15 0 0,6 6 9 16,-6 4-1-16,0 5 0 0,0 1 0 0,0 9 14 0,-6 6 2 15,6 4 1-15,-5 1 0 0,-1-1 22 0,6-4 4 16,6-1 1-16,-6-4 0 0,6-1-20 0,-1 1-3 16,1-6-1-16,5-5 0 0,6-4-17 0,-5-1-11 15,5-4 12-15,0-16-12 0,0 0 0 0,0-5-11 16,0-4 0-16,0-6 0 16,0-5-150-16,0-5-31 0,0-5-5 0</inkml:trace>
          <inkml:trace contextRef="#ctx0" brushRef="#br0" timeOffset="40945.8788">11670 9697 1036 0,'0'0'46'0,"0"0"10"0,0 0-45 0,0 20-11 15,-5 0 0-15,-1 0 0 0,0 5 222 0,1 6 42 16,-1 4 9-16,0 0 2 0,-5 0-149 0,5 5-30 15,1 1-5-15,5-6-2 0,0-5-32 0,0 0-6 16,-6 0-2-16,12 5 0 0,-6-4-49 0,5-6 0 16,1 0 0-16,0 0-749 15,-1-10-143-15</inkml:trace>
          <inkml:trace contextRef="#ctx0" brushRef="#br0" timeOffset="41038.3135">11619 9491 230 0,'-5'-25'10'0</inkml:trace>
          <inkml:trace contextRef="#ctx0" brushRef="#br0" timeOffset="41466.5644">13203 9461 345 0,'-28'10'31'0,"16"0"-31"16,-10-5 0-16,-1 15 0 0,-5 0 395 0,0 10 73 0,-6 5 14 15,-6 16 3-15,-5-1-281 0,-12 5-57 0,1 5-11 0,-6 6-3 16,11-1-69-16,-6 1-15 0,-5-6-2 0,5 5-1 16,1-4-36-16,5-1-10 0,0-10 0 0,11 0 0 31,1-4-81-31,-1-6-21 0,6-5-4 0,12 0-1006 0</inkml:trace>
          <inkml:trace contextRef="#ctx0" brushRef="#br0" timeOffset="41361.3184">12456 9586 1670 0,'46'-15'148'0,"-24"10"-118"0,1-5-30 0,11 0 0 16,-6 10 85-16,0 0 11 0,6 5 3 0,0 5 0 15,0 5-7-15,6 5-2 0,-12 11 0 0,12 4 0 0,-12 5-34 0,0 5-6 16,-5 10-2-16,-6 1 0 0,0 9 12 0,-6-5 1 16,0 1 1-16,-5 4 0 0,0-5-40 0,-6-4-8 15,0-1-2-15,0 0 0 0,-6-9-12 0,0-1 0 16,6-10 0-16,0-5 0 15,-5-5-45-15,5-5-12 0,0 1-3 0,5-11 0 16,-5-10-102-16,0 0-21 0,12-5-4 0,5-5-769 0</inkml:trace>
          <inkml:trace contextRef="#ctx0" brushRef="#br0" timeOffset="41895.1219">13344 10260 1933 0,'0'0'85'0,"0"0"19"0,0 0-84 0,0 0-20 16,0 0 0-16,0 0 0 0,0 0 60 0,0 0 8 15,17 0 2-15,0 0 0 0,0-10-22 0,6 5-5 16,11-5-1-16,-6-5 0 0,6 0-1 0,-6 0 0 15,1-11 0-15,10 6 0 0,-5 0-32 0,0 0-9 16,-6-5 0-16,-5-5 0 0,5 0 11 0,1 4-3 16,-13 1 0-16,1 0 0 0,0 0 7 0,-5 0 1 15,-1 0 0-15,-5 5 0 0,-6 0-7 0,0 5-1 16,0-1 0-16,-6 6 0 0,-5 0 20 0,-1 5 3 16,-10 5 1-16,-1 5 0 0,1 0-20 0,-7 5-3 15,-10 5-1-15,-1 6 0 0,6 4-8 0,0 10 8 16,0 0-8-16,-5 5 8 0,5 1-8 0,-6 9 0 15,12 0-10-15,-6 0 10 16,6 1-43-16,11-1-2 0,-6 0-1 0,12 0 0 16,11-4-155-16,0-11-31 0,5 0-7 0</inkml:trace>
          <inkml:trace contextRef="#ctx0" brushRef="#br0" timeOffset="42280.8309">15420 9692 2253 0,'0'0'49'0,"-17"0"11"0,0-5 1 0,-11 5 3 15,-6 0-51-15,-6 0-13 0,-5 0 0 0,-6 5 0 0,0 0 24 16,-11 5 1-16,5 5 1 0,-5 5 0 16,6 5-26-16,-12 10 8 0,0 1-8 0,0 4 0 0,0 10 0 15,6-5 0-15,0 6 0 0,11-1 0 0,6 0 0 0,5 6 0 16,0-6 8-16,12-5-8 0,0-5 11 0,11-5 0 15,6 1 0-15,5-11 0 0,12 0 4 0,-1 0 1 16,12-10 0-16,6-5 0 0,-1-5 0 0,12-5 0 16,6-5 0-16,5-5 0 0,0-5-16 0,12 0 0 15,-6-10 0-15,5-5 0 0,-5-6 9 0,6-4-9 16,-12-5 8-16,12-5-8 0,-6-6 0 0,-6-4 0 16,6-10 0-16,-6-6 0 0,0 1 12 0,1-11-2 15,-1-4-1-15,0-11 0 0,0 1-1 0,0-6 0 16,1 1 0-16,5-1 0 0,-12 6-8 0,6 4 0 15,-11 6 9-15,0 9-9 0,-5 11 0 0,-1 20 0 16,-11 4 0-16,0 16 0 0,-12 10 30 0,7 15 2 16,-12 5 0-16,-6 20 0 0,-5 10-16 0,0 16-4 15,-12 4 0-15,0 10 0 0,-5 0 0 0,0 11 0 0,-6-1 0 16,5 1 0-16,-4-1 21 0,10 0 4 0,0-4 1 16,1 9 0-16,5-5-38 0,5-4 0 0,7-6 0 0,5 0 0 31,0-4-70-31,0 4-18 0,11-10-4 0,0 11-1 15,6-16-90-15,6 0-17 0,0-5-4 0,11 1-1 0</inkml:trace>
        </inkml:traceGroup>
        <inkml:traceGroup>
          <inkml:annotationXML>
            <emma:emma xmlns:emma="http://www.w3.org/2003/04/emma" version="1.0">
              <emma:interpretation id="{241049D2-B0FB-49BA-A094-01A1010AD784}" emma:medium="tactile" emma:mode="ink">
                <msink:context xmlns:msink="http://schemas.microsoft.com/ink/2010/main" type="inkWord" rotatedBoundingBox="20740,10087 22224,10038 22303,12417 20819,1246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3561.463">17507 9888 1407 0,'-11'0'31'0,"11"0"6"0,0 0 2 0,0 0 1 0,11-5-32 0,6 0-8 15,5 0 0-15,12-5 0 0,0-5 87 0,6-5 16 16,-1-1 3-16,12-4 1 0,12-5-28 0,-7-5-6 15,-11 0-1-15,6 0 0 0,6-6-12 0,-6 1-2 16,-6-5-1-16,0-5 0 0,-11-1-31 0,6 1-6 16,-1-5-2-16,1 0 0 0,-12 4 22 0,0 1 5 15,1-5 1-15,5 4 0 0,-12 1-37 0,1 0-9 16,-6 0 0-16,5-1 0 0,1 1 0 0,-6 0 12 0,-11 0-12 16,5-1 12-16,6 6-12 0,-6 0 0 0,-16 5 0 15,-1-1 8-15,0 11-8 0,6 0-17 0,-5 5 4 16,-1 0 1-16,-11 10 12 0,0 0 0 0,11 5 0 0,-5 5 10 15,-6-1-10-15,0 6 0 0,0 11 0 0,6-6 0 16,-6 5 0-16,-6 5 8 0,-5 0-8 0,5 5 8 16,12 5 0-16,-11 5 0 0,-1 0 0 15,0 6 0-15,6-1-8 0,0 10 0 0,-5 0 0 0,5 5 0 16,-6 6 0-16,6 4 0 0,6 5 0 0,0 16 0 16,-12-1 0-16,12 6 0 0,-1 14 9 0,1 6-9 15,0-6 44-15,-6 6 4 0,5-5 0 0,1 9 1 16,5-14-23-16,-5 4-5 0,0 1-1 0,5-6 0 0,6-14 0 15,-11-1 0-15,-6-9 0 0,-6-1 0 0,12-15 4 0,0-5 0 16,-1-9 0-16,-5-1 0 0,0-10-14 0,6-10-2 16,11 5-8-16,-11-15 12 0,-6 0-12 0,0-5 0 15,17-5 0-15,0 0 0 0,0 0 0 0,-11 0 11 16,-1-5-11-16,12 5 10 0,0 0-10 0,-5-10 8 16,-7 0-8-16,7-5 8 0,10 0-8 0,7 0 0 15,-12 0 0-15,5-5 0 0,-5 0 0 0,12-5 0 16,4-1 0-16,1-4 0 0,-11-5 0 0,11-5 0 15,23-5-9-15,-1-6 9 0,-5 1 0 0,0-5 0 16,11 0-8-16,1-6 8 0,5 1 0 0,-6 0 0 16,-6 9-8-16,12-4 8 0,6 10-10 0,5 5 2 15,-11-1 0-15,5 6 0 16,1 10-20-16,-6 0-3 0,5 5-1 0,-5 10 0 0,-17-5 32 0,12 10 0 16,-7 0 0-16,-5 10 0 0,-11-5 0 0,-12 5 0 0,6 0 0 15,-11 5 0-15,-6-10-12 0,0 20 3 0,-12-5 1 0,-5 5 0 16,0 0 8-16,-5 0 0 0,-23-5 0 15,5 10 0-15,12-10 0 0,-6 6 8 0,-12-1-8 0,1-5 11 16,0 0-11-16,5 0 0 0,6 0 0 0,-5 0 0 16,-1-5 0-16,12 0 0 0,5 5 8 0,6 0-8 15,-11 0 0-15,6 6 0 0,5-1 0 0,0 0 0 16,5 0 0-16,1 0 0 0,-6 0 0 0,11 5 0 16,6-5 0-16,0 6 0 0,-5-6 0 0,5 0 0 15,5 0 0-15,1-5 0 0,-6 5 0 0,11-5 0 16,1 0 0-16,5-5 0 0,17 0 0 0,-1 0 0 0,-4 0 0 15,22-5 0-15,22 5 0 0,6 1 0 16,0-1-119-16,1 0-29 0,-1 0-5 0,6 5-595 16,-6-5-118-16</inkml:trace>
        </inkml:traceGroup>
        <inkml:traceGroup>
          <inkml:annotationXML>
            <emma:emma xmlns:emma="http://www.w3.org/2003/04/emma" version="1.0">
              <emma:interpretation id="{A0FB55BB-27D4-4C60-8844-7564A43D158B}" emma:medium="tactile" emma:mode="ink">
                <msink:context xmlns:msink="http://schemas.microsoft.com/ink/2010/main" type="inkWord" rotatedBoundingBox="23951,11859 24118,11853 24125,12077 23958,12083"/>
              </emma:interpretation>
              <emma:one-of disjunction-type="recognition" id="oneOf18">
                <emma:interpretation id="interp22" emma:lang="" emma:confidence="0">
                  <emma:literal>,</emma:literal>
                </emma:interpretation>
                <emma:interpretation id="interp23" emma:lang="" emma:confidence="0">
                  <emma:literal>}</emma:literal>
                </emma:interpretation>
                <emma:interpretation id="interp24" emma:lang="" emma:confidence="0">
                  <emma:literal>.</emma:literal>
                </emma:interpretation>
                <emma:interpretation id="interp25" emma:lang="" emma:confidence="0">
                  <emma:literal>;</emma:literal>
                </emma:interpretation>
                <emma:interpretation id="interp26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44059.36">20657 10144 1267 0,'0'0'56'0,"17"-10"12"0,-17 10-55 0,0 0-13 0,0 0 0 0,0 0 0 16,22-10 181-16,-22 10 34 0,17 0 6 0,-17 0 2 15,17 0-111-15,6 5-23 0,-12 0-4 0,6 0-1 16,-11 5-22-16,-6-10-5 0,0 0-1 0,11 15 0 15,-11-15-38-15,6 10-8 0,-6-10-2 0,0 11 0 0,0-1 20 16,0 0 3-16,0-10 1 0,-6 10 0 0,1 0-20 0,5-10-3 16,-12 5-1-16,12-5 0 0,0 0-8 0,0 0 0 15,0 0 0-15,0 0 0 0,0 0 15 0,0 0 1 16,-5-5 0-16,5 5 0 0,0-10-7 0,5 0-1 16,-5 10 0-16,0 0 0 0,12-10-8 0,-12 10 0 15,0 0 0-15,11 5 0 16,0-5-49-16,-11 0-12 0,6 15-3 0,0 0 0 15,-6 5-128-15,0 0-25 0,-12 20-6 0,-5-5-1 0</inkml:trace>
        </inkml:traceGroup>
      </inkml:traceGroup>
    </inkml:traceGroup>
    <inkml:traceGroup>
      <inkml:annotationXML>
        <emma:emma xmlns:emma="http://www.w3.org/2003/04/emma" version="1.0">
          <emma:interpretation id="{042AC0AF-A31B-4545-9DBB-ABF2011954E0}" emma:medium="tactile" emma:mode="ink">
            <msink:context xmlns:msink="http://schemas.microsoft.com/ink/2010/main" type="paragraph" rotatedBoundingBox="24229,16019 27923,12025 30839,14722 27145,187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C3E3F76-9231-47B8-828E-73A3F080B8EA}" emma:medium="tactile" emma:mode="ink">
              <msink:context xmlns:msink="http://schemas.microsoft.com/ink/2010/main" type="inkBullet" rotatedBoundingBox="24229,16019 26113,13982 27947,15679 26063,17716"/>
            </emma:interpretation>
          </emma:emma>
        </inkml:annotationXML>
        <inkml:trace contextRef="#ctx0" brushRef="#br0" timeOffset="5.05635E7">21268 13925 1652 0,'0'0'73'0,"0"0"15"0,0 0-70 0,0 0-18 16,0 0 0-16,0 0 0 0,0 0 48 0,0 0 5 15,0 0 2-15,11-5 0 0,0-5-19 0,-5 0-4 16,5-1-1-16,1 6 0 0,5-10-19 0,-6 5-4 16,6 0-8-16,0 0 12 0,0-5-12 0,0 0 0 15,0 0 8-15,5 0-8 0,-5 0 14 0,6 0 0 0,-6 0 0 0,0 5 0 16,0-5-6-16,-6 4 0 0,0-4-8 0,1 5 12 15,-7-5-12-15,-5 15 0 0,0 0 8 16,0 0-8-16,17 0 8 0,-17 0 0 0,0 0-8 0,0 0 12 16,12 0-1-16,-1 0-1 0,0 0 0 0,-11 0 0 15,0 0-2-15,12 5-8 0,5 0 12 0,-6 0-4 16,-11-5-8-16,17 0 0 0,-17 0 9 0,11 5-9 16,6 0 0-16,-17-5 8 0,11 5-8 0,-11-5 0 15,12 10 8-15,-7 1-8 0,-5-11 8 0,6 20-8 16,0 0 12-16,-6 10-1 0,-6 0-1 0,6 0 0 15,0 5-10-15,-6 6 8 0,1-1-8 0,-1 0 8 16,0 0-8-16,1 6 0 0,-1-1 0 0,0-5 8 16,1 0-8-16,-1 5 0 0,1 1 0 0,-1-1 0 15,0-10 0-15,1 5 0 0,-1-10 0 0,0 1 0 16,1-6 0-16,-1 5 0 0,-5 0 0 0,5-5 0 0,-5 5 8 16,-1 1-8-16,1-6 12 0,-6 0-4 0,6 0 4 15,-1 0 1-15,1 0 0 0,0-10 0 0,5 5-13 0,1-4 8 16,-1-6-8-16,6-10 0 0,0 0 8 0,0 0-8 15,0 0 0-15,0 0 9 0,0 0-9 0,0 0 0 16,0 0 0-16,0 0 8 0,0 0-8 0,0 0 0 16,0 0 0-16,11-10 0 0,-5-1 12 0,-1 1-4 15,1-5 0-15,0 0 0 0,5 0-8 0,-5 0 10 16,-1 0-10-16,1 0 10 0,0 0-10 0,-1 0 0 16,7-5 0-16,-7 0 0 0,1 4 0 0,5-4 0 15,-11 0 0-15,6 0 0 0,0-5 0 0,5 0 0 16,-5 0-9-16,5-5 9 0,-5-1-11 0,-1-4 11 0,7 5-10 15,-7-10 10-15,6 5-13 0,-5-1 3 0,11 1 1 16,-6 0 0-16,1 0 1 0,-1 0 0 0,0 5 0 16,6-1 0-16,0 6 8 0,-5 0-10 0,5 0 10 0,-6 5-10 15,6 0 10-15,0 0 0 0,0 5-9 0,5-6 9 16,-5-4 0-16,6 5-11 0,5 0 11 16,-5 0-8-16,5 0 8 0,-5 0-12 0,11 5 12 0,-12 0-12 15,-5 5 12-15,0 0 0 0,0 10 0 0,-5 0-8 16,-12 0 16-16,0 0 4 0,11 10 1 0,-5 5 0 15,5-5 9-15,0 10 2 0,-5 0 0 0,-6-5 0 16,0 5-5-16,0 5-1 0,0 0 0 0,0 1 0 16,-6-1-9-16,0 0-1 0,12 10-8 0,-6-5 12 15,0 5-4-15,-6 6 0 0,6-6-8 0,0 5 12 16,6 0-4-16,0 0-8 0,-6 11 11 0,0-6-11 16,0-5 9-16,-6 5-9 0,0 1 0 0,6-6 9 0,0 0-9 15,-11-5-12-15,0-5 2 0,-6 1 1 16,6-1-43-16,-1-10-8 0,-5 0-1 0,6 0-1 15,0-5-27-15,-1-5-6 0,12-10-1 16</inkml:trace>
        <inkml:trace contextRef="#ctx0" brushRef="#br0" timeOffset="5.05642E7">22896 12582 1152 0,'0'0'51'0,"0"0"10"0,12-15-49 0,-7 5-12 16,7 5 0-16,-1-5 0 0,6 0 98 0,0 5 17 15,6-5 3-15,-6 10 1 0,5-5-76 0,1 10-15 16,-6 0-4-16,5 0 0 0,1 5 32 0,0 5 7 16,-1 0 1-16,1 10 0 0,0 1-13 0,-1 9-3 15,6 5 0-15,1 10 0 0,-1 11-17 0,6 9-4 16,0 0-1-16,0 11 0 0,0 14 0 0,0 6 0 15,0 4 0-15,0 11 0 0,-6 5-11 0,6-11-3 16,0 6 0-16,-6-5 0 0,-5-6 23 0,-6 1 4 16,-1-1 1-16,-10-4 0 0,0-11-3 0,-12 6 0 0,-11-11 0 15,0 6 0-15,-5-6-25 0,-12 11-12 0,-6-6 10 0,-5 6-10 16,-6-6 0-16,-11 1 0 0,-1-11-8 16,-4-4 8-16,-1-1-43 15,-6-15-1-15,6-9-1 0,1-6-691 0,-1-10-137 0</inkml:trace>
      </inkml:traceGroup>
      <inkml:traceGroup>
        <inkml:annotationXML>
          <emma:emma xmlns:emma="http://www.w3.org/2003/04/emma" version="1.0">
            <emma:interpretation id="{517421FB-0FC9-4BFC-8018-E1C53FE32119}" emma:medium="tactile" emma:mode="ink">
              <msink:context xmlns:msink="http://schemas.microsoft.com/ink/2010/main" type="line" rotatedBoundingBox="26304,13820 27945,12046 30839,14722 29197,16497"/>
            </emma:interpretation>
          </emma:emma>
        </inkml:annotationXML>
        <inkml:traceGroup>
          <inkml:annotationXML>
            <emma:emma xmlns:emma="http://www.w3.org/2003/04/emma" version="1.0">
              <emma:interpretation id="{D646E8E0-63F4-4AF7-9490-856F2FB6FC68}" emma:medium="tactile" emma:mode="ink">
                <msink:context xmlns:msink="http://schemas.microsoft.com/ink/2010/main" type="inkWord" rotatedBoundingBox="29246,16423 29256,16413 29266,16422 29256,16433"/>
              </emma:interpretation>
              <emma:one-of disjunction-type="recognition" id="oneOf19">
                <emma:interpretation id="interp27" emma:lang="" emma:confidence="0">
                  <emma:literal>.</emma:literal>
                </emma:interpretation>
                <emma:interpretation id="interp28" emma:lang="" emma:confidence="0">
                  <emma:literal>\</emma:literal>
                </emma:interpretation>
                <emma:interpretation id="interp29" emma:lang="" emma:confidence="0">
                  <emma:literal>I</emma:literal>
                </emma:interpretation>
                <emma:interpretation id="interp30" emma:lang="" emma:confidence="0">
                  <emma:literal>,</emma:literal>
                </emma:interpretation>
                <emma:interpretation id="interp31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5.0568E7">25967 14694 2502 0,'0'0'111'0,"0"0"22"0,0 0-106 0,0 0-27 0,0 0 0 0,0 0 0 16,0 0 30-16,0 0 1 0,0 0 0 0,0 0 0 15,0 0-31-15,0 0 0 0,0 0 0 0,0 0 0 31,0 0-36-31,0 0-4 0,0 0-1 0,0 0 0 0,0 0-98 16,0 0-19-16,-11 0-4 0,11 0-766 0</inkml:trace>
        </inkml:traceGroup>
        <inkml:traceGroup>
          <inkml:annotationXML>
            <emma:emma xmlns:emma="http://www.w3.org/2003/04/emma" version="1.0">
              <emma:interpretation id="{E1B933BE-0C13-4C95-94C9-A6DAA6ED0503}" emma:medium="tactile" emma:mode="ink">
                <msink:context xmlns:msink="http://schemas.microsoft.com/ink/2010/main" type="inkWord" rotatedBoundingBox="26304,13820 27945,12046 29316,13314 27674,15088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.05671E7">23864 12256 1267 0,'0'0'112'16,"0"0"-89"-16,0 0-23 0,0 0 0 15,0 0 80-15,0 0 12 0,0 0 3 0,11 0 0 0,6 0-35 0,0 0-6 16,5-10-2-16,1 0 0 0,5-6-24 0,6 1-6 16,0-10-1-16,6 0 0 0,-1-5-8 0,1 0-1 15,-6-5-1-15,0-1 0 0,0-9-3 0,-6 5-8 16,0 0 12-16,-5-5-4 0,0-1 11 0,-1 1 1 16,-5 0 1-16,0-5 0 0,0 4 5 0,0-9 1 15,0 5 0-15,0-1 0 0,0-9-15 0,0 0-4 16,6-6 0-16,-1 1 0 0,-5-5-8 0,0-1-9 15,0 6 9-15,6 0-13 0,-6 4-7 0,5 1-2 16,-10 5 0-16,-1 4 0 0,0 6 22 0,-5 0-11 16,11 5 11-16,-12 10-8 0,1-1 8 0,-6 6 0 15,6 0 8-15,-6 10-8 0,0 0 16 0,0 0-2 16,-6 5 0-16,6 0 0 0,0 10-14 0,-6-5 9 16,-5-5-9-16,11 10 8 0,0 0-8 0,-11-5 0 0,0 5 0 15,-1-5 0-15,7 5 0 0,-7 0 0 0,1-5-9 16,-6 0 9-16,6 5 0 0,-1 5 0 0,1-5-8 15,0 0 8-15,-1 5 0 0,12-5 0 0,0 0 0 0,-17 0 0 16,12 5 0-16,5-5 0 0,-12 10 0 0,12-10 0 16,-11 10 0-16,6 5 8 0,-1 0-8 0,0-5 12 15,1 10-4-15,-1-5 0 0,0 10-8 0,-5-5 12 16,11 1-12-16,-6 4 0 0,6-5 0 0,-11 5 0 16,5 0 0-16,1 0 0 0,-1 0 0 0,0 5-10 15,1 1 10-15,-1-1 0 0,0 5-9 0,6 0 9 16,-5 5 0-16,-1 6 0 0,0 4 0 0,1 0 0 15,5 0 0-15,-6 1 0 0,6 9 0 0,-11 0 0 0,5 1 0 16,-5 4 0-16,0-5 0 0,-1 6 0 0,-5-1 0 0,6 0 10 16,-12 6-10-16,1 4 10 0,-1-4-2 0,0-1 0 15,1 5 0-15,-1-14 0 0,6-1 3 0,0-5 0 16,6-4 0-16,0-1 0 0,5-10 6 0,0 5 2 16,1-10 0-16,-1 1 0 0,6-1-5 0,-6-5-1 15,1-10 0-15,5 0 0 0,-6-5-1 0,0 0-1 16,6 0 0-16,0-15 0 0,0 0-2 0,0 0 0 15,0 0 0-15,0 0 0 0,-11 0 14 0,11 0 2 16,0 0 1-16,0 0 0 0,-11 0-26 0,5 6 8 16,-5-6-8-16,11 0 0 0,-6 10 12 0,6-10-4 0,0 0 0 15,0 0 0-15,0 0-8 0,0 0 0 0,0 0 0 16,0 0 0-16,0 0 0 0,0 0 0 0,-5 5 0 16,5-5 0-16,0 0 0 0,0 0 0 0,0 0 0 0,0 0 0 15,0 0 0-15,0 0 0 0,0 0 0 0,0 0 0 16,0 0 0-16,0 0 12 0,0 0-4 0,0 0 0 15,0 0-8-15,0 0 0 0,0 0 0 0,0 0 8 16,0 0-8-16,0 0 0 0,0 0 0 0,0 0 0 16,0 0 0-16,0 0-11 0,0 0 11 0,0 15-12 15,0-15 12-15,-6 10-8 0,0 5 8 0,1-5-8 16,5-10 8-16,0 15-13 0,0-15 5 0,-6 10 8 16,0 0-8-16,1 0 8 0,-7 0 0 0,12 0 0 15,0 5 0-15,6-5 0 0,-6 0 0 0,6 0 0 16,-6 6 0-16,0-6 0 0,0-10 0 0,5 10 0 15,-5-10 0-15,0 0-12 0,0 0 0 0,0 10 1 16,0-10 11-16,0 10 0 0,6 0 0 0,0 5 0 16,-1-5 0-16,-5 0 0 0,0 5 0 0,0 0 8 0,6 5-8 15,-6 0 9-15,0 1-9 0,0-1 10 0,-6-5-10 0,6 0 0 16,-5 0 0-16,5 0 0 0,0-15 0 0,0 0 8 16,0 0-8-16,0 0 0 0,0 0 12 0,0 0-4 15,0 0 0-15,0 0 0 0,0 0 0 0,0 0-8 16,0 0 12-16,-6-10-4 0,0-5 1 0,6 0 0 15,0 0 0-15,6-10 0 0,-6-1-9 0,6-4 8 16,-6 0-8-16,5-5 8 0,1 0-8 0,0-1 0 16,-6-4-10-16,5 0 10 0,1-5-14 0,5 5 3 15,0-6 1-15,1 1 0 0,-7-5-6 0,12 5-2 16,-5 4 0-16,10-4 0 0,1 5 3 0,0-5 1 16,5-1 0-16,0 1 0 0,0 5 14 0,-5-5 0 0,5 4-10 15,-5 1 10-15,5-5 0 0,-5 10 0 0,5-5 0 16,0 9 0-16,-5 1-10 0,5 5 10 0,-5 0 0 0,-1 10-9 15,7 0 1-15,-7 5 0 0,7 0 0 0,-1 5 0 16,-5 5-9-16,-1 0-2 0,1 5 0 0,-6-5 0 16,5 5 11-16,-5 0 8 0,6 0-12 0,-6 5 12 15,-6-5-12-15,6 5 4 0,-17-10 8 0,12 10-13 16,-7 0 13-16,1 10-11 0,0 0 11 0,-6 0-10 16,0 6 10-16,-6-1 0 0,-5 5 0 0,5-5 0 15,-11 10 0-15,0-5 0 0,6-10 0 0,-6 6 0 16,0 4 0-16,-6-10 0 0,-5 0 0 0,0-5 0 15,-1 5 0-15,1-5 0 0,0-5 0 0,-1 5 0 16,-5-5 0-16,6 5 0 0,0-4 0 0,0-1 0 16,-1-5 0-16,1 5 0 0,5-5 0 0,-5-5 0 0,6 5 0 15,-7 0 0-15,7 0 0 0,5 0 8 0,0-5-8 16,0 0 0-16,5 5 0 0,12-5-8 0,0 0 8 0,0 0 11 16,0 0-3-16,0 0 0 0,0 0-8 0,17 0 12 15,-5 5-12-15,-1 0 12 0,0-5-2 0,6 5 0 16,0 0 0-16,0 0 0 0,-5 5 0 0,5 0 0 15,5 0 0-15,-5 0 0 0,-6 0 2 0,6 5 0 16,-5 0 0-16,5 6 0 0,0-1 16 0,-6 5 4 16,0 5 1-16,6 0 0 0,0 5-24 0,-5 5-9 15,4 1 0-15,1-6 9 0,-5 10-9 0,5-5 0 16,-6-4 0-16,6-1 0 0,6 0-8 0,-6-5-8 16,11-5 0-16,-11 0-724 15,0-5-144-15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7:13:36.12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B49DB5-C16D-44D6-AEE9-A421458BC284}" emma:medium="tactile" emma:mode="ink">
          <msink:context xmlns:msink="http://schemas.microsoft.com/ink/2010/main" type="writingRegion" rotatedBoundingBox="10015,14063 10615,17790 9159,18024 8560,14297"/>
        </emma:interpretation>
      </emma:emma>
    </inkml:annotationXML>
    <inkml:traceGroup>
      <inkml:annotationXML>
        <emma:emma xmlns:emma="http://www.w3.org/2003/04/emma" version="1.0">
          <emma:interpretation id="{080AB264-1A29-49D4-BCC4-3D59C0D8750C}" emma:medium="tactile" emma:mode="ink">
            <msink:context xmlns:msink="http://schemas.microsoft.com/ink/2010/main" type="paragraph" rotatedBoundingBox="10015,14063 10615,17790 9159,18024 8560,142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10636E-2D40-4AB1-8C0D-1053533401E7}" emma:medium="tactile" emma:mode="ink">
              <msink:context xmlns:msink="http://schemas.microsoft.com/ink/2010/main" type="line" rotatedBoundingBox="10015,14063 10615,17790 9159,18024 8560,14297"/>
            </emma:interpretation>
          </emma:emma>
        </inkml:annotationXML>
        <inkml:traceGroup>
          <inkml:annotationXML>
            <emma:emma xmlns:emma="http://www.w3.org/2003/04/emma" version="1.0">
              <emma:interpretation id="{4DD5B9C4-B2C0-47F0-A462-2E8634C8EF04}" emma:medium="tactile" emma:mode="ink">
                <msink:context xmlns:msink="http://schemas.microsoft.com/ink/2010/main" type="inkWord" rotatedBoundingBox="10015,14063 10615,17790 9159,18024 8560,14297"/>
              </emma:interpretation>
              <emma:one-of disjunction-type="recognition" id="oneOf0">
                <emma:interpretation id="interp0" emma:lang="" emma:confidence="0">
                  <emma:literal>on</emma:literal>
                </emma:interpretation>
                <emma:interpretation id="interp1" emma:lang="" emma:confidence="0">
                  <emma:literal>or</emma:literal>
                </emma:interpretation>
                <emma:interpretation id="interp2" emma:lang="" emma:confidence="0">
                  <emma:literal>of</emma:literal>
                </emma:interpretation>
                <emma:interpretation id="interp3" emma:lang="" emma:confidence="0">
                  <emma:literal>os</emma:literal>
                </emma:interpretation>
                <emma:interpretation id="interp4" emma:lang="" emma:confidence="0">
                  <emma:literal>o</emma:literal>
                </emma:interpretation>
              </emma:one-of>
            </emma:emma>
          </inkml:annotationXML>
          <inkml:trace contextRef="#ctx0" brushRef="#br0">6971 14699 172 0,'0'0'16'0,"0"0"-16"16,0 0 0-16,0 0 0 0,0 0 188 0,0 0 34 16,0 0 7-16,0 0 2 0,0 0-111 0,0 0-23 15,0 0-4-15,0 0-1 0,0 0-67 0,0 0-13 0,0 0-4 0,0 0 0 16,0-10-8-16,0 5 8 0,0-5-8 0,0 10 8 15,0-10 0-15,0-5 0 0,5 5 0 0,-5-6 0 16,6 6 4-16,0-5 0 0,-6 5 0 0,0 10 0 16,0-10 14-16,0 10 3 0,0-15 1 0,-6 5 0 15,6 10-8-15,-6-10-2 0,1 5 0 0,5-5 0 16,0 10 6-16,-12-5 1 0,7 0 0 0,-7 5 0 16,1-5-3-16,0 5-1 0,-1 0 0 0,-5-5 0 15,6 5-4-15,0-5-1 0,-6 5 0 0,6 0 0 16,-6 0-6-16,5 5-2 0,-5-10 0 0,0 5 0 15,6 0-10-15,-6-5 0 0,0 5 0 0,0 0 0 16,0 0-11-16,6 0 3 0,0 0 0 0,-6 5 0 16,0 0-3-16,-6 0 0 0,6 5 0 0,0 0 0 15,0 0 11-15,0 5 0 0,6 5 0 0,-6-5 0 16,6 5 0-16,-6 0 14 0,5 1-3 0,1 4-1 16,5 0-10-16,-5 5 0 0,11-5 0 0,-6 5 0 0,-5-5 0 15,5 6 0-15,1-6 0 0,5-5 0 0,-6 0 0 16,0 5 0-16,12-10 0 0,-6 0 0 0,6 0 14 0,-6 0-2 15,0-15-1-15,11 11 0 0,0-1-11 0,1-5 12 16,-1 5-12-16,0-5 12 0,-11-5-12 16,17 10 0-16,0-5 0 0,0 0 0 0,-17-5 0 0,17 5 0 15,11-5-9-15,-11 0 9 0,-5 0 0 0,-1-5 0 16,6-5 0-16,0 0 0 0,-6 0 0 0,6 0 14 16,-5-6-2-16,5 1-1 0,-6 0 1 0,6-5 1 15,-6 5 0-15,6-10 0 0,0 5-5 0,0-5 0 0,0 0-8 16,0-1 12-16,-6 6-12 0,1-5 8 0,-1 0-8 15,0 0 0-15,-5 0 12 0,-1 0-4 0,1 5-8 16,0-1 12-16,-1 6-12 0,-5 0 0 0,-5 0 0 16,5 5 0-16,0 10 10 0,0 0-1 0,0 0 0 0,0 0 0 15,0 0 1-15,0 0 0 0,0 0 0 0,0 0 0 16,5-10-10-16,-5 10 0 0,12-5 0 0,-12 5 8 16,11-5-8-16,-5 0 0 0,5-5 0 0,-11 10 0 15,0 0 0-15,0 0 0 0,11 0 0 0,-11 0 0 16,0 0 10-16,12 10 0 0,-12-10 0 0,11 10 0 15,0 0 8-15,-5 5 2 0,5 0 0 0,-5 0 0 16,5 5-4-16,1 1 0 0,-7-1 0 0,7 5 0 16,-7 5-6-16,6 0-2 0,6 5 0 0,-5 1 0 15,-1 9-8-15,6-5 0 0,-6 10 0 0,-5 1 8 16,5 4-8-16,1 0 0 0,-1 5 0 0,-5 1 0 16,-6-1-13-16,5 0 5 0,-10-4 8 0,5-1-13 0,-6 0 13 15,0-9 0-15,-5 4 0 0,0-5 0 0,-1-5 0 16,-5 1 0-16,0-1 0 0,0 0 10 0,0-5-10 0,-5 0 8 15,-1 1-8-15,6-6 8 0,-5 0-8 16,-1-5 8-16,6-5-8 0,0 0 8 0,-6-5 1 0,6 0 0 16,1 0 0-16,-1-10 0 0,5 6 7 0,1-6 0 15,-6-5 1-15,6 5 0 0,5-5-1 0,-5 5 0 16,-1-10 0-16,1 5 0 0,0 0-7 0,11 0-1 16,0 0-8-16,0 0 12 0,-12-5-3 0,12 5-1 15,-5-10 0-15,5-1 0 0,-6 1-8 0,0 0 0 16,6-10 0-16,6 0 8 0,0 0-8 0,-1-5 0 15,12 0 0-15,0-5 0 0,6-6 0 0,0 1 0 16,5-5 0-16,0 5 0 0,0-5 0 0,6 4-19 0,0-4 3 16,0-5 1-1,6 0-149-15,5-11-31 0,0-9-5 0</inkml:trace>
          <inkml:trace contextRef="#ctx0" brushRef="#br0" timeOffset="-1554.6223">5659 15011 518 0,'0'0'46'0,"0"0"-37"0,0 0-9 0,0 0 0 15,0 0 132-15,0 0 24 0,0 0 4 0,0 0 2 16,0 0-111-16,11 0-23 0,6 0-4 0,0-11 0 16,0 1-16-16,0 0-8 0,5-5 10 0,1 0-10 0,0-5 18 0,5 0-2 15,-5-5-1-15,10 0 0 16,-4 0 29-16,-1-6 7 0,0 1 1 0,1-5 0 0,5-5 0 0,-6 0 0 16,-6-6 0-16,7 1 0 0,-1 0-29 0,-5-5-6 15,5-6-1-15,-6 6 0 0,1-5-5 16,0-1-2-16,-6 6 0 0,5-10 0 0,1 5-9 0,0-6 8 15,-6-4-8-15,5 0 8 0,1-1-8 0,-6-9 0 16,0 4 0-16,0 1 0 0,0 0 13 0,-6 4 1 16,-5-4 0-16,5 5 0 0,-5 4-2 0,5 1-1 15,-11 5 0-15,0-1 0 0,0 6-2 0,0 0 0 16,0 0 0-16,0 9 0 0,0-4-9 0,-6 5 10 16,1 5-10-16,-1-6 10 0,6 6-10 0,-11-5 0 15,5 10 0-15,0 0 0 0,1 10-16 0,-1-6 4 0,-5-4 0 16,-1 5 1-16,7 5 11 0,-1 0 0 0,-5 5 0 0,5-5-8 15,0 10 8-15,1 0 0 0,-7-5 0 0,7 4 0 16,-1 1 0-16,-5 5 8 0,11 5-8 0,0 0 0 16,-6-5 8-16,6 5-8 0,0 0 10 0,0 0-10 15,0 0 8-15,0 0-8 0,-11 5 0 0,11-5 0 16,-6 10 0-16,1-5 0 0,-7 11 0 0,7-1 0 16,-7 0 0-16,7 0 0 0,-1 0-10 0,0-5 10 15,-5 10 0-15,5-5 0 0,-5 0 0 0,5 0-8 16,1 0 8-16,-1 0 0 0,0 1 0 0,1-6 0 15,-1 5 0-15,6-15 0 0,0 0 0 0,0 15 0 16,0 0 0-16,0 5 0 0,0-5 0 0,0 5 0 16,6 0 0-16,-6 0 0 0,5 6 0 0,-5-1-8 15,12 10 8-15,-1 0 0 0,-5 5 0 0,-1 0-8 0,1 1 8 16,-6 4 0-16,6 0 0 0,-6 5 0 0,0 1 0 16,0 4 0-16,-6 5 0 0,6 1 0 0,-6-6 28 15,1 0 0-15,5 6 1 0,0-11 0 0,-6 5 11 0,6-5 3 16,-6 1 0-16,1 4 0 0,5-5-15 0,-6 11-2 15,0 4-1-15,1 0 0 0,-1 6-14 0,-5 4-3 16,5 0-8-16,-5-4 12 0,5-1-1 0,1-4-1 16,-1-6 0-16,6-10 0 0,0-5-2 0,6-4 0 15,-6-1 0-15,5-5 0 0,-5-5-8 0,6-5 0 16,-1-5 0-16,1 6 0 0,5-11 0 0,-5 5 0 16,-6 0-12-16,11 0 12 0,-5-5-24 0,5-5 4 15,-5 0 0-15,5-5 0 16,1 0-104-16,5-10-21 0,0-5-4 0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7:13:39.65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BA0CD48-7901-4A93-99E6-49E7113D0EF5}" emma:medium="tactile" emma:mode="ink">
          <msink:context xmlns:msink="http://schemas.microsoft.com/ink/2010/main" type="writingRegion" rotatedBoundingBox="13960,14543 11891,17558 10817,16821 12885,13806"/>
        </emma:interpretation>
      </emma:emma>
    </inkml:annotationXML>
    <inkml:traceGroup>
      <inkml:annotationXML>
        <emma:emma xmlns:emma="http://www.w3.org/2003/04/emma" version="1.0">
          <emma:interpretation id="{16826D99-8FBB-4582-BC59-487511C619C7}" emma:medium="tactile" emma:mode="ink">
            <msink:context xmlns:msink="http://schemas.microsoft.com/ink/2010/main" type="paragraph" rotatedBoundingBox="13960,14543 11891,17558 10817,16821 12885,138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6AAE45-D825-4239-8906-A3EB5D835C65}" emma:medium="tactile" emma:mode="ink">
              <msink:context xmlns:msink="http://schemas.microsoft.com/ink/2010/main" type="line" rotatedBoundingBox="13960,14543 11891,17558 10817,16821 12885,13806"/>
            </emma:interpretation>
          </emma:emma>
        </inkml:annotationXML>
        <inkml:traceGroup>
          <inkml:annotationXML>
            <emma:emma xmlns:emma="http://www.w3.org/2003/04/emma" version="1.0">
              <emma:interpretation id="{78F8D0AB-AB17-4E06-B05F-FB6866C81491}" emma:medium="tactile" emma:mode="ink">
                <msink:context xmlns:msink="http://schemas.microsoft.com/ink/2010/main" type="inkWord" rotatedBoundingBox="13960,14543 11891,17558 10817,16821 12885,13806"/>
              </emma:interpretation>
              <emma:one-of disjunction-type="recognition" id="oneOf0">
                <emma:interpretation id="interp0" emma:lang="" emma:confidence="0">
                  <emma:literal>as</emma:literal>
                </emma:interpretation>
                <emma:interpretation id="interp1" emma:lang="" emma:confidence="0">
                  <emma:literal>S.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a.</emma:literal>
                </emma:interpretation>
                <emma:interpretation id="interp4" emma:lang="" emma:confidence="0">
                  <emma:literal>-s</emma:literal>
                </emma:interpretation>
              </emma:one-of>
            </emma:emma>
          </inkml:annotationXML>
          <inkml:trace contextRef="#ctx0" brushRef="#br0">9516 12965 1324 0,'0'0'118'0,"0"0"-94"15,0 0-24-15,0 0 0 0,0 0 123 0,0 0 20 16,0 0 4-16,0 0 1 0,0 0-101 0,0 0-20 16,0 0-4-16,11 10-1 0,-11-10-22 0,17 5 0 15,-17-5 0-15,17 0 0 0,-6 0 0 0,6 0 0 16,0 0-10-16,0-10 10 0,-6-1-12 0,6 1 4 0,0-5 8 16,-5 5-13-16,-1-5 13 0,6 0-9 15,-6 0 9-15,1-5-8 0,-1 5 8 0,-5-5 0 0,5 0 0 0,-6 0 0 16,1-6 0-16,0 1 0 0,-6 0 0 0,5 5 0 15,-5-5 0-15,0 0 11 0,0 0-3 0,0-1 0 16,-5 1 0-16,-1 5-8 0,0-5 12 0,6 0-4 16,-5 0-8-16,-1-5 8 0,1 5-8 0,-1-6 8 15,0 6-8-15,-5 0 0 0,5 5 0 0,-5-5 8 16,5 0-8-16,-5 5 0 0,5-1 0 0,1 1 0 16,-7 0 0-16,7 5 0 0,-1-5 0 0,0 10 0 15,6-5 0-15,-5 5 0 0,-7 5 9 0,7 0-9 16,5 5 9-16,-6-5-9 0,-5 0 12 0,11 5-12 15,0 0 0-15,-6 0 0 0,6 0 0 0,-11-5 0 16,5 5 0-16,6 0 0 0,0 0 0 0,-5 10 0 16,-7-5 0-16,12-5 0 0,-5 10 0 0,-1 0 0 15,0 0 0-15,1 0 0 0,-1 5 0 0,0-5 0 0,6 5 0 16,-5 0 0-16,5 0 0 0,-6 11 0 0,0-6 11 16,1 5 1-16,-1 0 1 0,-5 10 0 0,5-5-3 0,0 11-1 15,-11-1 0-15,6 0 0 0,5 5 1 0,1-5 0 16,-7 1 0-16,7 4 0 0,5 0-10 0,-6 0 12 15,6 1-12-15,0-6 12 0,6 10-12 0,-6-5 0 16,5 1 0-16,1-1 8 0,-6-5-8 0,0 0 0 16,6-5 0-16,-6 1 0 0,0-1 14 0,0 5 1 15,0-10 0-15,-6 5 0 0,0-4 10 0,6-1 3 16,-11-5 0-16,0 5 0 0,5-5-8 0,-5 0 0 16,5 0-1-16,-5-4 0 0,0 4 1 0,-1-5 0 0,7-5 0 15,-7 0 0-15,7 0-2 0,-7-5 0 0,7 0 0 16,5-10 0-16,0 0-18 0,0 10 0 0,0-10 8 0,0 0-8 15,0 0 8-15,0 0-8 0,-12 0 12 0,12 0-12 16,0 0 0-16,0-10 0 0,-5 0 0 0,-1-5-9 16,6 0 9-16,0 0 0 0,0-5 8 0,6 0-8 15,-1 0 0-15,1-6 9 0,5-4-9 0,1 0 0 16,-7 0-8-16,12 0-9 0,0-5-2 0,6 4 0 16,-1 6 19-16,1-5 12 0,0 5-1 0,-1-5-1 15,7 5-26-15,-7 0-4 0,1-1-2 0,5 1 0 16,-5 5 13-16,-1 0 9 0,7 0-12 0,-7 5 12 15,1 0-8-15,-6 5 8 0,0 0 0 0,0 0 0 16,0 0 0-16,-6 5 0 0,6 5 0 0,-17 0 0 16,11 0 0-16,1-6 0 0,5 6 0 0,-6 6 0 15,0-6 0-15,-11 0 0 0,0 0 0 0,12 10 0 0,-1 0-12 16,-11-10 12-16,6 10-12 0,-1 5 12 0,-5-15-16 16,0 15 3-16,0 0 1 0,-5 5 0 0,-7-5 12 0,1-5 0 15,0 5-10-15,-1-5 10 0,-5 5 0 0,0 0 0 16,0-4 0-16,0-1 0 0,-5 0 0 0,5 0 0 15,-6 0 0-15,-5 0 0 0,11-5-9 0,-6 5 9 16,1 0-12-16,5 0 12 0,0 0-8 0,6-5 8 16,-6-5 0-16,5 5 0 0,1-5 0 0,11 0 0 15,-11-5 0-15,11 5 0 0,0 0 0 0,0 0-12 16,0 0 1-16,0 0 0 0,0 0 11 0,0 0 0 0,0 0 10 16,0 0-10-16,0 0 16 0,11-5-2 0,0 0-1 15,1 0 0-15,5 5 3 0,-1 0 0 0,1 0 0 16,0 0 0-16,0 5-4 0,0 5-1 0,0-5 0 0,0 10 0 15,0-5 0-15,0 0 0 0,-5 0 0 0,4 0 0 16,1 5 1-16,-5-4 0 0,5 4 0 0,0 0 0 16,0 0-12-16,0 0 0 0,0 5 0 0,0-5 8 31,5 0-33-31,-5 0-7 0,6 0-2 0,5 0 0 16,0-5-146-16,6 0-30 0,40 1-6 0,-12-22 0 0</inkml:trace>
          <inkml:trace contextRef="#ctx0" brushRef="#br0" timeOffset="-2146.7035">7949 14513 403 0,'0'0'36'0,"0"0"-36"0,0 0 0 0,0 0 0 15,0-10 275-15,6 0 48 0,-1-5 9 0,1-5 3 16,0-6-218-16,11 6-43 0,-6 0-9 0,6 5-1 15,-6-10-32-15,6 5-7 0,0 5-1 0,-6-5 0 16,1 5-24-16,5 0 8 0,-6 4-8 0,0 1 0 16,-5 0 0-16,11 0 0 0,-6 0 0 0,1 0 0 15,-1 5 0-15,6 0 8 0,-6-5-8 0,1 5 0 16,-1 0 0-16,0 0 0 0,6 0 0 0,-17 5 0 16,0 0 0-16,0 0 0 0,11 5 0 0,1 0 0 15,-12-5 25-15,5 15 0 0,1 0 0 0,-6 5 0 16,6 10-25-16,-1 1 0 0,-10 9 0 0,5 0 0 0,0 5 0 15,0 1 0-15,-6 4 0 0,0 5 0 0,1-5 0 16,-1 1 0-16,-5-1 0 0,5-5 0 0,-5 0 11 16,-1 1-3-16,1-6-8 0,0 5 12 0,0-10 0 0,-6 6-1 15,5-6 0-15,1 0 0 0,0-5-11 0,-1 5 12 16,-5 0-12-16,6-4 12 0,0 4-12 0,-6-10 8 16,0 0-8-16,6-5 8 0,-1-5-8 0,-5 5 0 15,6-5 9-15,5 1-9 0,1-6 12 0,-7 0-1 16,12-10-1-16,0 0 0 0,-5 5-10 0,5-5 12 15,0 0-12-15,0 0 12 0,0 0-12 0,0 0 0 16,0-10 9-16,0-5-9 0,5 4 0 0,1-9 8 16,0-5-8-16,-6 0 0 0,11 0 8 0,-5 0-8 0,-1-5 10 15,7 0-10-15,-1-1 0 0,0 1 8 0,0-5-8 16,1 5 0-16,5-10 0 0,-6-1 0 0,6 1 0 16,6-5 0-16,-6 0 0 0,5-6 0 0,7 1 0 0,-1 0 0 15,0-5 0-15,-5-1 9 0,-1 6-9 0,7 0 12 16,-1-1-12-16,-5 11 0 0,-1-5 0 0,1 15 0 15,-1 0-8-15,-5 10-1 0,0-1 0 0,-5 6 0 16,-1 5 9-16,0 5 0 0,6 0 10 0,-5 5-10 16,-12 0 18-16,11 5-2 0,0 0-1 0,6 0 0 15,-6 0-15-15,1 10 11 0,-7-4-11 0,7 4 10 16,5 0-10-16,-6 5 0 0,-5 0 0 0,5 5 0 16,0 5 15-16,-5 0-3 0,0 1 0 0,-1 4 0 15,-5 5 5-15,0-5 1 0,0 5 0 0,0-4 0 16,0-1-1-16,-5 0 0 0,-1 0 0 0,0 0 0 15,1 0-7-15,-7 1-2 0,1-1 0 0,0 5 0 0,-1-5-8 16,-5 0 0-16,6-4 0 0,0-1 0 0,-1 0 0 0,1-5-9 16,5-10 0-16,1 0 0 15,5-15-27-15,0 0-4 0,0 0-2 0,0 0-668 16,5-5-134-16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7:13:41.2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6E36DD1-C631-45C6-9778-67E653A6BB21}" emma:medium="tactile" emma:mode="ink">
          <msink:context xmlns:msink="http://schemas.microsoft.com/ink/2010/main" type="writingRegion" rotatedBoundingBox="15015,14349 23748,13794 23981,17452 15247,18007"/>
        </emma:interpretation>
      </emma:emma>
    </inkml:annotationXML>
    <inkml:traceGroup>
      <inkml:annotationXML>
        <emma:emma xmlns:emma="http://www.w3.org/2003/04/emma" version="1.0">
          <emma:interpretation id="{E8416A96-9305-4FED-8C9C-FC55ECF9FF53}" emma:medium="tactile" emma:mode="ink">
            <msink:context xmlns:msink="http://schemas.microsoft.com/ink/2010/main" type="paragraph" rotatedBoundingBox="15015,14349 23748,13794 23981,17452 15247,180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213323-AD9D-4906-949E-FBFC23A4C798}" emma:medium="tactile" emma:mode="ink">
              <msink:context xmlns:msink="http://schemas.microsoft.com/ink/2010/main" type="line" rotatedBoundingBox="15015,14349 23748,13794 23981,17452 15247,18007"/>
            </emma:interpretation>
          </emma:emma>
        </inkml:annotationXML>
        <inkml:traceGroup>
          <inkml:annotationXML>
            <emma:emma xmlns:emma="http://www.w3.org/2003/04/emma" version="1.0">
              <emma:interpretation id="{62E58799-5ED6-4249-8CD7-A27F0AB5CEBF}" emma:medium="tactile" emma:mode="ink">
                <msink:context xmlns:msink="http://schemas.microsoft.com/ink/2010/main" type="inkWord" rotatedBoundingBox="15096,15627 20054,15312 20151,16842 15193,1715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11857 14447 1450 0,'0'0'32'0,"-6"-5"6"15,1-10 2-15,-1 5 1 0,0 0-33 0,6-5-8 0,6-5 0 0,-6 0 0 0,6-5 77 0,-6 0 14 16,11 0 2-16,-5-6 1 0,-1 1-46 0,1 0-8 16,0 0-3-16,-1 5 0 0,7 0-6 0,-7 0-2 15,-5-1 0-15,0 11 0 0,6-5-13 0,0 5-4 16,-6 5 0-16,0 0 0 0,5 0 8 0,-5 5 2 15,6-10 0-15,0 10 0 0,-1-5-12 0,1 0-2 16,5 0-8-16,-5 5 12 0,11 0-12 0,-6-5 0 16,0 5 0-16,1-6 0 0,-1 11 11 0,0-5-1 15,-11 5 0-15,17 0 0 0,-5 0 14 0,-12 0 2 16,17 10 1-16,-6 1 0 0,0 9-4 0,0 0-1 16,-5 5 0-16,5 5 0 0,1 5-10 0,-7 5-3 15,7 6 0-15,-7 9 0 0,1 5-9 0,5 6 0 16,-5 9 0-16,5-5 8 0,1 11-8 0,-7-11 0 15,7 1 0-15,-7-1 0 0,1-10-10 0,0 1 10 0,-6-6 0 16,0-5-9-16,0-4 9 0,0-6 0 0,0-5 0 16,0-5 8-16,-6-10 3 0,0 0 1 0,1-5 0 15,-1 0 0-15,0-4 6 0,6-11 2 0,-11 5 0 0,11-5 0 16,-11 0-12-16,5 0-8 0,-5 0 12 0,5-5-12 16,0-6 8-16,1 1-8 0,-1-5 0 0,0-5 0 15,12 0 0-15,-6-5 0 0,0 5 0 0,6-15 0 16,-1-1 0-16,7-4 0 0,-1-5 0 0,0 0 0 15,6-11 0-15,0 1 0 0,0-5 0 0,0 0 0 16,0-1 0-16,6 1 0 0,-1 5 0 0,1 4 0 16,5 1 0-16,-11 10 0 0,6 5 0 0,0-1 0 15,-1 6 0-15,6 10 0 0,-5 0 0 0,0 0 0 16,-1 0 0-16,7 10 0 0,-7 0 10 0,1 5-10 0,-6 10 0 16,11 5 8-16,0 0-8 0,-5 15 0 0,0 0 0 15,-1 10 0-15,6 6 0 0,-5-1 0 0,-6 10 0 0,0 5-11 16,0 1 11-16,-6-1-12 0,1 0 4 0,-7-10 0 15,-5 1 0-15,0-1 0 0,0-10 8 0,-5 0-10 16,-1-5 10-16,-5-4-10 0,-1-6 10 0,1 0 0 16,0-5 0-16,-6 0 8 0,0 5-8 0,0-10 11 15,11 0-11-15,-5-5 12 0,-6 0-12 0,0 0 0 16,17-5 9-16,-11 0-9 0,11 0 8 0,0 0-8 16,-6-10 8-16,0 5-8 0,-5-5 0 0,5 0 9 15,6-10-9-15,0 5 0 0,0-5 8 0,0 0-8 16,6-10 0-16,0-1 0 0,-1-4 0 0,7-5 0 0,-1-5 0 15,6-1 0-15,0-9 0 0,5 5 0 0,-5 5 0 16,12-6 0-16,-1 6 0 0,-5 5 0 0,-6 5 0 16,5 5 0-16,6-1 0 0,-5 11 0 0,0 0 0 15,-6 10-9-15,5 0 9 0,-5 5 0 0,0 0-9 0,0 5 9 16,0 5 0-16,0 0-9 0,0 0 9 0,0 10 0 16,0 0 0-16,0 5 0 0,6-5 0 0,-6 11 0 15,-6-6 0-15,0 5 0 0,1 5 0 0,-1 0 0 16,0 0 0-16,0 0 11 0,-5 1-11 0,0 4 10 15,11-5-10-15,-12 0 8 0,7-5-8 0,-1 5 8 16,6-9-8-16,-6-1 0 0,1 0 0 0,-1-10 0 16,0 0-39-16,1 0 0 15,-1-5 0-15,6-5-1063 0</inkml:trace>
          <inkml:trace contextRef="#ctx0" brushRef="#br0" timeOffset="697.3856">13955 14603 288 0,'0'0'25'0,"0"0"-25"0,0 0 0 0,0 10 0 15,0-10 376-15,-5 15 69 0,5-15 15 0,0 0 2 16,0 0-335-16,0 11-67 0,5-1-14 0,-5-10-2 15,11 10-44-15,1-5-20 0,5-5 1 0,5 0 1 16,-5 0-6 0,6 0-2-16,-6-10 0 0,6 0 0 0,5-1 18 0,-6 1 8 0,7-5-8 0,-7 0 8 15,7 0 0-15,-1 0 16 0,0 0-3 0,-5 0 0 16,5 5 6-16,0-5 1 0,-11 5 0 0,0 0 0 16,-5 0-20-16,5 0 10 0,0 5-10 0,-12-5 8 15,-5 10 3-15,0 0 0 0,6-11 0 0,-6 11 0 16,0 0 1-16,0-15 1 0,-6 5 0 0,1-5 0 0,-1 5 1 0,-5 0 0 15,5-5 0-15,-5 5 0 0,-1 0-1 0,-5 5 0 16,0-5 0-16,6 5 0 0,-6 0-13 0,0 5 8 16,0 0-8-16,0 0 0 0,0 5 0 0,0 0 0 15,0 0 0-15,6 0 0 0,-6 0 0 0,6 5 0 16,-1-5 0-16,1 0 0 0,-6 5 0 0,0 0 0 16,6 0 0-16,0 5 0 0,-1 0 10 0,1 0-10 15,0-4 10-15,5 9-10 0,0-5 16 0,1 10-2 16,5 0-1-16,-6 0 0 0,6 5 2 0,6 0 0 15,-1 6 0-15,1-1 0 0,5-5-15 0,1 5 0 16,-1-5 0-16,-5-5 0 0,5 6 0 0,0-1 0 0,6 0 0 16,-6-5 0-16,1 0 0 0,5-5-18 0,0 0 4 15,5 1 1 1,1-6-40-16,5-10-8 0,12 0-2 0,-1-10 0 0</inkml:trace>
          <inkml:trace contextRef="#ctx0" brushRef="#br0" timeOffset="1179.6719">15307 14463 1785 0,'0'0'159'16,"0"0"-127"-16,-11 5-32 0,5 0 0 0,6-5 64 16,-11 5 8-16,-1-5 0 0,1 5 1 0,0-5-63 0,-1-5-10 15,-5 5 0-15,0 0-12 16,0-5-25-16,0 5-5 0,6 0-1 0,-6-5 0 15,0 5 28-15,0 0 6 0,6 0 1 0,0-5 0 0,-6 5 25 0,5-5 6 16,-5 0 1-16,0 5 0 0,12 0 13 0,-12-6 3 16,5 1 1-16,1 0 0 0,0-5-13 0,5 5-4 15,-5 0 0-15,0 5 0 0,-1 5-4 0,12-5 0 16,-11 5-1-16,0 5 0 0,-1 0 1 0,1-4 1 16,0 4 0-16,5-5 0 0,-5 5-1 0,-1 5-1 15,1-5 0-15,5 10 0 0,-5 0-7 0,5 0 0 16,-5 10-1-16,6 0 0 0,-1 11 5 0,-5-6 2 15,5 5 0-15,-5-5 0 0,5 5-29 0,6-9-5 16,0 4-2-16,-6-5 0 0,6-5 8 0,6-5 2 0,-6-5 0 16,6 0 0-16,-6-15-1 0,5 5 0 15,-5-5 0-15,0 0 0 0,12 5 9 0,-1-5 0 0,6-5 0 0,-6-5 0 16,6 0 8-16,0 0 3 0,-6-5 1 0,1 0 0 16,5-5 8-16,0 5 3 0,0-5 0 0,-6-5 0 15,6 0-7-15,6-6-2 0,-7-4 0 0,7 0 0 16,-6 5-14-16,0 0 0 0,0 5 0 0,0 4 0 15,-6 6 8-15,1 5-8 0,-12 10 0 0,0 0 9 16,0 0-9-16,11 10 12 0,0 10-12 0,1 1 12 16,-7-1-12-16,-5 10 0 0,0 0 0 0,0 5 0 15,0 0 0-15,0-4 0 0,0-1 0 0,0 0 0 16,-5 0-10-16,5 0 10 0,0-10 0 0,0 0-9 16,-6-5-11-16,6-4-1 0,0-11-1 0,0 10 0 15,0 5-112-15,0-15-22 0,0 0-5 0,17-5-773 16</inkml:trace>
          <inkml:trace contextRef="#ctx0" brushRef="#br0" timeOffset="1703.2044">15691 14352 979 0,'0'0'87'0,"0"0"-70"16,0 0-17-16,0 0 0 0,0 0 178 0,0 0 32 15,0 15 6-15,0 0 2 0,0 5-107 0,-5 5-22 0,5 1-4 0,0 4-1 16,-6 5-44-16,6 0-8 0,0 5-3 0,-6 0 0 16,1 1-29-16,-1-1 0 0,0-5 0 0,1 5 0 15,-6-10 0-15,5 1 0 0,0-6 0 0,-5-5 0 16,0 0 10-16,-1-5-10 0,7 0 10 0,-7-5-10 16,7-5 22-16,-7 5-2 0,12-10 0 0,0 0 0 15,-11 0 8-15,11 0 2 0,0 0 0 0,0 0 0 16,0 0-2-16,0 0 0 0,-6-15 0 0,6 0 0 15,6-5-11-15,0 0-2 0,-1-5-1 0,7 0 0 16,-1-6-14-16,6 1 9 0,0-5-9 0,6 0 8 16,-7-5-8-16,7 5 0 0,0 4 0 0,-1-4 0 15,7 10 0-15,-12 0 0 0,5 10 0 0,-5 0 0 16,0 5 0-16,0 5 0 0,-6 5 0 0,1 0 0 16,-1 10 0-16,0 0-11 0,1 10 11 0,-7 0-12 15,1 0 12-15,5 10-10 0,-11 0 10 0,6-4-10 16,-6 4 10-16,0-5 0 0,0 5 0 0,6-5-8 15,-6-5-26-15,5-5-5 16,1 0-1-16,0 1 0 0,-1-6-57 0,1-5-12 0,-6-5-3 16,11 10-816-16</inkml:trace>
          <inkml:trace contextRef="#ctx0" brushRef="#br0" timeOffset="2136.2678">16692 14201 2026 0,'0'0'44'0,"0"0"10"0,0 0 2 0,0 0 1 0,0 0-45 0,0 0-12 0,0 0 0 0,0 0 0 16,-5-5 30-16,5 5 4 0,0 0 1 0,-6-5 0 16,0-5-43-16,1 0-9 0,5 10-2 0,-6-5 0 15,0-5 1-15,-5 5 0 0,0 0 0 0,11 5 0 16,0 0 18-16,-11 0 0 0,-1 5 0 0,-5 0 9 16,-5 0 7-16,5 5 0 0,-6 0 1 0,0 5 0 15,6 0-5-15,-5 0 0 0,5 5-1 0,0 1 0 16,0-1 18-16,6 0 4 0,11 5 1 0,0 0 0 0,5 0-34 0,1 5 0 15,11-5 0-15,-6 6 0 0,12-11 0 16,-1 5-12-16,-5 0 0 0,6 0 0 0,0 0 12 0,-1-5 12 16,-5 0-3-16,6-4 0 0,-6 4 3 0,5-5 0 15,-5 0 0-15,0 0 0 0,0 0-12 0,0 5 0 16,6-5 9-16,-6 0-9 0,-6 5 0 0,1-5 8 16,-1 1-8-16,0-1 0 0,0 0 20 0,-5 5-1 15,0-5 0-15,-1 5 0 0,1-5 17 0,-12 5 3 16,-5-5 1-16,0 5 0 0,-6 0-25 0,-6-4-5 15,-5-1-1-15,0 0 0 16,-12 5-81-16,1 0-17 0,-1-5-3 0,-5 0-608 16,-12 0-122-16</inkml:trace>
        </inkml:traceGroup>
        <inkml:traceGroup>
          <inkml:annotationXML>
            <emma:emma xmlns:emma="http://www.w3.org/2003/04/emma" version="1.0">
              <emma:interpretation id="{90504142-4CD2-4B07-BDD9-56BE5C96C8DA}" emma:medium="tactile" emma:mode="ink">
                <msink:context xmlns:msink="http://schemas.microsoft.com/ink/2010/main" type="inkWord" rotatedBoundingBox="21090,13963 23748,13794 23981,17452 21323,1762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128.9289">20572 14332 345 0,'0'0'31'0,"0"0"-31"0,0 0 0 0,6-5 0 16,-1-5 79-16,1 0 9 0,-6 10 3 0,0 0 0 15,0 0-69-15,6-5-14 0,-6 5-8 0,0 0 10 16,0-10 33-16,0 10 6 0,0 0 2 0,0 0 0 15,0-10-17-15,0 10-3 0,-6-15-1 0,6 15 0 16,-6-11 28-16,6 11 6 0,-5-10 0 0,5 5 1 0,0-5-24 16,0 10-5-16,0-15 0 0,0 5-1 0,0 0-19 15,0 0-4-15,0 10-1 0,0 0 0 0,0-10 9 0,0 10 3 16,0 0 0-16,-6-10 0 0,6 10 18 0,-6-10 4 16,1 5 1-16,5 5 0 0,-6-10-7 0,6 10-2 15,0 0 0-15,0 0 0 0,-6-10-14 0,6 10-3 16,-11-5-1-16,11 5 0 0,0 0-19 0,0 0 0 15,-11 0 0-15,0 0 0 0,-1 0 0 0,1 5 0 16,-6-5 0-16,6 5 0 0,-1 0 8 0,1-5-8 16,-6 0 0-16,0 5 0 0,0-10 13 0,0 10-4 15,6 0-1-15,-6 0 0 0,0-5-8 0,6 5 0 16,-6 0 9-16,5-5-9 0,1 5 0 0,-6 0 0 0,6 0 0 16,-1 0 0-16,1 0 0 0,0 0 0 0,-1 5 0 15,7-5 0-15,-1 5 0 0,-5 5 0 0,0-5 0 0,-1 5 0 16,1 6 12-16,0-6-3 0,-1 0 0 0,1 5 0 15,-6 5-1-15,6 0 0 0,-1-5 0 0,1 0 0 16,0 0 0-16,-1-4-8 0,1 4 12 0,5-5-4 16,-5 0-8-16,6 0 0 0,-7 0 0 0,7 0 8 15,-1-5-8-15,0 0 0 0,6-10 0 0,-5 10 0 16,5-10 0-16,5 15 0 0,-5-15 0 0,12 10 0 16,-1 0 0-16,6 0 0 0,5 1 0 0,1-6 8 15,0 0 0-15,5-5-8 0,0 5 12 0,1-5-4 16,-1 5 2-16,6-5 0 0,-6 0 0 0,0-5 0 15,-5 0-10-15,-6 0 8 0,6 0-8 0,-7-1 8 16,1-4 3-16,-5 5 0 0,-12 5 0 0,5-10 0 16,1 0 19-16,0 0 4 0,-6-5 1 0,0 0 0 0,-6-5 1 15,6 5 0-15,0-5 0 0,0 0 0 0,-11 0-17 0,11-6-3 16,-6-4-1-16,6 0 0 0,0 0-15 0,0 0 0 16,6 5 0-16,5 0-10 0,-5-1-6 0,5 1-2 15,6 5 0-15,-11 5 0 0,-1 0 4 0,7 5 1 16,-7 0 0-16,1 0 0 0,-6 10 13 0,0 0 0 15,11-5 0-15,-11 5 0 0,0 0 0 0,0 0 0 16,0 0 0-16,0 0 10 0,0 0-10 0,0 0 12 16,0 0-12-16,0 0 12 0,0 0-12 0,0 0 12 15,0 0-12-15,0 0 12 0,0 15-12 0,0-15 0 16,6 10 0-16,-6-10 0 0,0 15 0 0,0-15 0 16,0 15 0-16,0-15 8 0,0 15-8 0,0-15 0 0,0 15 0 15,0 0 8-15,6 5-8 0,-1-4 0 0,-5-1 0 0,0 5 0 16,0 5 0-16,-5 0 0 0,5 10 0 0,-6 0 0 15,6 1 0-15,-6 9 0 0,1-5 0 0,-1 5 0 16,6-5 0-16,-6 6 0 0,-5 4 0 0,5-10 0 16,1 5 0-16,-1-4-9 0,-5 4 9 0,-1-5 0 15,1 0-17-15,-6-4 3 0,0 4 1 0,0-5 0 16,6 0 13-16,-6 0-11 0,0 6 11 0,0-1-10 16,-6 0 10-16,1 5 0 0,-7-5 0 0,7 1-8 15,-1-1 8-15,6-5 0 0,-5 0 0 0,-1 0 0 16,-5-4 0-16,5-1 8 0,0 0-8 0,1-5 0 15,-1-5 0-15,1 0 0 0,10-5 0 0,-5-5 0 16,0 0 0-16,0 6 0 0,6-11 0 0,0 0 8 16,-1 0-8-16,7-5 9 0,5 0-9 0,0 0 10 15,-12 0 10-15,12 0 3 0,-5-5 0 0,5 5 0 0,-6-10-7 0,6 10-2 16,-5-11 0-16,-1-4 0 0,6 5-14 16,0-5 0-16,6 5 0 0,-6-5 0 0,0 0 0 0,5 5-13 15,1-10 1-15,5 5 0 0,-5-5 3 0,5 0 1 16,0 5 0-16,12-6 0 0,-6-4 8 0,11 5 0 15,-5-5 0-15,11 5 0 0,0-10 0 0,0 0 12 16,11-1-4-16,6 1 0 0,0-5-8 0,0-5 0 16,5-5 0-16,1-1 0 15,5 1-104-15,0 0-15 0</inkml:trace>
          <inkml:trace contextRef="#ctx0" brushRef="#br0" timeOffset="3837.7795">19124 14503 1566 0,'0'0'69'0,"0"0"15"0,0 0-68 0,-5 10-16 0,-1-5 0 0,0 5 0 16,6-10 70-16,0 0 10 0,-5 10 3 0,-1 0 0 15,-5-5-42-15,11-5-8 0,0 0-1 0,0 0-1 16,0 0-18-16,0 0-3 0,0 0-1 0,0 0 0 16,17 0 1-16,0 0 0 0,-6 0 0 0,12-5 0 15,-6-5 2-15,5 0 1 0,1-5 0 0,11 0 0 16,-6-15 6-16,12 4 1 0,-7-9 0 0,1 5 0 16,0-5 9-16,0 0 3 0,6-5 0 0,-6 4 0 15,-6-4-17-15,0 0-3 0,1-5-1 0,-1-1 0 16,-5 1 9-16,-6 0 1 0,-1-5 1 0,1-1 0 15,0 1 2-15,0 0 0 0,6-10 0 0,-6-1 0 16,0-9-12-16,6 4-3 0,-1-4 0 0,1 0 0 16,-6-1-23-16,5 1-5 0,-5 0-1 0,6-6 0 15,-6 1 3-15,-6-6 0 0,1 6 0 0,5 0 0 0,-6-1 8 0,-6 11 9 16,1-6-13-16,-6 11 5 0,0 5 8 16,0-1 0-16,-6 6 0 0,6 10 0 0,-11-5 0 0,0 10 0 15,5 4 0-15,-5 6 8 0,0 0-8 0,-1 10 8 16,1 0-8-16,0 5 8 0,-1 5-8 0,1 0 0 15,0 5-8-15,-1 5 8 0,12-5-16 0,-17 0 1 16,6 10 1-16,0 0 0 0,-6-5-2 0,11 5 0 16,-5 5 0-16,0 0 0 0,-1 0 8 0,7 5 8 15,-7 0-13-15,7 1 5 0,-7 4 8 0,7 0 0 16,-7 5 0-16,7 5 0 0,5 0 13 0,-6-4-1 16,0 4-1-16,1 0 0 0,-1 0-11 0,0 0 0 0,1 6 0 15,-1-1 0-15,0-5 14 0,6 5 1 0,-5 0 0 0,-1 11 0 16,6 4-5-16,0 0-1 0,0 6 0 0,0 4 0 15,0 5 1-15,0 1 0 0,0 9 0 0,0 1 0 16,0-6-10-16,6 5-12 0,-1 6 2 0,-5-1 1 16,6-9 24-16,5 4 5 0,-11-4 0 0,12-1 1 15,-1 0-3-15,6-9-1 0,0-1 0 0,-6 0 0 16,6-9-9-16,-5-1-8 0,-1 0 12 0,0-4-12 16,-5-6 0-16,5 5 0 0,-5-10 0 0,-1 1 0 15,1-6-12-15,0 0 3 0,5-5 1 0,0-5 0 16,1 0-20-16,-7-5-4 15,12 1-1-15,-5-11 0 0,5-5-83 0,0-5-17 16,0-15-3-16</inkml:trace>
          <inkml:trace contextRef="#ctx0" brushRef="#br0" timeOffset="18409.1963">18779 12608 345 0,'-28'0'31'0,"22"-5"-31"0,6 5 0 0,-11-5 0 0,5-1 226 0,-11-4 39 16,6 5 8-16,5 0 2 0,6 5-188 0,-5-5-38 15,-12 5-7-15,6 0-2 0,11 0 0 0,-12-5 0 16,1 5 0-16,-6 0 0 0,0 5-13 0,6-5-3 16,-1 10-1-16,1-5 0 0,-6 0-12 0,6 0-3 15,11-5 0-15,-12 6 0 0,-5 4 0 0,6 0 0 16,6-5 0-16,-1 5 0 0,0 0 3 0,1 0 0 15,-12-5 0-15,5 5 0 0,7 0 5 0,-1 5 0 16,-11-5 1-16,6 0 0 0,-6 5 6 0,5 0 1 16,-5 0 0-16,0 6 0 0,-5-1-7 0,-1 10-1 15,12-5 0-15,-12 10 0 0,1 0 1 0,-1 6 0 0,6-1 0 16,0 5 0-16,11 0-8 0,-10 5-1 16,-13 6-8-16,12 4 12 0,6 5-12 0,0 1 9 0,-12 4-9 15,12 6 8-15,-1-1-8 0,7 10 0 0,-12-9 0 0,0 9 0 16,-6 1 0-16,12 4 0 0,5 6 0 0,-5-1 0 15,0 1 0-15,5-1 0 0,6 1 0 0,6-1 0 16,-6 1 10-16,5-1-10 0,7-4 12 0,5 4-12 16,-1 6 17-16,1-11-3 0,0-4-1 0,6-1 0 15,11-4-13-15,0-16 9 0,0-5-9 0,0-9 8 16,5-1-8-16,7-10 0 0,5-5-12 0,-1-9-636 16,1-11-128-16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7:13:28.83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1E46A1-EFBC-41E8-B69B-464309C0D14B}" emma:medium="tactile" emma:mode="ink">
          <msink:context xmlns:msink="http://schemas.microsoft.com/ink/2010/main" type="writingRegion" rotatedBoundingBox="1348,15373 5705,15148 5797,16931 1440,17156"/>
        </emma:interpretation>
      </emma:emma>
    </inkml:annotationXML>
    <inkml:traceGroup>
      <inkml:annotationXML>
        <emma:emma xmlns:emma="http://www.w3.org/2003/04/emma" version="1.0">
          <emma:interpretation id="{8D028F58-9AA9-49C2-9B2A-578DE8453794}" emma:medium="tactile" emma:mode="ink">
            <msink:context xmlns:msink="http://schemas.microsoft.com/ink/2010/main" type="paragraph" rotatedBoundingBox="1348,15373 5705,15148 5797,16931 1440,171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A0EF86-9848-46CC-AB94-DBF003ACAB9E}" emma:medium="tactile" emma:mode="ink">
              <msink:context xmlns:msink="http://schemas.microsoft.com/ink/2010/main" type="line" rotatedBoundingBox="1348,15373 5705,15148 5798,16931 1440,17156"/>
            </emma:interpretation>
          </emma:emma>
        </inkml:annotationXML>
        <inkml:traceGroup>
          <inkml:annotationXML>
            <emma:emma xmlns:emma="http://www.w3.org/2003/04/emma" version="1.0">
              <emma:interpretation id="{4ADD936E-30D0-445A-A32C-92549E35C86D}" emma:medium="tactile" emma:mode="ink">
                <msink:context xmlns:msink="http://schemas.microsoft.com/ink/2010/main" type="inkWord" rotatedBoundingBox="1348,15373 4462,15212 4549,16892 1435,170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-1705 14161 806 0,'0'0'36'0,"0"0"7"0,0 0-35 0,-11 0-8 0,-6 0 0 0,17 0 0 15,0 0 96-15,-17 0 18 0,6 0 3 0,-1 5 1 16,12-5-77-16,0 0-15 0,-11 5-3 0,0 5-1 0,5-5-22 0,0 5 8 16,1 0-8-16,-7 5 0 0,7-5 18 15,5 10-1-15,0-4 0 0,0 9 0 0,5 5 28 0,-5 5 6 16,0 5 1-16,12 5 0 0,-7 1-29 0,1 9-6 16,5 0-1-16,-5 1 0 0,5-1 4 15,-5 0 1-15,-6 0 0 0,6-4 0 0,-1-1-7 0,1-5-2 16,-6 1 0-16,0-1 0 0,-6-5 6 0,1-5 1 15,-1-5 0-15,6 1 0 0,-11-6 2 0,5 0 1 16,0-5 0-16,6 0 0 0,-5-5 13 0,-1-5 2 16,6-10 1-16,-6 5 0 0,6-5-25 0,0 0-5 15,-5 5 0-15,5-5-8 0,0 0 16 0,-12-10-3 16,7 0-1-16,-1-5 0 0,0 0-2 0,6-5-1 16,-5 0 0-16,-1-10 0 0,0 4-9 0,1-9 10 15,5 0-10-15,0 0 10 0,-6 0-2 0,6-6-8 0,-5-4 12 16,5 0-4-16,0 5-8 0,0-6 0 0,-6 1 0 15,0 0 0-15,6 0 0 0,0-1 0 0,-5 1 0 0,-1 10 0 16,6-5-10-16,-6 5 10 0,6-6-13 0,0 6 5 16,0 0 8-16,0 5-13 0,0 5 5 0,6 5 8 15,-12-5-16-15,6 4 5 0,0 6 1 0,6 0 0 16,0 5 1-16,-1 0 0 0,-5 0 0 0,0 10 0 16,0 0 9-16,0 0 0 0,0 0-9 0,0 0 9 15,17 10 0-15,-6 5 0 0,6 5 0 0,-5 5 0 16,5 1 0-16,0-1 0 0,0 10 0 0,5 0 0 15,-10 0 0-15,10 0 0 0,-5 1 0 0,0-1 0 16,0-5 0-16,6 0 8 0,-6 0-8 0,5 1 0 16,-5-11 16-16,6 5-1 0,-6 0-1 0,0 0 0 0,5-5-2 15,-5 0 0-15,-5 5 0 0,5-5 0 16,0-4-4-16,0 4 0 0,-6 0-8 0,0-5 12 0,-5-5-12 16,0 0 0-16,11 5 0 0,-12-10 0 0,-5-5 9 0,0 0-9 15,17 5 8-15,-6 5-8 0,-11-10 18 0,0 0-2 16,0 0 0-16,12 0 0 0,5 0 5 0,-6 0 1 15,-11 0 0-15,11-10 0 0,6-5-10 0,0 0-3 16,-5 0 0-16,-1 0 0 0,0-5 1 0,1 0 0 16,5-6 0-16,-12-4 0 0,-5 5 1 0,11-5 0 15,6-5 0-15,0 5 0 0,-17-6 2 0,0-4 1 16,6 0 0-16,5 0 0 0,6 0-5 0,-11-6-1 16,-6-4 0-16,11 5 0 0,12-5-8 0,0 9-12 15,-23-4 2-15,11 10 1 16,0-5-16-16,6 10-3 0,-6 4-1 0,-5 1 0 15,-12 5-34-15,12 5-6 0,5 5-2 0,-5 0-590 0,-6 0-119 0</inkml:trace>
          <inkml:trace contextRef="#ctx0" brushRef="#br0" timeOffset="904.6438">-438 14729 964 0,'23'-15'43'0,"-23"15"9"0,0 0-42 0,0 0-10 0,5-10 0 0,1 0 0 16,5 5 65-16,-11 5 11 0,-5-10 3 0,5 10 0 16,17-5-40-16,-17 5-8 0,0 0-2 0,0 0 0 15,0 0-29-15,0 0 0 0,0 0 0 0,0-10 0 0,-17 0 0 0,5 5 0 16,12 5 0-16,0 0 0 15,-11-5 0-15,0 0 0 0,5-6 0 0,6 11 0 16,-6-5 8-16,-5-5-8 0,0 5 0 0,-1 0 0 16,12 5 16-16,-5-10-2 0,-18 5-1 0,12-5 0 0,0 5 6 0,-1-5 1 15,-5 5 0-15,0 0 0 16,0 0 9-16,0-5 3 0,12 5 0 0,-7 0 0 0,-5 5-4 0,6 0 0 16,11 0 0-16,0 0 0 0,-6 5-16 15,-5 0-4-15,0 0-8 0,11-5 12 0,0 10-1 0,-6 0-1 16,-5 5 0-16,5-5 0 0,12 5-2 0,-12 0-8 15,1 0 12-15,-7 6-4 0,1-1-8 0,5 0 8 16,1 0-8-16,-1 5 8 0,-5 0-8 0,5 5 0 16,17-5 0-16,-11 6 0 0,-5-6 0 0,10 0 0 15,1 0 0-15,5 0 0 0,1 0 0 0,-1 0 0 16,6-4 0-16,-6 4 0 0,17-5 0 0,-16 0 0 16,5 5 0-16,-6-10 0 0,6 0 0 0,6 0 8 0,-6 0 0 15,-6-5 0-15,0 1-8 0,1-6 0 0,10 5 0 0,-11-5 0 16,-11-5 0-16,17-5-11 0,6 5 3 0,0-10 0 15,-6 5 16-15,0-6 3 0,-12-4 1 0,12 0 0 16,17-5 15-16,-17 0 3 0,-11 0 1 0,5-5 0 16,12-5 3-16,-6 5 1 0,-12-1 0 0,-5-4 0 15,0 0-7-15,0 0-2 0,0 0 0 0,-11 0 0 16,-6 4-8-16,11 1-2 0,12 5 0 0,-6-5 0 16,-17 10-8-16,0 0-8 0,11 0 12 0,6 0-12 15,-5 5 0-15,-1-5 0 0,-11 5 0 0,12-1 0 16,5 11-13-16,-6-5 0 0,-11-10 0 0,0 10 0 15,6 0-11 1,5 5-1-16,-11-5-1 0,6 0 0 0,-1 0-12 16,1 0-2-16,11 5-1 0,0 0 0 0,0 0-27 0,0 0-6 15,0 0-1-15</inkml:trace>
          <inkml:trace contextRef="#ctx0" brushRef="#br0" timeOffset="1420.5821">3 14141 1036 0,'0'0'92'0,"0"0"-73"0,-17 5-19 0,0 5 0 15,6 0 148-15,0 0 27 0,5-5 5 0,-11 0 0 16,0 0-105-16,11 0-22 0,6-5-4 0,0 0-1 16,-17 5-32-16,12 0-6 0,5-5-2 0,0 0 0 15,0 0-8-15,0 0 0 0,0 0-10 0,0 0 10 16,11-5-13-16,-11 5 3 0,0 0 1 0,0 0 0 16,0 0 9-16,0 0 12 0,0 0-2 0,0 0-1 15,0 0 20-15,0 0 4 0,17-5 1 0,-6 0 0 16,-11 5 4-16,0 0 1 0,12-5 0 0,-1 0 0 15,-11 5-15-15,11-10-4 0,-11 10 0 0,17-5 0 16,0-5-20-16,0 5 8 0,-17 5-8 0,17-5 0 16,6 0 0-16,-6 0 9 0,0 0-9 0,-6-5 0 15,6 5 0-15,6 0 0 0,-1-5 0 0,-5 5 0 16,-6-5 0-16,6 5 0 0,12-6 0 0,-7 6 0 0,-5-5 0 16,6 5 0-16,5-5 0 0,6 0 0 0,0 5 0 15,-6 0 0-15,1-5 0 0,-1 0 0 0,6 5 0 0,0-10 0 16,-6 5 0-16,0 5 0 0,6-5 0 0,-5 0 0 15,-13 5 0-15,1-5 0 0,-17 10 13 0,17 0-4 16,0 0-1-16,-17 0 0 16,0 0-38-16,0 0-8 0,0 0-2 0,0 0 0 15,0 0-40-15,-11 5-8 0,0 0-1 0</inkml:trace>
          <inkml:trace contextRef="#ctx0" brushRef="#br0" timeOffset="1855.9602">342 13678 460 0,'0'0'20'0,"0"-15"5"0,6 5-25 0,-6 0 0 0,-6-5 0 0,6 5 0 16,6-5 166-16,-6 0 28 0,-11 0 6 0,5 5 0 15,6 0-127-15,-6 0-25 0,6-5-6 0,-5 10-1 16,-6 5-25-16,11 0-4 0,0 0-2 0,0 0 0 16,0 0 28-16,0 0 6 0,-12 15 0 0,12-5 1 0,0-10 7 15,-5 15 0-15,-7 5 1 0,7-5 0 16,10 0-5-16,-10 0 0 0,-1 5-1 0,0 5 0 0,12 0 1 16,-6 1 1-16,0 4 0 0,0 5 0 15,-6 5-6-15,6 5-2 0,6 11 0 0,0 9 0 0,-12 0-3 16,6 16-1-16,6-1 0 0,5 6 0 0,-17 4-21 15,1-9-5-15,-1-6-1 0,6 0 0 0,0-4-10 0,0-11 0 16,-11 0 0-16,5-4 0 0,12-6 0 0,-1-5-16 16,-10-4 3-16,5-6 0 15,0-10-127-15,0 0-26 0,5 0-5 0</inkml:trace>
          <inkml:trace contextRef="#ctx0" brushRef="#br0" timeOffset="2599.2626">874 14809 1414 0,'0'0'31'0,"0"0"6"0,0 0 2 0,0 0 1 0,0 0-32 15,0 0-8-15,0 0 0 0,0 0 0 0,-6 10 52 0,6-10 8 16,0 0 1-16,0 0 1 0,0 0-40 0,0 0-8 16,0 0-2-16,6 6 0 0,-6-6-12 0,17 5 0 15,-17-5 8-15,17-5-8 0,6-1 0 0,-6 1 0 16,0-5 8-16,0 0-8 0,-1 0 0 0,1-5 11 16,-5 5-11-16,5-5 10 0,-6 5 2 0,0-5 0 15,1-5 0-15,5 5 0 0,-12 0 14 0,7-5 3 16,-7 4 1-16,7-4 0 0,-7 0 3 0,1 5 1 15,0-10 0-15,-1 5 0 0,1 0-11 0,-6 0-3 16,6-5 0-16,-6-1 0 0,0 1-20 0,0-5 9 0,0 5-9 16,0 5 0-16,0-5 0 0,-6 0 0 15,6 10 0-15,-6-6 0 0,1 11 0 0,-1 0 0 0,0 0 0 0,6 10 0 16,-5-5 0-16,-7 5 0 0,7 0 0 0,-7 5-9 16,-5 0 9-16,6 5 9 0,-6 5-1 0,6-4-8 15,-1 4 11-15,1 0-11 0,-6 5 10 0,0 5-10 16,6-5 13-16,0 5-3 0,-1-5-1 0,1 0 0 15,-6 6-1-15,6-1 0 0,-1 0 0 0,1 0 0 16,0 0-8-16,5 5 8 0,0 0-8 0,6-4 8 16,-5 4 8-16,5 0 2 0,0-5 0 0,5 5 0 15,7-5 2-15,-1 5 0 0,0-4 0 0,1-1 0 16,-1 5-10-16,0-5-2 0,1-5 0 0,5 5 0 16,-6-10-8-16,6 5 0 0,0 1-10 0,0-6 10 15,5-5-36-15,1-5-2 16,5 0 0-16,1-5 0 0,5-5-33 0,5-5-6 0,6-5-2 15</inkml:trace>
        </inkml:traceGroup>
        <inkml:traceGroup>
          <inkml:annotationXML>
            <emma:emma xmlns:emma="http://www.w3.org/2003/04/emma" version="1.0">
              <emma:interpretation id="{021BF68A-F879-4E31-B639-E2479CCA708D}" emma:medium="tactile" emma:mode="ink">
                <msink:context xmlns:msink="http://schemas.microsoft.com/ink/2010/main" type="inkWord" rotatedBoundingBox="5587,15972 5747,15964 5798,16931 5637,16939"/>
              </emma:interpretation>
            </emma:emma>
          </inkml:annotationXML>
          <inkml:trace contextRef="#ctx0" brushRef="#br0" timeOffset="2689.2325">2446 14231 2347 0,'-22'15'52'0,"10"-5"10"0,-10 1 2 0,5-6 2 0,5 5-53 0,1 0-13 0,0-5 0 0,5 5 0 16,-11 0 37-16,12 0 5 0,5 0 1 0,0-10 0 15,-12 10-54-15,12-10-10 0,0 10-3 0,0-10-703 16,0 15-141-16</inkml:trace>
          <inkml:trace contextRef="#ctx0" brushRef="#br0" timeOffset="2861.3934">2418 15011 2426 0,'-11'25'108'0,"11"-15"21"16,-6 5-103-16,6 0-26 0,6 5 0 0,-6-5 0 0,5-5 33 0,7 5 2 15,-7 0 0-15,7-5 0 0,-7 0-35 0,12-5 0 16,-5 5 0-16,-1 1-754 15,6-11-150-15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3:15.49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A484317-3ABB-42D4-9F41-8D02BE4F6830}" emma:medium="tactile" emma:mode="ink">
          <msink:context xmlns:msink="http://schemas.microsoft.com/ink/2010/main" type="writingRegion" rotatedBoundingBox="1719,1233 32953,-313 33816,17105 2581,18652"/>
        </emma:interpretation>
      </emma:emma>
    </inkml:annotationXML>
    <inkml:traceGroup>
      <inkml:annotationXML>
        <emma:emma xmlns:emma="http://www.w3.org/2003/04/emma" version="1.0">
          <emma:interpretation id="{FB1F30CA-0A11-4A6D-B83C-C9C083998ADF}" emma:medium="tactile" emma:mode="ink">
            <msink:context xmlns:msink="http://schemas.microsoft.com/ink/2010/main" type="paragraph" rotatedBoundingBox="1828,912 32997,94 33144,5695 1975,65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1E344A-99DB-450B-B4BB-8FBF5D2CB0CE}" emma:medium="tactile" emma:mode="ink">
              <msink:context xmlns:msink="http://schemas.microsoft.com/ink/2010/main" type="line" rotatedBoundingBox="1885,910 32997,94 33061,2550 1949,3367"/>
            </emma:interpretation>
          </emma:emma>
        </inkml:annotationXML>
        <inkml:traceGroup>
          <inkml:annotationXML>
            <emma:emma xmlns:emma="http://www.w3.org/2003/04/emma" version="1.0">
              <emma:interpretation id="{5C6A8EC7-1FA8-479E-9C1E-DD65AA9CD221}" emma:medium="tactile" emma:mode="ink">
                <msink:context xmlns:msink="http://schemas.microsoft.com/ink/2010/main" type="inkWord" rotatedBoundingBox="1892,1208 3840,1157 3893,3180 1946,323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421 261 633 0,'-12'-5'56'0,"12"5"-44"16,0 0-12-16,0 0 0 0,0-10 95 0,0 0 17 16,-5-5 3-16,-1 5 1 0,12 0-36 0,-6 10-6 15,-6-10-2-15,-5 5 0 0,-1-5-20 0,1 5-4 16,17-5 0-16,-6 10-1 0,0 0-11 0,5-5-1 16,1-5-1-16,0 0 0 0,-1 0-3 0,1 0-1 15,0 0 0-15,-6 0 0 0,-12 5-2 0,12-11 0 0,12 6 0 16,-1 5 0-16,-11-5-3 0,6 5-1 0,-6-5 0 15,5 0 0-15,-5 10 1 0,6-10 0 0,0 0 0 0,-6 10 0 16,0 0-7-16,0 0-2 0,5-5 0 0,-5 5 0 16,0 0-8-16,0 0-8 0,0 0 12 0,0 0-12 15,17 0 8-15,-17 0-8 0,0 0 0 0,0 0 0 16,0 0 0-16,0 0 0 0,0 0 0 0,0 15 0 16,-11 0 12-16,0 5 0 0,11 5-1 0,0 1 0 15,-12-1 24-15,7 5 5 0,-7 0 0 0,7 10 1 16,5 16-17-16,-6 4-4 0,-11 0-1 0,0 11 0 15,6-1 7-15,-1 5 2 0,12 6 0 0,-17-6 0 16,-11 1-6-16,6-1-1 0,16 0 0 0,-5 1 0 16,-18-6-7-16,12-4-2 0,12 4 0 0,5 0 0 0,-6-9 1 15,-5-6 0-15,-6 0 0 0,5-4 0 0,12-1 0 16,0-5 0-16,-16-10 0 0,-1 0 0 0,11-4-3 0,0 4-1 16,-5-10 0-16,-6 0 0 0,0 0-1 0,0-10-8 15,17 5 12-15,-11-5-4 0,-12 1-8 0,6-6 0 16,17 0 0-16,0 0 8 0,0-10-8 0,0 0 0 15,0 0 9-15,0 0-9 0,0 0-15 0,0 0-7 16,-6 5-2-16,6-5 0 16,0 0-48-16,0 0-9 0,0 0-3 0,0 0 0 15,0 0-150-15,0 0-30 0,6-25-7 0,-6 25-1 0</inkml:trace>
          <inkml:trace contextRef="#ctx0" brushRef="#br0" timeOffset="501.1539">426 940 633 0,'-17'0'56'0,"6"-5"-44"16,0 5-12-16,11 0 0 0,0 0 80 0,0 0 15 15,-17-5 2-15,17 5 1 0,0 0-38 0,0 0-7 16,-12-5-1-16,12 0-1 0,0 5-15 0,0 0-4 15,-5-5 0-15,-7 5 0 0,1 0 10 0,11 0 2 16,0 0 0-16,0 0 0 0,0 0 36 0,0 0 7 16,0 0 1-16,0 0 1 0,17 0-15 0,-17 0-3 15,11-5-1-15,12 0 0 0,0 5-12 0,-1 0-2 16,-22 0-1-16,23-5 0 0,5-5-25 0,-5 10-5 16,-1-5-1-16,-5 0 0 0,17 5-8 0,-5-10-3 15,5 5 0-15,-1 0 0 0,-4 0-13 0,10-5 8 16,12 5-8-16,-11 0 0 0,-6 5 8 0,0-16-8 15,5 16 0-15,1-5 0 0,-1 0 0 0,-10 5 0 0,-1 0-11 16,6-5 11 0,6 5-37-16,-12 0 0 0,-28 0 0 0,17-5 0 15,5 5-41-15,-5-5-8 0,-11 0-2 0,-6 5-512 0,11-10-104 0</inkml:trace>
          <inkml:trace contextRef="#ctx0" brushRef="#br0" timeOffset="1021.9661">1263 342 403 0,'-22'-10'36'0,"5"-5"-36"16,11 0 0-16,0 5 0 0,-11-5 176 0,6-1 28 15,0 1 5-15,11-5 2 0,0 5-110 0,-6 0-21 16,1 0-5-16,10-5-1 0,12 0-38 0,-6 5-8 16,-16 5-2-16,10-10 0 0,7 4-5 0,-1 1-1 15,0 0 0-15,1 0 0 0,-7 0 11 0,1 0 1 16,11 0 1-16,-11 5 0 0,-1 0 11 0,1 0 3 16,11 5 0-16,0 0 0 0,0-5-1 0,-6 5 0 15,0 0 0-15,1 5 0 0,5-10-26 0,-17 10-6 16,0 0-1-16,0 0 0 0,22 0-1 0,-22 0-1 0,0 0 0 0,0 0 0 15,0 0 5-15,0 0 2 0,0 0 0 0,0 0 0 16,-11 10 6-16,11-10 0 0,0 0 1 0,-6 10 0 16,-11 10-9-16,0 5-1 0,6 5-1 0,0 5 0 0,0 6 6 0,-6 9 0 15,-12 5 1-15,7 5 0 16,-1 1 5-16,6 9 1 0,-11 6 0 0,5-6 0 16,12 10-3-16,-12 1 0 0,1 4 0 0,-7-9 0 15,7-1 8-15,-1 0 0 0,12 1 1 0,-6-1 0 16,-17-4-33-16,11-6 0 0,12-5 0 0,0 1 0 15,-12-6 0-15,0 0 0 0,6-4-10 0,12-1 10 16,-1-5 0-16,-5-5 0 0,-12-5 0 0,6 1 12 0,17-6-12 16,-5 0-17-16,-12-5 4 0,5-5 1 15,7-5-21-15,-1 0-4 0,6-5-1 0,0-10 0 16,0 0-136-16,0 0-27 0,11-5-6 0,6-10-1 0</inkml:trace>
          <inkml:trace contextRef="#ctx0" brushRef="#br0" timeOffset="1969.0457">1857 814 576 0,'-11'-10'51'0,"11"10"-41"16,11-10-10-16,-11-5 0 0,-17 5 79 0,6 0 13 0,17 0 4 0,5-5 0 15,-6 5-24-15,-5-5-4 0,0 5 0 0,12 0-1 16,5 0-2-16,-6 0 0 0,-22-5 0 0,11 10 0 16,11-11-8-16,-5 6-1 0,-12 0-1 0,0 0 0 0,6 10 1 0,0 0 0 15,0 0 0-15,0 0 0 16,-17-10-32-16,17 10-5 0,0 0-2 0,0 0 0 15,-17 0-9-15,1 5-8 0,4 0 9 0,-5 5-9 16,0 5 20-16,0 6-3 0,-17-1 0 0,12 10 0 16,10 5 10-16,-5 0 1 0,-16 0 1 0,10 1 0 15,6 9-7-15,6 0-2 0,-12-5 0 0,6 11 0 16,0-1-11-16,6 5-9 0,-1-5 12 0,1 1-12 16,-6-6 8-16,6 5-8 0,11-5 0 0,0 1 0 0,6-6 0 15,-1-5 0-15,-5-5 0 0,11-5 0 0,1 1 0 0,-1-11 0 16,-11 0 0-16,11-5 0 0,18-5 0 0,-7-5-9 15,-22 0 9-15,17-5 0 0,12-10 0 0,4-5 0 16,1-1 0-16,-11-4 0 0,-6-5 0 0,6 0 0 16,11-5 0-16,-12-5 8 0,-10 4-8 0,-1-4 0 15,17-5 8-15,-11 0-8 0,-6-1 8 0,-5 6-8 16,-6 0 10-16,0 5-10 0,11 0 8 0,-11-1-8 16,-17 6 0-16,6 5 9 0,11 0 4 0,-6 10 1 15,-5-5 0-15,-6 5 0 0,0 0-4 0,0 5-1 16,6 10 0-16,-12-5 0 0,-16 5-9 0,16 0 0 15,23 0 0-15,0 0 0 16,-17 5-141-16,0 10-21 0,0-5-4 0</inkml:trace>
        </inkml:traceGroup>
        <inkml:traceGroup>
          <inkml:annotationXML>
            <emma:emma xmlns:emma="http://www.w3.org/2003/04/emma" version="1.0">
              <emma:interpretation id="{B0FEEC38-14EF-4563-AA6A-D0F209C0E27B}" emma:medium="tactile" emma:mode="ink">
                <msink:context xmlns:msink="http://schemas.microsoft.com/ink/2010/main" type="inkWord" rotatedBoundingBox="4313,1625 10268,1469 10308,2983 4352,313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54.6584">2592 618 633 0,'0'0'56'0,"6"-5"-44"15,-12-10-12-15,6 5 0 0,-5 0 214 0,5 10 41 16,0 0 8-16,0 0 1 0,0 0-138 0,0 0-28 15,0 0-6-15,0 0 0 0,0 0-53 0,-12 10-11 16,1 10-1-16,0 5-1 0,-1 11-17 0,-5-1-9 16,-5 5 10-16,5 10-10 0,0-4 8 0,6 9-8 15,-6 0 0-15,0 0 0 0,5 6 0 0,1-6 0 16,5 0 0-16,1-4 0 0,5-1 8 0,0-10-8 16,0 0 0-16,5-9 0 0,1-6 0 0,0-5 0 15,-1-10 0-15,-5-10 0 0,0 0 17 0,12 5-2 16,5-15-1-16,-6 0 0 0,6-5 21 0,0-5 4 15,0-11 1-15,0 1 0 0,5-10-20 0,-5 0-4 16,6-10-1-16,0 4 0 0,-1 6-15 0,1-10 8 16,0 10-8-16,-1-6 0 0,-5 6 0 0,6 0 0 15,-6 5 0-15,0 10 0 0,5 4 0 0,-10 11 0 16,5 5 0-16,-17 5 0 0,11 15 0 0,0 6 0 0,-5 4 0 16,-6 15 0-16,0-5 0 0,-6 5 0 0,1 6 0 0,-1-6 0 15,0 5 0-15,6-5 0 0,-5-5 0 0,5-9 0 16,0-1 0-16,5 0-10 0,-5-10 10 0,6 0-12 15,-6-5 12-15,0-10 8 0,0 0-8 0,17 5 11 16,-6-10 11-16,6 5 2 0,0-10 1 0,0-5 0 16,11-5 15-16,1 0 4 0,-1-5 0 0,0-1 0 15,0-4-12-15,1 0-3 0,5-5 0 0,-6 0 0 16,0 0-12-16,6-6-2 0,-6 1-1 0,6-5 0 0,-5 5-14 16,-1-6-12-16,0 6 3 0,0 0 0 15,-5 0-129-15,0 5-26 0,-1-6-4 0,-5 11-2 16</inkml:trace>
          <inkml:trace contextRef="#ctx0" brushRef="#br0" timeOffset="3293.4242">3916 980 806 0,'0'0'36'0,"0"0"7"0,0 0-35 0,0 0-8 16,0 0 0-16,0 0 0 0,0 0 148 0,0 0 28 16,0 0 6-16,0 0 1 0,0 0-110 0,0 0-21 15,0 0-5-15,5-5-1 0,7 0-22 0,5 0-4 16,-6 0 0-16,6 0-1 0,6-5 3 0,-6 0 1 15,11-5 0-15,-6 5 0 0,1 0 1 0,0-5 1 16,5 0 0-16,-5-5 0 0,-1 5-17 0,-5-6-8 16,0 1 0-16,0-5 8 0,-6 5-8 0,6-5 12 15,-11-5-12-15,0 10 12 0,-1 0 6 0,1-1 2 16,-6-4 0-16,0 0 0 0,0 0 4 0,-6 5 0 0,1 0 1 16,-1 5 0-16,-5 0-3 0,-1 0-1 0,1 5 0 15,-6 10 0-15,0 0-10 0,0 0-3 0,-5 10 0 0,-1-5 0 16,-5 5-8-16,-1 10 0 0,1-5 0 0,-6 10 0 15,-5 5 0-15,5 0 0 0,-6 11 0 0,6-6 0 16,-5 10 12-16,10 0 1 0,7 5 0 0,-1-4 0 16,6-1 10-16,6 5 1 0,5-5 1 0,0 6 0 15,6-1-15-15,6-10-10 0,5-5 12 0,1 1-12 16,-1-6 0-16,6 5 0 0,0-5 0 0,6-5 0 16,-1 0-92-16,1-4-21 15,5-1-5-15,0-10-797 0</inkml:trace>
          <inkml:trace contextRef="#ctx0" brushRef="#br0" timeOffset="3770.6407">4594 679 1566 0,'0'0'69'0,"0"-10"15"0,0 0-68 0,6 0-16 0,0 10 0 0,5-16 0 15,-5 6 70-15,11 5 10 0,-12 0 3 0,12 5 0 16,0-5-29-16,0 10-6 0,0-5 0 0,0 10-1 15,0 0-23-15,0 11-4 0,0 4 0 0,0 10-1 16,0 0-19-16,0 10 0 0,0 1 8 0,-6 9-8 16,-5 5 0-16,-1-5 0 0,1-4 0 0,0 4 0 15,-6 5 8-15,0-4-8 0,0-11 0 0,0-5 0 16,-6 0 22-16,0-9-2 0,6-1-1 0,-5-10 0 16,5-5 20-16,-6 0 4 0,6-15 1 0,0 0 0 15,0 0-13-15,0 0-3 0,0 0 0 0,11-5 0 16,-5-10 0-16,0-10-1 0,5 0 0 0,0-6 0 0,1-4-4 15,5-10-1-15,0 0 0 0,0 0 0 0,0-6-12 16,0 6-2-16,0 0-8 0,5-1 12 0,6 1 4 0,1-5 1 16,5 5 0-16,0-1 0 15,0 1-35-15,-1 5-7 0,-4 0-2 0,-1 5 0 16,6-1-115-16,-6 6-23 0,6 5-5 0</inkml:trace>
          <inkml:trace contextRef="#ctx0" brushRef="#br0" timeOffset="4190.0579">5793 1051 1594 0,'0'0'35'0,"0"0"7"0,0 0 2 0,0 0 1 0,0 0-36 0,0 0-9 0,0 0 0 0,0 0 0 16,0 0 82-16,0 0 14 0,0 0 4 0,12-10 0 15,-1 0-40-15,0 0-8 0,6-11-2 0,-5 1 0 16,5 5-31-16,-1 0-7 0,1-5 0 0,6-5-1 16,-6 5 7-16,0 0 2 0,6-5 0 0,-6-6 0 0,5 6-20 15,-5 0 8-15,-6 0-8 0,1-5 0 16,-1 10 0-16,-5-5 0 0,-1 4 0 0,-5 1 0 0,0-5 0 0,0 5 0 15,-5 0 0-15,-1 5 0 0,-5 5 0 0,-1 0 15 16,1 10-3-16,-6-5-1 0,0 5 4 0,0 5 1 16,-5 10 0-16,-1 0 0 0,0 5-4 0,-5 5-1 15,0 10 0-15,0 6 0 0,5-6-11 0,0 10 0 16,1 0 0-16,-1 1 0 0,6-1 0 0,6 5 0 16,0-5 0-16,5 1 0 0,6-6 0 0,6 0 0 15,-1 0 0-15,6-5 0 16,6 1-76-16,0-6-16 0,12-15-4 0</inkml:trace>
          <inkml:trace contextRef="#ctx0" brushRef="#br0" timeOffset="4510.463">6732 307 1645 0,'0'0'72'0,"0"0"16"0,0 0-70 0,0 0-18 0,0 0 0 0,0 0 0 15,0 20 95-15,0 0 15 0,0 0 3 0,-6 10 1 16,1 5-71-16,-1 6-15 0,-5-1-2 0,0 5-1 16,-6 5-16-16,5 6-9 0,-5-1 10 0,0-5-10 15,0 0 0-15,0-4 0 0,0-6 0 0,-5-5 0 16,5 0 12-16,0-5-4 0,0 1-8 0,6-11 12 16,-1 0 55-16,1-10 10 0,5 0 3 0,6-10 0 15,0 0-11-15,0 0-1 0,0 0-1 0,0 0 0 16,-5-10-28-16,5 0-6 0,5-10-1 0,1 0 0 0,5 5 6 0,6-21 1 15,0 6 0-15,6-5 0 0,5-5-31 16,12 0-8-16,-6-6 0 0,11-4 0 0,6 0 0 16,0-11-13-16,5 6 1 0,6-5 1 15,1 5-111-15,5-6-22 0,5 6-5 0,1 5-631 16,-1-1-127-16</inkml:trace>
          <inkml:trace contextRef="#ctx0" brushRef="#br0" timeOffset="5248.6838">8333 754 1720 0,'0'0'76'0,"0"0"16"15,0 0-73-15,0 0-19 0,0 10 0 0,0 5 0 16,0 5 129-16,-6 16 23 0,-5-11 4 0,-1 20 0 15,-5 0-63-15,-5 15-13 0,-12 6-2 0,0 4-1 0,0-4-49 0,-11 9-11 16,-1-10-1-16,-4 6-1 16,4-6-177-16,-5 0-35 0,-62 51-7 0,29-36-2 0</inkml:trace>
        </inkml:traceGroup>
        <inkml:traceGroup>
          <inkml:annotationXML>
            <emma:emma xmlns:emma="http://www.w3.org/2003/04/emma" version="1.0">
              <emma:interpretation id="{B0347D29-25E6-45E1-9A6D-51AD0C15615D}" emma:medium="tactile" emma:mode="ink">
                <msink:context xmlns:msink="http://schemas.microsoft.com/ink/2010/main" type="inkWord" rotatedBoundingBox="12805,624 15873,543 15938,3000 12869,308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2800.8297">11941 5 518 0,'11'-25'46'0,"-11"15"-37"16,6 0-9-16,5 0 0 0,-11 0 80 0,6 0 15 15,-1-5 2-15,-5 5 1 0,6-1 9 0,0 1 1 16,-1-5 1-16,-5 5 0 0,6 0-33 0,0 0-6 16,-1 0-2-16,-5 10 0 0,0 0-24 0,0 0-4 15,0 0-2-15,0 0 0 0,0 0 8 0,0 0 2 16,0 0 0-16,0 0 0 0,6 20-17 0,0-5-3 0,-6 10-1 15,-6 1 0-15,0 9 3 0,-5 0 1 0,-12 0 0 0,1 15 0 16,-12 6 5-16,0 4 2 0,0 10 0 16,-11 11 0-16,0 4-4 0,-6 1-1 0,0 4 0 0,-6 11 0 15,6 4-6-15,6 1-2 0,-6 5 0 0,6-11 0 16,-6 6-10-16,11-6-3 0,1-4 0 0,-1-11 0 16,12-9-26-16,-6-6-6 0,6-5 0 0,-1-9-684 15,1-6-136-15</inkml:trace>
          <inkml:trace contextRef="#ctx0" brushRef="#br0" timeOffset="12374.362">10889 654 403 0,'0'0'17'0,"0"0"5"0,0 0-22 0,0 0 0 0,0 0 0 0,0 0 0 16,0 0 44-16,11 5 4 0,-11-5 0 0,0 0 1 15,0 0 10-15,0 0 1 0,0 0 1 0,12 0 0 16,-12 0 3-16,0 0 0 0,0 0 0 0,11-5 0 16,-11 5-9-16,11 0-2 0,-11 0 0 0,0 0 0 0,17 0 1 0,-17 0 0 15,6-5 0-15,-6 5 0 0,11 0-34 0,-11 0-6 16,0 0-2-16,0 0 0 0,0 0-12 0,11-11 0 16,-11 11 8-16,0 0-8 0,12 0 0 0,-12 0 9 15,11-5-9-15,-11 5 8 0,0 0 0 0,11 0 0 16,-11 0 0-16,17 5 0 0,-5-5 7 0,-12 0 1 15,0 0 0-15,11 11 0 0,6-11-4 0,-6 0 0 16,1 0 0-16,-1 0 0 0,6 0 10 0,-6-11 2 16,6 6 0-16,6-5 0 0,-6 0 9 0,11 0 3 15,0 0 0-15,0 0 0 0,1-5-16 0,10 5-4 16,1 0 0-16,11 0 0 0,-6 0 20 0,6 0 3 16,-6 0 1-16,6-5 0 0,-6 5-26 0,6 0-5 15,-5 0-1-15,4-1 0 0,-4 1-8 0,-1-5 0 16,0 5 0-16,6-5 0 0,6 0 17 0,-7 0-1 15,1-10-1-15,-5 10 0 0,5 5-15 0,-12 0 9 16,6-5-9-16,-5 5 8 0,-6 0-22 0,-6 10-5 0,-5-11-1 16,-1 6 0-1,-10 0-41-15,-1 5-9 0,-11 0-2 0,0 0-493 0,0 0-99 0</inkml:trace>
          <inkml:trace contextRef="#ctx0" brushRef="#br0" timeOffset="13554.9814">13394-583 1681 0,'17'-25'36'0,"-11"15"8"0,-6 0 2 0,6-10 2 0,-1 4-38 0,1 6-10 15,-6-5 0-15,0 10 0 0,0 5 44 0,0 0 6 16,0 0 2-16,0 0 0 0,0 0-32 0,-11 0-7 15,-1 5-1-15,-5 5 0 0,6 5-12 0,-12 6 0 0,1-1 0 0,-1 5 0 16,0 0 0-16,1 15 0 0,-6 0 0 0,5 16 0 16,-5-1 28-16,5 15 4 0,-5 6 0 0,-6 14 0 15,0-4-11-15,0 9-1 0,6 6-1 0,-12 9 0 16,1-9 8-16,-1-1 1 0,0 1 1 0,1 0 0 16,-1-11-17-16,1-5-4 0,-1-4-8 0,6-6 12 15,-6-14-3-15,1-1-1 0,-6 0 0 0,5-14 0 16,-5-1-8-16,5-10 0 0,-5 0 0 0,17-5 0 15,11-15 0-15,0-5 0 0,0-4 0 0,6-12 0 16,5-4-12-16,0-5 3 0,1-5 0 0,10-10 0 16,-5-5 23-16,12-5 5 0,10-1 1 0,1-4 0 15,11 5-10-15,-6 5-2 0,6 0 0 0,0 4 0 16,5-4 9-16,-10 10 2 0,5 5 0 0,0 10 0 16,-6 5-10-16,0 5-1 0,-5 10-8 0,-1 5 12 0,1-5-12 15,5 15 0-15,-5 0 0 0,-1 6 0 0,-5-6 0 16,12 0-13-16,-1 5 4 0,6-10 1 15,0 0-20-15,5-10-3 0,1 0-1 0,5-5 0 16,1-10 12-16,4 0 3 0,-4-5 0 0,10-10 0 0,1 0 17 0,-1-5 0 16,1-5 0-16,-1 0 0 0,-5-1 0 0,0-4 0 15,0-5 0-15,-6-5 0 0,-5 10 0 0,0-16 0 16,-1 6 8-16,-5-5-8 0,-6 10 20 0,-5-6-3 16,5 6 0-16,-11 5 0 0,0 5-1 0,-5 5 0 15,-7 4 0-15,-5 6 0 0,-5 0-8 0,-7 0-8 16,-10 5 12-16,-1 10-12 0,-5 5 8 0,-6 10-8 15,-6 0 0-15,-5 5 0 0,-6 1 0 0,0 14 0 16,0 0 0-16,-5 5 0 0,-7 5 0 0,13 6 0 0,-1-1 0 16,5 0 0-16,7-5 8 0,5 6-8 0,0 4 0 15,17-10 0-15,11 1 0 0,1-6 0 0,5 0 0 16,11 0 0-16,6 0 0 0,6-4 0 0,5-1 0 0,6 0 0 16,0 0 14-16,11-5-4 0,-5-5-1 0,5-4 0 31,6-1-116-31,5-10-23 0</inkml:trace>
        </inkml:traceGroup>
        <inkml:traceGroup>
          <inkml:annotationXML>
            <emma:emma xmlns:emma="http://www.w3.org/2003/04/emma" version="1.0">
              <emma:interpretation id="{56AD6F20-D580-4DE5-AFB6-39C249239AD0}" emma:medium="tactile" emma:mode="ink">
                <msink:context xmlns:msink="http://schemas.microsoft.com/ink/2010/main" type="inkWord" rotatedBoundingBox="17582,679 23876,514 23935,2734 17640,290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5710.006">17783-628 288 0,'0'0'12'0,"0"0"4"0,0 0-16 0,0 0 0 0,0 0 0 0,0 0 0 15,0 0 76-15,0 0 13 0,0 0 3 0,-6 10 0 16,-5 0-27-16,0 0-5 0,-1 0 0 0,1-5-1 0,11-5 20 0,0 0 4 15,0 0 1-15,0 0 0 16,-11 0 3-16,11 0 1 0,0 0 0 0,0 0 0 16,0 0 5-16,0 0 2 0,0 0 0 0,-12 5 0 0,1 10-15 0,0 0-2 15,-1 10-1-15,1 0 0 0,0 6-4 0,-6 9-1 16,-6 10 0-16,-5 5 0 0,5 11-12 0,-5 4-4 16,-6 0 0-16,-5 6 0 0,5-1-30 0,-6 6-6 15,6-1-2-15,-5 11 0 0,-1-1-9 0,12 1-1 16,-1-1-8-16,1 1 12 15,-6-26-99-15,12 5-20 0,5-4-4 0,0-1-941 0</inkml:trace>
          <inkml:trace contextRef="#ctx0" brushRef="#br0" timeOffset="15270.4716">16431 478 460 0,'0'0'41'0,"0"0"-33"0,0 0-8 0,0 0 0 0,0 0 103 0,0 0 18 16,0 0 4-16,0 0 1 0,0 0-35 0,0 0-7 15,0 0-2-15,0-10 0 0,0 5-12 0,0 5-2 16,0 0-1-16,6-16 0 0,0 1-15 0,-6 5-4 16,0-5 0-16,5 5 0 0,1 5-4 0,0-5 0 15,-1-5-1-15,1 5 0 0,-6 10-20 0,0-10-4 16,0 10-1-16,0-15 0 0,0 5-1 0,0 10 0 15,-6-10 0-15,6 10 0 0,-5-10-1 0,-1 5 0 16,-5-10 0-16,5 10 0 0,-5 5-8 0,-1 0-8 16,1-11 12-16,-6 11-12 0,6 0 11 0,-6 0-11 15,0-5 10-15,0 10-10 0,0 6 17 0,-6-11-2 16,6 10-1-16,-5 0 0 0,-1 5-6 0,-5 5 0 0,-6 10-8 16,-6 5 12-16,1 15-12 0,-7 1 0 15,1 9 8-15,0 5-8 0,0 1 9 0,-6 4-1 0,17-5 0 16,0-4 0-16,0-1-8 0,11 0 12 0,6-9-12 15,0-6 12-15,12 0-12 0,-1-5 0 0,6-9 0 0,6-6 8 16,5 0-8-16,0-10 0 0,6-10 0 0,0 5 0 16,12-15 0-16,10 0 0 0,-5-10 0 0,6-5 0 15,-1 5 0-15,12-10 0 0,-6-11 0 0,6-4 0 16,-11 0 0-16,5-5 8 0,-5-1-8 0,-1-9 0 16,-5 5 8-16,0-10-8 0,0 4 0 0,0-4 8 15,-6 5-8-15,-5 4 0 0,5 11 0 0,-11 5 0 16,0 5 21-16,0 5 3 0,-6 10 0 0,1 5 0 15,-12 10-9-15,0 0-2 0,0 0 0 0,5 15 0 0,1 5-3 16,-6 15-1-16,-6 0 0 0,6 5 0 0,0 1-9 16,0-1 0-16,0 5 9 0,6-5-9 0,-6-5 0 0,6 1 0 15,-1-6 0-15,1 0 0 16,0 0-93-16,-1-10-20 0,7 5-4 0,5-15-803 16</inkml:trace>
          <inkml:trace contextRef="#ctx0" brushRef="#br0" timeOffset="16442.8425">18388 377 403 0,'-6'-10'36'15,"-5"-5"-36"-15,17 0 0 0,-1 5 0 0,1-5 275 0,0 5 48 16,-18 0 9-16,18-5 3 0,11 4-194 0,-11 1-38 16,-23 0-8-16,11 0-2 0,12 0-49 0,-6 10-11 15,-6-10-1-15,-11 5-1 0,0-10-31 0,6 10 0 16,11 5 0-16,-11-5 0 0,-18 5 9 0,12 0-9 15,6 0 8-15,-12 10-8 0,1 0 0 0,-12 5 0 16,6 5 0-16,-1 5 0 0,1 1 0 0,-6 4 0 16,-6 5 0-16,1 10 0 0,5 5 0 0,-6 1 0 15,6-6 0-15,6 5 0 0,0 1 0 0,0-11 0 16,11 0 0-16,-6-5 0 0,12 0 0 0,5 1 0 16,0-16 0-16,6 0 0 0,0-5 0 0,6 0 0 15,-6-15 0-15,17 5 0 0,6-5 10 0,-6-5-10 0,5-5 12 16,6 0-12-16,1-10 19 0,-1 0-3 0,0-6-1 15,6-4 0-15,0-5-15 0,0-5 11 0,0-5-11 0,0-6 10 16,0 1-10-16,5 5 0 0,7 0-12 0,-7-1 12 16,-5 1 0-16,11 10 0 0,6 5 0 0,-5 5 0 15,-7 5 18-15,-5 9 11 0,0 6 3 0,-6 10 0 16,1 6-32-16,-7 4 0 0,-10 10 0 0,-1 10 0 16,6 5 0-16,-17 5 0 0,-6 6-8 0,-5 4 8 15,-6 10 0-15,-6 1 0 0,-5-1 8 0,-6 5-8 16,-17 1 12-16,12 9-3 0,5-4-1 0,-12 4 0 15,-10-10 12-15,5 1 1 0,11-6 1 0,1-4 0 16,-1-11 17-16,1-5 3 0,5-10 1 0,5-10 0 0,7-5-12 0,5-4-3 16,0-6 0-16,0-5 0 0,6-5 6 15,-1-5 1-15,-5-5 0 0,6-16 0 0,5 1-19 0,6 0-3 16,0-10-1-16,0 0 0 0,6-5-12 0,5 4 0 16,6-9 0-16,12 0 0 0,-1 0-13 0,6-1-6 15,11 1-1-15,12 0 0 16,-1 5-81-16,1 4-17 0,-6-9-3 0,16 10-965 0</inkml:trace>
          <inkml:trace contextRef="#ctx0" brushRef="#br0" timeOffset="16759.2406">19299 543 345 0,'22'0'31'0,"-5"0"-31"15,-17 0 0-15,0 0 0 0,17 0 328 0,-17 0 59 0,0 0 12 0,0 0 2 16,0 0-269-16,6 10-55 0,-1 5-10 0,-10 5-3 15,-23 5-44-15,11 11-8 0,5-1-3 0,-5 5 0 16,-5 5-9-16,5-5 0 0,0 6 0 0,11 4 0 16,6-15 0-16,-6 0 0 0,-5 0 0 0,11-4 0 15,17-6 0-15,-6 0 0 0,-5-5 0 0,0-5 0 16,5-10 0-16,12-5 0 0,5-5 0 0,-5-5 0 16,-7-5 12-16,13 0 6 0,10-5 2 0,-5-10 0 15,-11-1 20-15,5-4 5 0,0-5 1 0,6 0 0 16,-5-10 8-16,-7 4 2 0,-10-9 0 0,10 5 0 15,-5-6-36-15,-5 11-6 0,-12 0-2 0,0 5 0 16,5 5-4-16,-10 4-8 0,-7 11 11 0,-10 5-11 0,-7 10 0 16,-5 5 0-16,6 0 0 0,-17 10-12 15,-12 5-141-15,12 0-28 0,-28 31-6 16,16-11-1-16</inkml:trace>
          <inkml:trace contextRef="#ctx0" brushRef="#br0" timeOffset="17103.3884">20328 407 1940 0,'0'-10'43'0,"11"-5"9"0,1 10 1 0,-12 5 1 0,0 0-43 0,0-10-11 0,5 0 0 0,-5 10 0 15,0 0 79-15,0 0 13 0,0 0 4 0,0 0 0 16,6 15-75-16,-12 10-21 0,1 5 9 0,-1 6-9 15,6-11 12-15,-11 10-3 0,-6 0 0 0,5 5 0 16,7-5-9-16,-7 1 0 0,1-11 0 0,0 5 0 16,-6-5 0-16,5-5 10 0,12-5-10 0,-5 0 10 15,-12-5 30-15,17-10 5 0,0 0 2 0,0 0 0 16,0 0 7-16,0 0 2 0,0-5 0 0,0-5 0 16,11 0-28-16,0-5-4 0,-11-5-2 0,6-5 0 15,11 0 0-15,0-5 0 0,-6 10 0 0,6-16 0 16,12 6-2-16,-1 5 0 0,6-10 0 0,5 5 0 15,1 0-92-15,5-11-20 16,6 11-3-16,6 0-1 0,-6 5-144 0,-1 0-28 0,52-10-7 16,-23-1-1-16</inkml:trace>
          <inkml:trace contextRef="#ctx0" brushRef="#br0" timeOffset="17351.6271">21340 357 2113 0,'0'0'46'0,"0"0"10"0,0 0 1 0,-5 0 3 0,5 0-48 0,-6 10-12 15,-5-5 0-15,-1 15 0 0,1-5 60 0,5 5 8 0,-5 5 3 0,0-4 0 16,5-1-24-16,0 5-5 0,1 0-1 0,-1-5 0 15,6 0-29-15,0 5-12 0,-6-5 8 0,6 1-8 32,0-11-83-32,0-10-21 0,0 0-5 0</inkml:trace>
          <inkml:trace contextRef="#ctx0" brushRef="#br0" timeOffset="17500.4498">21917-80 2188 0,'0'0'48'0,"0"0"11"0,0 0 1 0,0 0 1 0,0 0-49 0,0 0-12 16,0 0 0-16,0 0 0 15,11 10-53-15,1 0-14 0,-7 0-2 0</inkml:trace>
        </inkml:traceGroup>
        <inkml:traceGroup>
          <inkml:annotationXML>
            <emma:emma xmlns:emma="http://www.w3.org/2003/04/emma" version="1.0">
              <emma:interpretation id="{80567393-A945-4D8F-AE63-D1C41115CD88}" emma:medium="tactile" emma:mode="ink">
                <msink:context xmlns:msink="http://schemas.microsoft.com/ink/2010/main" type="inkWord" rotatedBoundingBox="24528,563 27903,474 27941,1938 24567,202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7959.9892">23331-533 1785 0,'0'0'159'16,"0"0"-127"-16,0 0-32 0,0 0 0 0,0 0 44 0,-6 15 4 16,1 0 0-16,-1 10 0 0,0 1 64 0,1 4 12 15,-1 5 4-15,-5 5 0 0,-6 10-57 0,5 6-11 16,-10-1-3-16,5 0 0 0,0 6-10 0,0-6-3 16,-6 10 0-16,6 1 0 0,-5-6-27 0,5 5-5 15,-6-4-2-15,0 4 0 16,1 0-97-16,-1-9-19 0,1-1-4 0,5 0-1 15,0-4-91-15,0-21-18 0,-12 25-4 0,7-20-1 0</inkml:trace>
          <inkml:trace contextRef="#ctx0" brushRef="#br0" timeOffset="18426.2893">24179-573 1094 0,'17'-15'97'0,"0"0"-77"0,6-5-20 0,5 0 0 16,0 10 144-16,-5-16 26 0,-12 6 5 0,1 5 1 15,5 0-40-15,-12 10-8 0,-5 5-2 0,0 0 0 16,0 0-48-16,0 0-10 0,-11 0-1 0,-12 10-1 15,1 5-66-15,-1 5-11 0,-5 16-3 0,0-1-1 16,-1 10 15-16,-5 10 0 0,6 6 0 0,0 9 0 16,5 0 0-16,0 6 0 0,1-1 0 0,11 1 0 15,-6-1 11-15,11 0 1 0,-11 6 1 0,6-6 0 16,-1-4-3-16,7-11-1 0,-7 0 0 0,1 1 0 0,5-16-9 16,1-5-11-16,-7-10 3 0,7-5 0 0,-1-5 22 0,6-10 5 15,0-10 1-15,0 0 0 0,0 0 3 0,0 0 1 16,6-10 0-16,5-10 0 0,6-5-4 0,0-5-1 15,0 0 0-15,0-5 0 0,6-1-11 0,5 6-8 16,-6-10 9-16,7 10-9 0,5 5 0 0,0 5 0 16,0 0 0-16,0 10 0 0,-12 10 0 0,1 5 0 15,5 5 8-15,-11 5-8 0,-11 5 0 0,-1 10 0 16,1 0-8-16,0 5 8 0,-12-5 0 0,6 6 0 16,-11 4 0-16,5 0 0 15,0 0-104-15,6 1-13 0,-5-16-3 0,5 5-937 0</inkml:trace>
          <inkml:trace contextRef="#ctx0" brushRef="#br0" timeOffset="17734.2236">22596-25 1036 0,'68'-10'46'0,"-51"5"10"16,-17 5-45-16,17-10-11 0,-1 0 0 0,7 0 0 0,-6 0 207 0,0 0 39 16,6 5 8-16,5-11 2 0,0 6-103 0,12 5-20 15,-1-10-4-15,1 5-1 0,11 0-72 0,0 0-16 0,5 0-2 0,7 0-1 16,-1 5-23-16,0 0-5 15,0 5-1-15,6-5 0 0,-6 0-42 0,-5 5-9 0,-1 0-1 0,1 0-1 32,-17 0-15-32,-1 0-4 0,-5 0 0 0,-6 0-947 0</inkml:trace>
          <inkml:trace contextRef="#ctx0" brushRef="#br0" timeOffset="19026.2913">24864 191 2271 0,'0'0'50'0,"11"-10"10"0,6 0 3 0,5 0 1 0,1-5-52 0,-6 10-12 0,6 5 0 0,-1-5 0 16,1 5 87-16,-6 0 14 0,0 0 3 0,0 5 1 16,0 5-105-16,0 0-12 0,-6 5-8 0,-5 0 0 0,-1 5 20 0,-5 5 0 15,6 0 0-15,-6 6 0 0,-6-6 0 16,6 0 0-16,-5-5 0 0,-1 0 8 0,6 5-8 0,-6-10 0 16,1 0 0-16,5-5 0 0,0-10 0 0,0 0 0 15,-6 16 0-15,6-16 0 0,0 0 0 0,0 0 0 16,0 0 0-16,0 0 0 0,0 0 0 0,11-16 0 15,-5 6 0-15,5-5 0 0,1-5 0 0,-7 0 0 16,12 0 0-16,-5-5 0 0,-1-5 16 0,0 0 0 16,6-1 1-16,6 1 0 0,-1 5-17 0,-5 5 0 15,-5 0 0-15,10 5 0 0,1 0 0 0,-6 10 0 16,-6-10 0-16,1 15 0 0,5 0 0 0,-6 0 0 16,0 15 0-16,0 0 0 0,-5 5 22 0,5 0 1 15,1 10 0-15,5 0 0 0,-17 0-37 0,5 6-7 16,1-6-2-16,0 0 0 0,-6 5 37 0,5-5 7 15,1-5 2-15,5 1 0 0,1-6-23 0,-7-5 0 16,-5-15 0-16,6 15 0 0,5-5-14 0,-11-10-7 0,0 0-2 16,0 0 0-16,0 0 41 0,0 0 8 0,0 0 2 0,0-5 0 31,-5-5-45-31,5-10-9 0,5 0-2 0,-5 5 0 0,0-11 28 0,6 1 0 0,0 0 0 0,5-5 0 16,0 0 0-16,0 0 0 0,6 10 0 0,0-16 0 15,6 16 13-15,0-5 8 0,-1 10 2 0,1 0 0 16,0 0-37-16,5 5-7 0,-6 5-2 0,-5 5 0 15,0 0 42-15,0 0 8 0,6 10 1 0,-12 5 1 16,-5 0-46-16,5 10-10 16,-5-5-1-16,0 5-1 0,-6 6 49 0,0-6 11 0,0 0 1 0,0 5 1 15,5 0-33-15,1 0 0 0,-6 0 0 0,5-4 0 16,12 4-80-16,0 0-11 0,0-5-1 0,6 5-1040 16</inkml:trace>
        </inkml:traceGroup>
        <inkml:traceGroup>
          <inkml:annotationXML>
            <emma:emma xmlns:emma="http://www.w3.org/2003/04/emma" version="1.0">
              <emma:interpretation id="{D5C52D70-00DD-4162-9BCD-939E7B1974A2}" emma:medium="tactile" emma:mode="ink">
                <msink:context xmlns:msink="http://schemas.microsoft.com/ink/2010/main" type="inkWord" rotatedBoundingBox="29490,388 33002,295 33051,2184 29540,227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9748.2556">27646 161 1497 0,'74'10'32'0,"-52"-10"8"0,-22 0 0 0,0 0 4 0,0 0-36 0,17 0-8 0,6 0 0 0,-1 0 0 15,-5 0 72-15,12 0 12 0,10-5 2 0,12 0 1 16,0 10-3-16,6-5 0 0,5 5 0 0,0-5 0 16,6 0-32-16,-6 0-6 0,0 0-2 0,-5 0 0 15,5 0-53-15,-11 0-11 0,6 0-3 0,-18 0-636 16,-11-5-127-16</inkml:trace>
          <inkml:trace contextRef="#ctx0" brushRef="#br0" timeOffset="20045.0469">28540-312 172 0,'0'0'16'0,"0"0"-16"16,11-10 0-16,-5-10 0 0,-1 5 179 0,1 0 33 15,-6 15 6-15,0-15 2 0,6 0-76 0,-1 0-16 16,-5-5-2-16,0 5-1 0,6 0-30 0,-6-1-7 16,0 6 0-16,0 5-1 0,0 5-18 0,0 0-3 15,0 0-1-15,0 0 0 0,-17 0-1 0,0 5-1 16,0 10 0-16,0 21 0 0,-11-6-30 0,-1 20-5 15,1 10-2-15,-6 11 0 0,0 4 9 0,0 1 1 16,-5-1 1-16,-6 5 0 0,5 6 23 0,-5-1 4 16,-1 1 0-16,-4 4 1 15,-1-14-73-15,0-1-16 0,6 1-2 0,-1-16-1 0,1 0 27 0,0-10-8 16,5-4 8-16,6-6 0 16,0-5-50-16,6-10-5 0,11 0-1 0,0-10 0 15,0 1-123-15,12-11-25 0,5-5-4 0,0 0-2 0</inkml:trace>
          <inkml:trace contextRef="#ctx0" brushRef="#br0" timeOffset="20565.3998">29247-719 1497 0,'0'-15'32'0,"0"-5"8"0,0 5 0 0,11-5 4 0,-11 0-36 0,6 0-8 16,5 10 0-16,0-6 0 0,-5-4 101 0,5 5 19 15,0 5 3-15,-5 5 1 0,11 0-96 0,-11 5-20 16,-6 0-8-16,0 0 8 0,11 10 22 0,-5 10 4 15,-6 10 1-15,-6 11 0 0,0 4-19 0,-5 10-3 16,0 11-1-16,-12 9 0 0,6 0 4 0,-5 6 1 16,-1 9 0-16,-11 6 0 0,0-6-17 0,-6-4 0 15,7 9 0-15,-1 6 0 0,-6-16 0 0,-5 1 0 16,5-6 0-16,1 1 0 0,10-11 12 0,1-10-2 16,-12-4 0-16,12-11 0 0,-6 0-10 0,12-15-14 0,-7 0 3 15,7-9 1-15,-1-6 46 0,6-5 8 0,6-5 3 0,-1-5 0 16,7 0-24-16,5 0-5 0,0 0-1 0,0-10 0 15,5-5-17-15,12-6 0 0,0 6 0 16,6-5 0-16,0 0 0 0,11 0 0 0,0 0 0 0,5 5 0 16,6 0 20-16,1 5 0 0,-7 0 0 0,1 5 0 15,-12-5 19-15,0 5 4 0,-5 5 1 0,-6 0 0 16,-6 5-64-16,1 5-13 16,-7 5-3-16,-5 5 0 0,-5 5 20 0,-1 5 3 0,0 0 1 0,1 0 0 15,-1 1-38-15,0 4-7 16,1 0-2-16,5 0-639 0,0-10-128 0</inkml:trace>
          <inkml:trace contextRef="#ctx0" brushRef="#br0" timeOffset="21273.3729">29976 503 1267 0,'23'-15'56'0,"-12"5"12"0,0-5-55 0,1-11-13 16,-1 6 0-16,0 0 0 0,-5 5 110 0,0-5 19 16,-6 5 4-16,0-5 1 0,5 5-61 0,-10 0-12 15,-1-5-2-15,0-1-1 0,-5 6 5 0,0 5 1 16,5 0 0-16,-11 0 0 0,0 0-45 0,0 10-9 16,0 0-2-16,-5 10 0 0,-7-5-8 0,-5 10-11 0,-5 5 3 15,-1 6 0-15,1 4 19 0,-1-5 4 0,6 5 1 0,-6 5 0 16,12 0-16-16,0 1 0 0,0-6 0 0,16 5 0 15,1 0-17-15,5-10 3 0,12-5 1 16,0 0 0-16,5-4 13 0,12-11 0 0,-1-5 0 16,1 5 0-16,5-10 0 0,0 5 0 0,12-5 0 0,-6-11 0 15,0 6 0-15,5-5 10 0,-5 0-2 0,0-5 0 16,6 0-8-16,-12-5 10 0,0 5-10 0,1 0 10 16,-7 5-10-16,-5 5 10 0,0-1-10 0,0 6 10 15,-11 0-10-15,-6 5 10 0,0 0-10 0,0 10 10 16,-6 6-10-16,1 4 0 0,-1 5 0 0,-5 0 0 0,5-5-16 15,0 10-6-15,1-5-1 0,5 0 0 0,0-4 23 16,5-6 8-16,1-5 0 0,5 0 0 0,6 0-8 16,0-5-11-16,0 0 3 0,0-5 0 0,6-5 8 0,-1 0 0 15,1-5 0-15,0 0 8 0,-6 0-8 0,5-5 0 16,6-6 0-16,-5 1-8 0,-6 0 8 0,6 0 11 16,-1-5-3-16,1-5 0 0,-6 0-8 0,-6 0 0 15,6-6-12-15,-11 1 12 0,5-10-9 0,6 0 9 16,6-1 0-16,5 1 0 0,0 0 0 0,-5-5 0 15,-6-6 0-15,5-4 0 0,1-5 0 0,-6-1 0 16,0 1 10-16,6-5-2 0,-6 4 4 0,5 1 0 16,-5 0 1-16,6 4 0 0,-6 6 3 0,0 15 0 15,0 5 0-15,-6 4 0 0,-5 6-7 0,-1 5-1 16,-5 5 0-16,6 10 0 0,-6 5-8 0,0 0 0 16,0 0 0-16,-6 15 0 0,6 15 0 0,-11 5 0 0,-6 6 0 15,6-1 0-15,-1 15 16 0,-4 0 4 0,4 11 0 16,-5 4 1-16,0 1-30 0,12-1-7 0,-7 5 0 0,1 6-1 15,-6-11 17-15,6 6 8 0,5-6-8 0,6 10 12 16,-6-9-12-16,1-11 8 0,5 10-8 0,5-9 0 31,1-6-40-31,-6 0-13 0,0-9-3 0,0-1-1 0,0-15-6 16,6 0-1-16,-6-5 0 0,0 0 0 0,11-9-113 16,0-1-23-16</inkml:trace>
          <inkml:trace contextRef="#ctx0" brushRef="#br0" timeOffset="21518.8297">30191-126 1875 0,'-23'-25'83'0,"18"20"17"0,-1-10-80 0,0 0-20 16,6 0 0-16,0 0 0 0,0 5 74 0,0-5 10 15,6 5 3-15,0-5 0 0,-1 0-70 0,12 4-17 16,6 6 0-16,5 0 0 0,12 5 30 0,5 0 2 16,12 5 1-16,11 11 0 0,5-11-33 0,1 15 0 15,-1-10 0-15,6 5 0 16,0 5-35-16,1-10-4 0,-1 5-1 0,11 0-940 0</inkml:trace>
        </inkml:traceGroup>
      </inkml:traceGroup>
      <inkml:traceGroup>
        <inkml:annotationXML>
          <emma:emma xmlns:emma="http://www.w3.org/2003/04/emma" version="1.0">
            <emma:interpretation id="{179AB1C7-640B-4E6D-9B80-E27733A7E757}" emma:medium="tactile" emma:mode="ink">
              <msink:context xmlns:msink="http://schemas.microsoft.com/ink/2010/main" type="line" rotatedBoundingBox="1841,4355 29809,2495 29988,5188 2020,7048"/>
            </emma:interpretation>
          </emma:emma>
        </inkml:annotationXML>
        <inkml:traceGroup>
          <inkml:annotationXML>
            <emma:emma xmlns:emma="http://www.w3.org/2003/04/emma" version="1.0">
              <emma:interpretation id="{8791C079-5DC7-494C-9CB1-5178BC464643}" emma:medium="tactile" emma:mode="ink">
                <msink:context xmlns:msink="http://schemas.microsoft.com/ink/2010/main" type="inkWord" rotatedBoundingBox="1841,4361 4561,4180 4702,6302 1982,648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5224.4991">2021 4253 864 0,'0'0'76'0,"0"0"-60"0,0 0-16 0,0 0 0 16,-11 0 188-16,11 0 34 0,0 0 7 0,0 0 2 16,11 10-155-16,6 0-30 0,6 0-6 0,-1 0-2 15,7 5-26-15,-1 5-12 0,0 0 10 0,0 6-10 16,1-6 0-16,-1 10 0 0,-5 0 0 0,-1 5 0 15,1 0 20-15,-6 11-1 0,0-6-1 0,0 5 0 16,-6-5 19-16,0-4 4 0,1-1 1 0,-1-5 0 16,-5-5-16-16,-1 0-3 0,1-15-1 0,0 0 0 15,5 0 6-15,-11-10 2 0,0 0 0 0,0 0 0 16,11-5-30-16,1 0 0 0,-1-10 0 0,0 0 0 16,1-10 22-16,-1 5 5 0,0-10 1 0,0 0 0 15,-5-6-5-15,5 6-1 0,1-5 0 0,-7 5 0 0,7-5-13 16,-1-1-9-16,-5 1 12 0,-1 0-12 0,1 10 0 0,0 0-11 15,5 0 0-15,0 0 0 16,1-1-156-16,5 1-31 0,-6 0-6 0,6 0-2 0</inkml:trace>
          <inkml:trace contextRef="#ctx0" brushRef="#br0" timeOffset="24544.4897">794 4193 979 0,'23'-10'43'0,"-23"10"9"0,0 0-41 0,0 0-11 16,0-5 0-16,0 5 0 0,5-16 107 0,-5 11 19 16,-11 0 4-16,5-5 1 0,6 10-73 0,0 0-14 15,-17-5-4-15,6 5 0 0,11 0-40 0,-11-5 0 16,-12 0 0-16,12 5 0 0,11 0 0 0,0 0 0 16,-23 0-12-16,-5 0 12 0,0 0-11 0,5 0 11 15,6 0-8-15,-6 0 8 0,-11 0 8 0,6 5 6 16,11 0 2-16,0-5 0 0,-11 5-4 0,0 0 0 15,11 0 0-15,-6 5 0 0,6 1-12 0,-6 4 9 16,-16 0-9-16,11 10 8 0,5 0-8 0,0 10 0 16,-11 5 0-16,6 11-11 0,0 4 11 0,5 10 0 15,1 11 8-15,-7-1-8 0,12-5 8 0,6 6-8 0,0-11 8 16,5-4-8-16,-5-6 8 0,5-5-8 0,12-5 8 16,11-4-8-16,-6-6 0 0,6-5 0 0,-6-10 0 0,12-5 0 15,11-10 24-15,0 0 1 0,-17-10 0 0,5-10 0 16,18-10 9-16,5-10 2 0,-5 0 0 0,-1-16 0 15,7-4-6-15,-7-10-1 0,12-1 0 0,-11-9 0 16,-1-11-29-16,1 1-10 0,16 0 0 0,-5-6 0 16,-11-4 10-16,0-1 16 0,10-10-4 0,1 6-1 15,6-1-11-15,-12 1 0 0,-11 4 0 0,6 6 0 0,5-1 0 16,-11 11-11-16,-12 4 11 0,7 6-8 16,-1 5 8-16,-5-1 0 0,-6 16 0 0,-6 5 0 0,-5 10 0 15,-1 10 9-15,1 4-9 0,0 1 0 0,-23 15 14 16,11 10-4-16,6-5-1 0,-11 20 0 0,-6 1-9 0,0 14 8 15,-6 10-8-15,6 0 8 0,6 0-8 0,-6 11 0 16,-17 4 9-16,17 0-9 0,17 1 14 0,-6 9-2 16,-5 6 0-16,0-11 0 0,5 0-1 0,0 6-1 15,6-1 0-15,-5 5 0 0,5 1-10 0,0-6 12 16,17 6-12-16,-12-6 12 16,-10 0-44-16,5 6-8 0,5-6-1 0,7-10-579 15,-7 1-116-15</inkml:trace>
          <inkml:trace contextRef="#ctx0" brushRef="#br0" timeOffset="24760.6611">1772 4469 288 0,'0'0'12'0,"0"0"4"0,-17 0-16 0,17 0 0 0,0 0 0 0,0 0 0 16,-17 5 344-16,17-5 67 0,0 0 13 0,0 0 2 15,0 15-271-15,-5 5-55 0,5 5-10 0,5 1-2 16,12-1-47-16,-17 5-9 0,-5 0-1 0,5 0-1 16,5 5-30-16,-5 1 8 0,-5-1-8 0,-1-5 0 15,0 0-98-15,1-5-22 0,5-5-5 16</inkml:trace>
          <inkml:trace contextRef="#ctx0" brushRef="#br0" timeOffset="24904.3794">1857 3936 1555 0,'-45'-30'138'0,"39"20"-110"16,18-5-28-16,-7 0 0 0,-5 0 71 0,0 5 9 15,0 0 1-15,12 0 1 0,4 5 23 0,-16 5 5 16,0 0 1-16,0 0 0 16,17 0-178-16,0 5-35 0,-17-5-7 0</inkml:trace>
        </inkml:traceGroup>
        <inkml:traceGroup>
          <inkml:annotationXML>
            <emma:emma xmlns:emma="http://www.w3.org/2003/04/emma" version="1.0">
              <emma:interpretation id="{5E4F4D9F-8F6B-4ABA-9F7F-101F8EEB8DC8}" emma:medium="tactile" emma:mode="ink">
                <msink:context xmlns:msink="http://schemas.microsoft.com/ink/2010/main" type="inkWord" rotatedBoundingBox="5205,4131 8377,3920 8506,5866 5335,607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5412.0888">3350 4258 345 0,'0'0'31'0,"0"0"-31"16,11 5 0-16,1 5 0 0,5 5 236 0,-6-5 42 16,0 10 8-16,1 5 2 0,-1 6-169 0,-5 4-34 0,-6 0-6 0,0 5-2 15,0 0-33-15,-6 6-8 0,0-6 0 0,1 5-1 16,-7-10-26-16,7 1-9 0,-1-1 0 0,-5-10-524 16,5 0-112-16</inkml:trace>
          <inkml:trace contextRef="#ctx0" brushRef="#br0" timeOffset="25532.822">3407 3987 1566 0,'5'-51'69'0,"1"31"15"15,0 0-68-15,-1 0-16 0,1 0 0 0,5 0 0 16,-5 0 61-16,5 5 9 0,-5 4 2 0,-6 11-840 16</inkml:trace>
          <inkml:trace contextRef="#ctx0" brushRef="#br0" timeOffset="26620.0891">4691 4082 230 0,'0'0'20'0,"0"0"-20"16,0 0 0-16,11-10 0 0,-6 0 215 0,1 0 38 15,-6 0 8-15,-6-5 2 0,1 5-105 0,-6 0-21 0,-6 0-4 0,0 5-1 16,0-5-48-16,0 10-9 16,-6 0-3-16,0 5 0 0,-5 0-28 0,6 5-5 0,-7 5-2 0,1 0 0 15,-6 5-24-15,0 5-5 0,0 0 0 0,0 5-8 16,6 0 14-16,0 6-4 0,5-6-1 0,-5 5 0 16,5 5-9-16,1 0 0 0,5 1 9 0,5-1-9 15,-5-5 0-15,12-5 0 0,-1 0 0 0,0-4 0 16,6 4 0-16,0 0 0 0,6-10 0 0,5 0 0 15,-5-5 0-15,5 0-8 0,1 0 8 0,5-10 0 16,-1-5 0-16,1-10 16 0,6 0-3 0,11-5 0 16,-6-10-3-16,6-5-1 0,6-5 0 0,11-1 0 15,-6-4-1-15,0-5-8 0,0 0 12 0,1-5-4 16,-7-6 0-16,7 1-8 0,-7-10 12 0,-5-1-4 16,0-4-8-16,6-6 10 0,-7 1-10 0,1 0 10 0,-5-1 0 15,-1 1 0-15,6-6 0 0,0 1 0 0,-6 0-2 16,0-1 0-16,1-4 0 0,-7 9 0 0,7 6-8 15,-7-1 0-15,-10 11 9 0,4 5-9 0,1 10 0 0,-11 9 8 16,-6 6-8-16,0 5 0 0,0 5 13 0,0 5-1 16,-6 10-1-16,6 5 0 0,-11 0-3 0,0 10 0 15,-6 5 0-15,0 15 0 0,0 5-8 0,-6 11 0 16,1 9 0-16,-7 5 0 0,7 11 0 0,-6 4 0 16,5 0 0-16,0 1 0 0,6-1 9 0,0 6-9 15,-5-1 10-15,10 6-10 0,1-1 0 0,-6-5 8 16,6 1-8-16,-1-1 0 0,7-9 0 0,5-6 9 15,-6-10-9-15,6 1 8 0,0-11-8 0,6 0 0 16,-1-5 0-16,7 1 0 0,-1-11 0 0,6-5 0 16,0-5 0-16,6 0 0 0,5-5 0 0,0-10-9 15,12 0 9-15,-1-5-13 0,1-5 5 0,5-5 8 16,0 0-13-16,1-5 5 0,-1-5 8 0,-5-5-8 0,5 0 8 16,-6-1-8-16,1-4 8 0,-6 0 0 0,0 5 0 0,-6-10 0 15,0 5 27-15,-5-6 4 0,-6 1 1 16,-6 5 0-16,6 0-20 0,-11-5-3 0,0 0-1 0,-6 4 0 15,0-4-8-15,-6 10 8 0,0-5-8 0,1 5 8 16,-7 5-8-16,-5-5 0 0,0 4 0 0,0 6 0 16,0 5 0-16,0 5 0 0,-5 5 0 0,5 0 0 15,-6 0 0-15,1 10 0 0,-7 0 0 0,12 0-11 16,0 1 11-16,-5-1 0 0,5 0 0 0,-6 10 0 16,1 0 0-16,-1 10 0 0,6 5 0 0,0 5 0 15,0 6 0-15,0 4 0 0,0 0 0 0,0 0 0 0,6 1 0 16,0 4 0-16,-1-5 0 0,7 1-8 0,-7-1 8 15,7-5 0-15,-1 0-9 0,0-9 9 0,1-1 0 16,5-5 0-16,5-5 12 0,-5-5-4 0,6 0-8 16,5-5 10-16,6-5-10 0,0 0 10 0,11-10-10 0,1-5 0 15,-1-5 0-15,12 0 0 0,-1-10 8 0,12-5-8 16,0 0 8-16,0-10-8 0,5 5 0 0,-5-6 0 16,-5 1 0-16,5-5 0 0,-6-5 0 0,0-1 0 15,6-4 0-15,-6 5 0 0,6-5 0 0,-6 4 0 16,6 1 0-16,-6 0 0 0,1 5 0 0,-7 10 10 15,-5 4-10-15,0 6 10 0,0 5-2 0,0 10-8 16,-6 0 12-16,1 10-4 0,-1 0-8 0,-6 10 0 16,7 0 0-16,-12 6 0 0,5 4 0 0,-10 0 0 15,-1 0 0-15,0 0 0 0,-5 0 0 0,-6 5 8 16,0-5-8-16,-6 1 8 0,-5 4 17 0,0 0 3 16,-6 0 1-16,-6-5 0 0,6-5-4 0,-6 5-1 0,1 1 0 15,-12-1 0-15,-6 0-6 0,1-5-2 0,5-5 0 16,-6 5 0-16,-11 0-16 0,6 0 0 0,-12-5 8 15,1 1-8-15,-1-6 0 0,1 0-11 0,-1-10 2 0,1 0 0 32,-1 5-19-32,6-5-4 0,6-5-1 0,5-5 0 0,6-5-181 15,12-1-36-15</inkml:trace>
        </inkml:traceGroup>
        <inkml:traceGroup>
          <inkml:annotationXML>
            <emma:emma xmlns:emma="http://www.w3.org/2003/04/emma" version="1.0">
              <emma:interpretation id="{256B85C2-6455-463E-AB9F-5D5142DED8BD}" emma:medium="tactile" emma:mode="ink">
                <msink:context xmlns:msink="http://schemas.microsoft.com/ink/2010/main" type="inkWord" rotatedBoundingBox="10161,4761 11595,4665 11666,5733 10232,582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7431.4899">8242 3931 403 0,'0'0'36'0,"0"0"-36"15,0-15 0-15,0 0 0 0,-6-5 182 0,6 0 30 16,6-5 5-16,0 5 2 0,-1 0-83 0,7-1-16 16,-1-4-3-16,6 5-1 0,6 0-48 0,-6 5-9 15,5 5-3-15,1 0 0 0,0 5-20 0,-1 0-4 16,1 10 0-16,-1 10-1 0,1 10-19 0,0 10-3 16,-6 5-1-16,0 6 0 0,0 4-8 0,-12 10 0 15,6 1 9-15,-11-1-9 0,-11-5 19 0,6 6-1 16,-7-11 0-16,-5 5 0 0,0-5 30 0,0-4 5 15,0-11 2-15,0 0 0 0,0-5-12 0,6-5-3 16,0 0 0-16,5-4 0 0,-5-11-17 0,5 0-4 16,6-10-1-16,0 0 0 0,0 0-7 0,0 0-2 15,6-15 0-15,-6 0 0 0,5-6-9 0,7-9 12 16,5 0-12-16,5-10 12 0,1 0-4 0,5-11-8 16,6 1 12-16,6-10-4 0,5-6-8 0,6 1 0 15,-6-5 0-15,12-6 0 0,5 1 0 0,-6 5 0 0,12-1 0 16,0 1 0-16,-6 19 0 0,-5 1 0 0,5 10 0 15,-5 0 0-15,-6 15 0 0,0 10 0 0,-6 10 0 16,0 5 0-16,-11 5 19 0,6 10 1 0,-7 5 1 0,-10 10 0 16,-6 5-21-16,-6 5 8 0,-5 6-8 0,5 4 0 15,1 0 16-15,-7 5-2 0,1 1 0 0,-6 4 0 16,6-5 5-16,-12 1 1 0,6-1 0 0,-6 0 0 16,6-5-32-16,6 1-7 0,0-6-1 0,-6-5 0 15,5 5-105-15,1-4-22 16,-6-1-4-16,6-5-1 0</inkml:trace>
        </inkml:traceGroup>
        <inkml:traceGroup>
          <inkml:annotationXML>
            <emma:emma xmlns:emma="http://www.w3.org/2003/04/emma" version="1.0">
              <emma:interpretation id="{E4CA9138-043D-4448-9DFD-06E52EDDECE3}" emma:medium="tactile" emma:mode="ink">
                <msink:context xmlns:msink="http://schemas.microsoft.com/ink/2010/main" type="inkWord" rotatedBoundingBox="13893,3954 15844,3824 15997,6118 14045,624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9048.7358">13406 3464 1566 0,'0'0'69'0,"0"0"15"0,-6 5-68 0,-5-5-16 16,5 5 0-16,-5 5 0 0,-6-5 87 0,5 5 13 15,-10 10 4-15,5 5 0 0,0 5-58 0,0 0-11 16,-6 11-3-16,6-6 0 0,12 0-32 0,-7 0 0 16,1 0 0-16,0-4 0 0,11-1 0 0,0-10 0 15,0 0 0-15,5-5 0 0,1-5 0 0,11 0 0 16,-6-10 0-16,6 0 0 0,0-5 10 0,6-10-10 16,5 0 8-16,0-5-8 0,1 0 47 0,5-5 4 15,0-6 1-15,5-4 0 0,-5 0-24 0,0 5-4 16,0-5 0-16,0 0-1 0,5 9 1 0,-5 1 0 15,0 0 0-15,-5 5 0 0,5 5-1 0,-1 0 0 16,-10 10 0-16,5 5 0 0,-11 5-23 0,6 5 8 0,-6 10-8 16,0 5 0-16,-6 10 0 0,-5 6 0 0,-1 4 0 15,1 5 0-15,-6 10 0 0,0 1 0 0,-6 4 0 16,-5 0 0-16,6 6 0 0,-7-6 0 0,-5 1 0 0,0-6 0 16,0 0 8-16,-5-5 0 0,-1 11 0 0,-5-11 0 15,0 0 16-15,-1 1 4 0,-5-1 1 0,0-5 0 16,0-9-10-16,1-1-3 0,-7 0 0 0,6-5 0 15,0-10-3-15,-6-10-1 0,7 0 0 0,4-5 0 0,1-4-12 16,-6-6 9-16,6-11-9 0,-1 1 8 16,13-10 10-16,-1 0 2 0,0-10 0 0,0-5 0 15,11 10-20-15,6-16 0 0,6 1 0 0,5-10 0 0,12 0 0 16,10-1-11-16,7-4 11 0,11 5-13 16,0-5-85-16,11-1-17 0,6 1-3 0,11-5-642 15,0-1-128-15</inkml:trace>
          <inkml:trace contextRef="#ctx0" brushRef="#br0" timeOffset="28484.3045">11980 2795 748 0,'6'-10'67'0,"0"0"-54"0,-6 0-13 0,5 0 0 16,-5 0 116-16,0 0 20 0,0 0 4 0,0 0 0 16,0-5-43-16,0 15-9 0,0 0-1 0,0 0-1 15,0 0-25-15,0 0-5 0,0 0 0 0,0 0-1 16,6 15-18-16,0 5-3 0,-1 5-1 0,1 10 0 15,0 5 4-15,5 6 1 0,-5 4 0 0,-1 10 0 16,7 0-23-16,-7 6-5 0,7 4-1 0,-7 1 0 16,1-1 20-16,-6 0 4 0,0 6 1 0,0 4 0 15,-6-9 0-15,1 4 0 0,5-5 0 0,-6 1 0 0,6-6-18 16,-6-10-4-16,6 1-1 0,-5-11 0 0,5-5-11 16,0-15 0-16,-6 0 9 0,0 1-9 0,6-16 8 0,-5 5-8 15,5-15 10-15,0 0-10 0,0 0 24 0,0 0 0 16,0 0-1-16,5-15 0 0,1-11-7 0,5 1 0 15,1 0-1-15,5-10 0 0,-1-15-15 0,1 5 8 16,12-6-8-16,-7 1 0 0,1 0 0 0,5-6 0 16,12 1 0-16,5 0 0 0,-5 0 0 0,5 9-10 15,6 6 10-15,-6 10-12 16,6 5-12-16,-6 5-4 0,-11 10 0 0,6 5 0 0,-12 5 20 0,-5 10 8 16,-1 5-8-16,-5 0 8 0,-5 5 0 0,-1 5 0 15,-11 0 0-15,0 5 0 0,-6 0 0 0,-5 11 9 16,-12-11-9-16,1 5 10 0,-7 0-10 0,1 5 12 15,-12-4-12-15,1-1 12 0,-6 0-29 0,-1-5-6 16,1 0-1-16,6-5 0 16,-1-9-124-16,12 4-26 0,-1-5-5 0,1-10-676 0</inkml:trace>
        </inkml:traceGroup>
        <inkml:traceGroup>
          <inkml:annotationXML>
            <emma:emma xmlns:emma="http://www.w3.org/2003/04/emma" version="1.0">
              <emma:interpretation id="{3CD8C877-52F6-4E87-99AC-C6424C262D61}" emma:medium="tactile" emma:mode="ink">
                <msink:context xmlns:msink="http://schemas.microsoft.com/ink/2010/main" type="inkWord" rotatedBoundingBox="18223,3764 20463,3615 20571,5236 18330,538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0331.7066">17987 2569 172 0,'5'-35'16'0,"-5"15"-16"0,6 5 0 0,-1-6 0 0,-5 1 322 0,6 0 62 15,-6 0 12-15,0 5 2 0,6 10-216 0,-6 5-43 16,0 0-9-16,0 0-2 0,0 0-48 0,0 0-11 15,-6 15-1-15,-5 10-1 0,5 5-32 0,-5 11-7 16,0 4 0-16,-1 10-1 0,1 0 2 0,0 6 1 16,-1 4 0-16,7 5 0 0,-12 6-11 0,11-6-3 15,0 1 0-15,1 4 0 0,-1-5-6 0,6 1-2 16,-6-1 0-16,1 1 0 0,-1-6-8 0,0 5 0 16,1-9 0-16,-1 4 0 0,0-5 0 0,-5-9 0 15,6-1 0-15,-7-5 0 16,7-10-41-16,-7-5-11 0,7 1-1 0,-1-11-1 15,-5-10-176-15,11 5-35 0,0-15-7 0,0 0-2 0</inkml:trace>
          <inkml:trace contextRef="#ctx0" brushRef="#br0" timeOffset="30585.191">18337 2579 1209 0,'23'-15'108'0,"-18"-5"-87"0,1 0-21 0,0 5 0 15,5-6 106-15,0 11 17 0,1-5 3 0,-12 5 1 16,0 10-15-16,0 0-4 0,22 0 0 0,-22 0 0 16,0 0-35-16,12 20-7 0,10 6-2 0,-10 4 0 15,-1 0-7-15,0 5-1 0,-5 0-1 0,5 10 0 16,0 6-19-16,1-1-4 0,-18 0-1 0,12 11 0 16,5-6-31-16,-11 5 8 0,-6 1-8 0,-5-1 0 15,5 0 0-15,-5 1 0 0,5-1 0 0,-10 5 0 0,-7-4-21 16,6 4-1-16,11-5 0 0,-5 1 0 15,-12-6-177-15,6 0-35 0</inkml:trace>
          <inkml:trace contextRef="#ctx0" brushRef="#br0" timeOffset="29987.1141">16889 3318 1378 0,'0'0'30'0,"0"0"6"0,-5-5 2 0,-1-5 2 0,6 10-32 0,-6-10-8 0,1 0 0 0,5 0 0 15,-6 0 68-15,0 0 13 0,1 0 3 0,-1-1 0 16,0-4-36-16,1 5-6 0,-6-5-2 0,-1 0 0 15,7 5-17-15,-7-5-4 0,1 5-1 0,-6 0 0 16,0 0 16-16,6 5 3 0,-6 0 1 0,-6 10 0 16,0 0-24-16,6 0-5 0,1 10-1 0,-7 10 0 15,-5 5 7-15,-1 5 1 0,1 6 0 0,0 4 0 16,0 0-16-16,5 5 0 0,-5 1 0 0,11 4 0 16,-6-5 0-16,12 1 0 0,-1-11 8 0,7 5-8 0,5-15 0 15,0 0 0-15,0-5 0 0,5-4 0 16,1-11 0-16,5 0 0 0,1 0 0 0,5-10 0 0,-6-5 0 15,12 0 0-15,-1 5 0 0,1-15 9 0,5 0 21 16,-5-6 4-16,11-9 1 0,-6 0 0 0,6-5-21 0,0 0-4 16,-6 0-1-16,6-11 0 0,-6 6-9 0,1-5 8 15,-7 5-8-15,6-1 8 0,-5 6-8 0,-6 0 0 16,0 10 0-16,-6 0 8 0,1 10-8 0,-1 5 0 16,-5 0 0-16,-6 10 0 0,0 0 13 0,0 0-2 15,0 0-1-15,-6 20 0 0,0 10-10 0,1 5 0 16,-7-5 0-16,7 10 8 0,-7 1-8 0,7-1 0 15,5 5 0-15,-6-5 0 0,6 1 0 0,0-1 0 0,0 5 0 16,0-10 0 0,6 0-94-16,-1 6-14 0,1-6-4 0,5-10-819 0</inkml:trace>
        </inkml:traceGroup>
        <inkml:traceGroup>
          <inkml:annotationXML>
            <emma:emma xmlns:emma="http://www.w3.org/2003/04/emma" version="1.0">
              <emma:interpretation id="{A385D7E9-A823-4238-A634-7F0FED9C4409}" emma:medium="tactile" emma:mode="ink">
                <msink:context xmlns:msink="http://schemas.microsoft.com/ink/2010/main" type="inkWord" rotatedBoundingBox="22183,4031 25935,3781 25984,4517 22232,476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2621.4524">22047 2735 1954 0,'0'0'43'0,"0"0"9"0,0 0 1 0,0 0 3 15,0 0-45-15,0 0-11 0,0 0 0 0,0 0 0 0,6 15 69 0,-12 0 12 16,6 5 3-16,0 5 0 0,-6 15-55 0,6-4-10 16,-11-1-3-16,6 5 0 0,5 0-16 0,-6 0 10 15,6 1-10-15,0-6 8 0,0-5-8 0,6-5 8 16,-6-5-8-16,5-5 8 0,6 0-8 0,-5 0 0 16,5-4 0-16,6-6 0 0,-5-5 34 0,5-5 5 15,5-6 1-15,-5 6 0 0,12-10-13 0,-7 0-3 16,6-5 0-16,6-5 0 0,0 0 13 0,0-5 3 15,-5 0 0-15,4 4 0 0,-4-4-32 0,5 0-8 16,0 0 0-16,-6 0 0 16,0 0-77-16,-5 5-17 0,-1-6-3 0,1 1-650 15,-12-5-129-15</inkml:trace>
          <inkml:trace contextRef="#ctx0" brushRef="#br0" timeOffset="32319.2357">20305 3162 1371 0,'-17'-15'30'0,"6"10"6"0,5-10 2 0,1 5 1 0,5 0-31 0,-6 0-8 0,0-5 0 0,6 0 0 16,0 5 67-16,0-1 12 0,0-4 2 0,12 5 1 16,-7 0-37-16,1-5-7 0,5 5-2 0,6-5 0 15,-5 0-36-15,-1 5 0 0,6-5 0 0,0 5 0 16,0 0 0-16,-6-5 0 0,6 5 0 0,0 0 8 0,0 5 14 15,0-6 3-15,0 6 1 0,-6 0 0 16,6-5 16-16,0 5 3 0,-11 5 1 0,5-5 0 0,0-5-19 16,-5 5-4-16,5-5-1 0,-11 5 0 0,0 5 10 0,0 0 1 15,0 0 1-15,0 0 0 0,6-5-34 0,-6 5 0 16,0 0 0-16,0 0 0 0,0 0 12 0,0 0-4 16,0 0 0-16,0 0-8 0,11-5 0 0,-5 5 0 15,-6 0 0-15,6 0-12 0,-6 0 12 0,5 0 0 16,7-5 0-16,-7 0-9 0,7 5 9 0,-1-5 12 15,-5 5-2-15,5-5-1 0,-5 0-9 0,-6 5 0 16,11-5 0-16,-5 0-11 0,-6 5 11 0,0 0 0 16,0 0 10-16,0 0-10 0,0 0 8 0,0 0-8 15,11-5 0-15,-11 5 0 0,0 0 0 0,0 0 8 16,0 0-8-16,0 0 0 0,0 0 0 0,0 0 0 16,11 0 0-16,-11 0 0 0,0 0 0 0,11 5 0 0,-11-5 0 15,0 0 0-15,12 0 0 0,-1 0 0 0,-11 0 0 16,0 0 0-16,11 5 0 0,1-5 0 0,-1 5 0 15,0-5 0-15,-11 0 0 0,12 5 0 0,-1 0 0 0,0 0 0 16,1 5 0-16,-7 0 0 0,7 0 0 0,-1 5 0 16,6-5 0-16,-6 5 0 0,0 6 0 0,1-1 0 15,-1 0 0-15,0 5 0 0,-5 0 0 0,5 5 0 16,1 0 0-16,-7 6 0 0,-5-6 0 0,0 5 0 16,0-5 0-16,0 0 0 0,-5-5 12 0,-1 0-3 15,0-9 10-15,1 4 1 0,-7-5 1 0,7 0 0 16,5-10 3-16,-6 5 0 0,0 0 0 0,6-10 0 15,0 0-14-15,0 10-2 0,-5 0-8 0,5-10 12 0,0 0-12 0,0 0 0 16,0 0 0-16,0 0 0 0,0 0 0 16,0 0 8-16,0 0-8 0,0 0 0 0,0 0 0 0,0 0 0 15,0 0 0-15,0 0 0 0,0 0 14 0,11-10-3 16,0-5-1-16,-5-5 0 0,0 5 5 0,-1-5 1 16,1-6 0-16,5 6 0 0,1-10-16 0,-1 0 9 15,0-5-9-15,1-5 8 0,5-1-8 0,-1 1 0 16,7 0-12-16,0-5 12 0,5 5-9 0,-5 4 9 15,-1 6 0-15,1 0 0 0,5 5 0 0,-11 10 0 16,0 0 0-16,0 10 0 0,-17 5 0 0,11 0-13 16,1 5 4-16,-1 10 1 0,0 0 8 0,-5 5 0 15,0 15 0-15,-1 0 0 0,-5 1 0 0,6-1 0 16,0 5 0-16,-6 5 0 0,0 0 0 0,5 6 0 16,-5-11 8-16,6 5-8 0,-6-5 0 0,0-4 0 0,6-6 0 15,-1 0 8-15,-5 0-24 0,0-5-4 0,0 0 0 16,6-5-736-16,-6 6-146 0</inkml:trace>
          <inkml:trace contextRef="#ctx0" brushRef="#br0" timeOffset="33189.439">23048 2760 2026 0,'0'0'44'0,"0"0"10"0,0 0 2 0,11 5 1 0,1 0-45 0,-1 0-12 0,-5 10 0 0,5-5 0 16,0 15 59-16,1-5 9 0,-7 0 3 0,7 11 0 15,-7-6-37-15,7 5-7 0,-12-5-2 0,5 0 0 16,7-5 6-16,-12 0 1 0,5 1 0 0,-5-1 0 0,6-5-32 0,-6-15 0 15,0 0 0-15,0 0 0 0,0 0 16 0,0 0-4 16,0 0 0-16,0 0 0 0,0 0-3 0,0 0-1 16,11 0 0-16,-5 0 0 0,0-10 4 0,-1 5 0 15,1-10 0-15,5-6 0 0,-5 6-12 0,-1-5 0 16,7-5 0-16,-1 0 0 0,6 5 0 0,0 0 0 16,0 0 0-16,6 0 0 0,-1-1 0 15,6 6 0-15,1 0 0 0,-7 5 0 0,1-5 0 0,0 10 10 16,5-5-10-16,-11 10 10 0,-6 0-2 0,1 10 0 15,-7 5 0-15,6-5 0 0,-5 0-8 0,0 10 0 16,-6 6 0-16,5-1 0 0,-5-5 0 0,6 5 0 16,-6 5 0-16,0-5-11 0,6 5 11 0,-1-4 0 15,-5-6 0-15,0-5 0 0,6 0 0 0,-6-15 0 16,6 10 0-16,-6-10 0 0,0 0 0 0,11 10 0 16,-11-10 0-16,0 0 0 0,11-5 0 0,-5 0 0 15,11-10 0-15,-6 5 8 0,6-5-8 0,-5-5 8 0,-7-6-8 16,12 1 8-16,-6-10-8 0,6 5 0 0,0 0 0 15,6 0-8-15,0-6 16 0,-1 6 3 0,1 5 1 16,0 0 0-16,-7 10-12 0,1 0-17 0,6 10 4 0,-12-5 1 16,6 10 34-16,-11 0 7 0,-6 0 2 0,11 10 0 15,-5 0-23-15,0 10-8 0,-1 5 0 0,1 0 0 16,-6 0 31-16,0 6 0 0,0-6 0 0,0 5 0 16,0-5-55-1,0 0-12-15,0 0-1 0,6 0-1 0,-6 0-93 0,0-4-18 16,5-1-4-16,1 0-567 0,-6 0-114 0</inkml:trace>
        </inkml:traceGroup>
        <inkml:traceGroup>
          <inkml:annotationXML>
            <emma:emma xmlns:emma="http://www.w3.org/2003/04/emma" version="1.0">
              <emma:interpretation id="{5924A7C2-C122-4BC5-84E1-180C5A91A1BF}" emma:medium="tactile" emma:mode="ink">
                <msink:context xmlns:msink="http://schemas.microsoft.com/ink/2010/main" type="inkWord" rotatedBoundingBox="26652,3123 29837,2912 29943,4507 26758,4719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4063.6457">25587 2690 633 0,'40'-5'28'0,"-23"-1"6"0,-17 6-34 0,23 0 0 0,5 0 0 0,-5-5 0 15,5 0 228-15,6 0 40 0,0-10 7 0,5 10 1 16,-10-5-148-16,4 0-29 0,1-5-7 0,0 5 0 16,6-5-23-16,-17 0-4 0,-6 0-1 0,-6-5 0 15,11 0-52-15,-10 5-12 0,-18-6 0 0,6-4 0 16,-6 0 0-16,1 10 0 0,5 0 0 0,-6 0 0 15,-5 0 0-15,5 0 0 0,-5 10 0 0,0 0 0 16,-1 10 36-16,-10-5 4 0,5 5 1 0,-6 10 0 16,-5 0-32-16,-1 5-9 0,-4 5 0 0,-1 0 0 15,0 0 0-15,0 6 8 0,0 4-8 0,0 0 0 0,6 0 20 16,-1 0 0-16,1 11 0 0,5-1 0 0,6-10-36 0,1 5-7 16,4 0-1-16,7 1-1 15,5-6-11-15,11 0-3 0,0-5 0 0,12 0-628 16,-1-5-125-16</inkml:trace>
          <inkml:trace contextRef="#ctx0" brushRef="#br0" timeOffset="34406.4989">26289 2433 1555 0,'0'0'138'0,"0"0"-110"0,0 0-28 0,0 0 0 15,0 0 65-15,0 0 8 0,0 0 2 16,0 0 0-16,0 15 17 0,-6 5 4 0,12 0 1 0,-1 6 0 16,7-1-23-16,-7 5-5 0,-5 0-1 0,6 0 0 15,0 0-54-15,-1 1-14 0,-10-1 0 0,5 0 0 16,-6 0 54-16,6-5 8 0,-6 0 2 0,1-5 0 16,-7-5-75-1,7 6-14-15,10-11-3 0,-5 0-1 0,0-10 41 0,0 0 8 0,0 0 1 0,0 0 1 16,0 0-12-16,0 0-2 0,0 0-8 0,0 0 12 15,0 0 42-15,17-5 8 0,-11-10 2 0,5 5 0 16,1-16-52-16,5 6-12 0,-6 5 0 0,0-10 0 16,6 5 0-16,0-5 0 0,6 0 0 0,-6 0 0 15,5-1 0-15,7 1 0 16,-7 0-9-16,1 0 9 0,0 5-124 0,5 0-20 16,0 0-3-16,6 0-612 0,0 10-122 0</inkml:trace>
          <inkml:trace contextRef="#ctx0" brushRef="#br0" timeOffset="33711.2924">24734 1875 1728 0,'0'0'153'0,"0"0"-122"15,11-5-31-15,0 5 0 0,-5 0 57 0,-6 0 6 16,11 5 1-16,0 10 0 0,1 5 36 0,-7 0 7 16,-5 6 1-16,6 9 1 0,5 5-72 0,-11 5-14 0,6 6-3 0,-6 9-1 15,0 0 36-15,0 6 7 16,0-1 2-16,-6 5 0 0,6-4-52 0,0-1-12 0,0-5 0 15,-5 6 0-15,5-6 0 0,0-5 0 0,0-10 0 0,5 1 0 16,-5-6 20-16,6-5 2 0,0-5 0 0,-1-5 0 16,1-4-13-16,0-1-9 0,-6-10 12 0,0-10-12 15,0 10 8-15,0-10-8 0,0 0 0 0,0 0 0 16,0 0 0-16,0 0 0 0,0 0 0 0,0 0 0 16,0 0 8-16,0 0-8 0,0 0 0 0,11-10 0 15,-5 0 0-15,5-5 0 0,0-1 0 0,1 1 0 16,4-10-24-16,1 0-4 15,0 0-2-15,6 0 0 0,5 0 30 0,1-5 0 0,-7 4 0 0,12 1 0 16,0 0 0-16,0 5 0 0,0 0 0 0,6 5 0 16,-12 5 0-16,0 0 0 0,12 5 0 0,-12 5 0 15,-11 5 0-15,6 5 0 0,-1 5 0 0,-5 5 0 0,-6 0 0 16,-5 5 0-16,-12 5 0 0,1-4 0 0,-1 4 0 0,-11-5 0 16,-17 5 0-16,6-5 0 0,0 5 12 15,-18-5 8-15,-4 6 1 0,-13-6 1 16,7 0-87-16,-1-5-18 0,1-5-3 0,-1 0-1 15,12-5-105-15,0-5-20 0,11-5-5 0,11 0-1 0</inkml:trace>
          <inkml:trace contextRef="#ctx0" brushRef="#br0" timeOffset="34866.7683">27889 2453 806 0,'0'0'72'0,"0"-10"-58"0,6 0-14 15,5-5 0-15,1 0 54 0,-1 5 8 0,-6 0 2 0,-5 0 0 16,0 0 45-16,-5 0 10 0,-1 0 1 16,6 10 1-16,-11 0-40 0,11 0-8 0,-11 0-1 0,-18 5-1 15,-10 0-6-15,-1 10-1 16,-5 5 0-16,5 0 0 0,1 5 0 0,5 5 0 16,5-5 0-16,1 6 0 0,6-6-32 0,-1 5-8 15,6 0 0-15,0 0-1 0,6 0-37 0,-6-4-7 16,5-1-2-16,7 5 0 0,5 0 23 0,0-5 0 0,0 5 0 0,0-5 0 15,0 6 47-15,5-6 13 0,-5 0 4 0,6 5 0 16,-12 0-24-16,12-5-4 0,0 5 0 0,-6 1-1 16,-6-6 7-16,0-5 2 0,1 0 0 0,-7 5 0 15,1-10-21-15,0 5-4 0,-12-5-1 0,6 6 0 16,0-6-18-16,-5 0 0 0,-12-5 0 0,-12 5-818 16,7-5-165-16</inkml:trace>
        </inkml:traceGroup>
      </inkml:traceGroup>
    </inkml:traceGroup>
    <inkml:traceGroup>
      <inkml:annotationXML>
        <emma:emma xmlns:emma="http://www.w3.org/2003/04/emma" version="1.0">
          <emma:interpretation id="{82AD4D54-EB01-4AF3-9E1D-100FC415C5BC}" emma:medium="tactile" emma:mode="ink">
            <msink:context xmlns:msink="http://schemas.microsoft.com/ink/2010/main" type="paragraph" rotatedBoundingBox="2294,7201 28365,5910 28647,11596 2575,128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C08A6E-D6AE-4465-8D39-5720A565CEA3}" emma:medium="tactile" emma:mode="ink">
              <msink:context xmlns:msink="http://schemas.microsoft.com/ink/2010/main" type="line" rotatedBoundingBox="2303,7201 28365,5910 28507,8784 2445,10075"/>
            </emma:interpretation>
          </emma:emma>
        </inkml:annotationXML>
        <inkml:traceGroup>
          <inkml:annotationXML>
            <emma:emma xmlns:emma="http://www.w3.org/2003/04/emma" version="1.0">
              <emma:interpretation id="{CE2A9277-7DF2-46A1-B1BF-B7F0636B7FD1}" emma:medium="tactile" emma:mode="ink">
                <msink:context xmlns:msink="http://schemas.microsoft.com/ink/2010/main" type="inkWord" rotatedBoundingBox="2328,7702 7590,7442 7685,9347 2422,9607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6656.3605">1450 6973 633 0,'-6'-5'56'16,"1"-5"-44"-16,5 10-12 0,0 0 0 16,0-5 160-16,0-6 31 0,5 1 5 0,-5 10 2 15,-5-5-82-15,5-5-17 0,0 10-3 0,11-10-1 0,0 5-47 0,-11 5-10 16,0 0-2-16,0 0 0 0,0 0-21 0,0 0-5 15,0 0-1-15,0 0 0 0,-17 5-9 0,0 5 8 16,12 5-8-16,-12 6 8 0,0-1-8 0,-6 5 10 16,-16 5-10-16,5 0 10 0,5 5-10 0,-16 0 0 15,0 1 0-15,-6 4 0 0,-11 0 0 0,5 0 0 16,18 1 0-16,-1-11 0 0,-11 0 0 0,6 0 0 16,11 0 0-16,6-5 0 0,5-5 0 0,0 1 0 15,-11-6 0-15,12 0 0 0,11 0 0 0,-6 0 0 16,-6-5 10-16,6 0-10 0,0-5 13 0,0 5-4 15,6-5-1-15,-6 5 0 0,0-5-8 0,0 0 0 16,17-5-12-16,-11 5 12 0,-12 5 0 0,12-5 0 16,11-5 0-16,0 0 0 0,-12 5 0 0,7 0 0 15,5-5 0-15,0 0 0 0,0 0 0 0,0 0 0 16,0 0 10-16,5 10-10 0,-5-10 10 0,12 15-10 16,-7-10 8-16,12 6-8 0,0-1 20 0,-6-5 0 0,-11-5-1 15,17 10 0-15,12-5 6 0,-1 5 2 0,-5 0 0 0,11-5 0 16,11 0-4-16,0 5-1 0,-5-5 0 0,16 0 0 15,6 5-4-15,1 0-1 0,-24-5 0 0,18 10 0 16,5-5-17-16,-5 5 0 0,-7-5 0 0,-10 5-9 16,0 1 9-16,-6-1 0 0,-1 0 0 0,-4 0 0 15,-12-5-12-15,0-5-1 0,11 5 0 0,-5 0 0 16,-6-5-22-16,-1 5-4 0,-4 0-1 16,5-5-584-16,5 0-118 0</inkml:trace>
          <inkml:trace contextRef="#ctx0" brushRef="#br0" timeOffset="37124.0747">658 8154 518 0,'17'5'46'0,"-17"-5"-37"0,0 0-9 0,0 0 0 16,0 0 136-16,0 0 26 0,0 0 5 0,0 0 1 16,0 0-38-16,0 0-7 0,0 0-2 0,0 0 0 15,0 0-27-15,0 0-6 0,0 0 0 0,11 10-1 0,-11-10-28 16,12 15-6-16,5 5-1 0,11-5 0 0,12-5-20 0,-6 5-4 15,-6-4 0-15,17-1-1 0,12 5 0 0,5-10 0 16,-11 5 0-16,11-5 0 0,6 0-38 0,-6 0-7 16,0-5-2-16,-11 0-636 15,0 0-127-15</inkml:trace>
          <inkml:trace contextRef="#ctx0" brushRef="#br0" timeOffset="37858.4951">2949 7098 460 0,'-29'-30'20'0,"18"20"5"0,5 0-25 0,-5-5 0 0,-6-5 0 0,6 0 0 16,-6 5 200-16,6 5 34 0,5-5 7 0,0 4 2 16,-5 6-143-16,5-5-29 0,6 10-6 0,-11 0-1 15,5 5-24-15,6-5-4 0,0 0-2 0,-5 15 0 16,-1 6 2-16,0 9 0 0,12 5 0 0,0 5 0 15,5 0-8-15,6 1-2 0,0 4 0 0,5 5 0 0,12 5 3 16,0 1 1-16,-5 4 0 0,5-5 0 16,5 1 2-16,-5-1 1 0,0-5 0 0,-6 5 0 0,6-9-3 0,-5-1-1 15,-1-5 0-15,-6 0 0 0,1-9-15 0,0-1-3 16,-6-5-1-16,0-5 0 0,0 0 9 0,-6-10 1 16,0 0 1-16,0-5 0 0,-11-5 2 0,0 0 0 15,0 0 0-15,0 0 0 0,6-10-10 0,-6-5-1 16,0 5-1-16,-6-10 0 0,6 0-11 0,-11 0 12 15,6-10-12-15,-7-1 12 0,7-4-12 0,-7 0 0 16,7-5 0-16,-1-10 0 0,-5 4 0 0,5-4 0 16,0-5-12-16,1-1 12 0,-1 1-21 0,0 5 3 15,1-10 1-15,-1 4 0 0,0 1-4 0,1 5-1 16,-7 4 0-16,7 6 0 0,-1 5 12 0,0 5 10 16,1 0-13-16,-7 5 5 0,7-1 8 0,-1 6 0 15,1 0 0-15,5 5 0 0,0 0 0 0,0 0-8 16,5 0 8-16,6 0 0 0,1 0 0 0,-1 5-10 0,0-10 10 0,6 4 0 15,6 1-8-15,0 0 8 0,-1-5 0 0,7 5 0 16,4 0 0-16,1-5 0 0,6 5 0 0,5 0 0 16,0-5 8-16,6 0 8 0,0 4 1 0,11 1 1 15,6 0 12-15,0 0 2 0,6 0 1 0,-1-5 0 16,6 0-1-16,1 5-1 0,10 0 0 0,1 0 0 16,-12 0-18-16,11-6-3 0,-5 1-1 0,-6 0 0 15,-5 5-9-15,-1 0-11 0,-5-5 3 0,-6 5 0 16,6 5-7-16,-6-5-1 0,-5 5 0 0,0-5 0 15,-1 5-22-15,-5 5-5 0,0 0-1 0,5 0 0 16,-5 5-113-16,0-6-23 0,0 1-5 0,0 0-404 16,-11 5-81-16</inkml:trace>
          <inkml:trace contextRef="#ctx0" brushRef="#br0" timeOffset="38484.8602">4425 7335 1580 0,'0'0'35'0,"0"0"7"0,0 0 2 0,0 0 0 15,0 0-36-15,0 0-8 0,5 15 0 0,-5 0 0 16,12 5 76-16,-7 5 12 0,7 0 4 0,-7 0 0 0,1 15-21 0,5-4-4 15,-5-1-1-15,5 5 0 0,-5 0-46 16,-6 0-8-16,0-4-3 0,-6-1 0 0,6-5 8 16,0-5 2-16,-5 0 0 0,-1-5 0 0,-5-5 0 0,5 1 0 15,0-6 0-15,1 0 0 0,5-10 4 0,0 0 1 16,0 0 0-16,0 0 0 0,0 0-1 0,0 0 0 16,11-20 0-16,6-1 0 0,-6-4-23 0,12-5 0 15,-1-5 0-15,7-5 0 0,-1-5 0 0,12-1 0 16,-1-4 0-16,6 5 0 0,1-6 0 0,-1 6 0 15,0-5-10-15,0 5 10 0,1 10 0 0,5 4 14 16,-12 6-1-16,1 5 0 0,-6 5 5 0,0 10 1 16,0 10 0-16,-6 0 0 0,-6 5-19 0,1 10 10 15,0 10-10-15,-6 6 8 0,0 4-8 0,0 5 0 16,-17-5 0-16,5 0 0 0,7 6 0 0,-7-6 0 16,1 0 0-16,5 0 0 0,0 1-9 0,1-1-1 15,-1-5 0-15,0 0 0 0,6 0-196 16,0-9-39-16,23 29-8 0,-12-25-2 0</inkml:trace>
        </inkml:traceGroup>
        <inkml:traceGroup>
          <inkml:annotationXML>
            <emma:emma xmlns:emma="http://www.w3.org/2003/04/emma" version="1.0">
              <emma:interpretation id="{CD1DA817-5CB5-4E28-AEB6-54BC43753FEF}" emma:medium="tactile" emma:mode="ink">
                <msink:context xmlns:msink="http://schemas.microsoft.com/ink/2010/main" type="inkWord" rotatedBoundingBox="11740,6733 17103,6468 17214,8711 11851,8977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9756.9562">11494 5485 230 0,'0'0'20'0,"-6"-10"-20"0,1-1 0 0,-1-4 0 16,-11 5 112-16,11 0 19 0,6 10 3 0,-5-10 1 15,-7 5-49-15,12 5-10 0,0 0-1 0,-11 0-1 16,-6 0-7-16,0-5-2 0,6 0 0 0,-6 10 0 16,0 0 0-16,0 15 0 0,0 0 0 0,-6 11 0 15,1 9 11-15,-1 10 3 0,-5 20 0 0,0 6 0 16,-6 4 11-16,-6 6 2 0,-5 14 1 0,-6 11 0 15,0 0-8-15,-5-1-1 0,-12 1-1 0,0 14 0 16,-6-9-28-16,1 5-6 0,11-11-1 0,5-4 0 16,6 4-35-16,6-14-13 0,5-1 9 0,6-14-9 15,12-6-84-15,-1-4-23 16,6-16-4-16,6 0-913 0</inkml:trace>
          <inkml:trace contextRef="#ctx0" brushRef="#br0" timeOffset="40165.4447">11935 7028 115 0,'0'-20'10'0,"0"10"-10"16,6 0 0-16,-6-5 0 0,0 0 288 0,0 4 55 16,0-4 11-16,-6 5 2 0,6-5-195 0,-5 10-39 15,-7-5-8-15,7 5-2 0,-7-5-45 0,1 0-10 16,-6 10-1-16,0-5-1 0,-6 5-18 0,1 0-3 15,-7 5-1-15,1 0 0 0,-6 10-3 0,0 0-1 16,-11 5 0-16,0 11 0 0,0-1 3 0,-1 5 0 0,1 10 0 0,0-5 0 16,5 11-13-16,1 4-3 15,-1-5 0-15,12 0 0 0,5 1-16 0,1-11 0 0,5 0 0 0,0-5 0 16,11-10-19-16,0-4-4 0,1-6-1 0,5-15 0 16,0 0 10-16,0 0 2 0,28-10 0 0,0-5 0 15,1-6 12-15,10-9 12 0,1-10-3 0,11 0 0 16,-1-5 9-16,7-6 2 0,-6-9 0 0,6 0 0 15,-7 4-6-15,-4 1-1 0,-1 0 0 0,-6 4 0 16,-5 11 9-16,-5 5 2 0,-1 10 0 0,-11 5 0 16,-6 10 20-16,1 0 4 0,-12 10 0 0,0 0 1 15,5 10-29-15,1 10-5 0,-6 0-2 0,6 10 0 16,-6 0-13-16,5 0 0 0,1 6 0 0,5-6 0 16,0 5-84-16,6-5-11 0,12-5-1 15,-1 0-1014-15</inkml:trace>
          <inkml:trace contextRef="#ctx0" brushRef="#br0" timeOffset="39415.6049">9854 6761 518 0,'0'0'46'0,"0"0"-37"0,0-5-9 0,0-5 0 16,0 0 200-16,6 5 37 0,-1-5 8 0,1 0 2 15,5 5-112-15,6 5-23 0,0-10-4 0,11 5 0 16,1-5-44-16,5 5-9 0,5-5-2 0,1 0 0 15,11 0-10-15,5 0-3 0,1 0 0 0,11-5 0 16,5 0-6-16,6-6-2 0,-5 6 0 0,5 0 0 16,-11 0-12-16,0 0-4 0,-6 0 0 0,-5 0 0 15,-7 0-16-15,-4 0 0 0,-1 0 0 0,-5 5-9 0,-6-5-2 16,-1 5 0-16,1-6 0 0,-5 6 0 16,-1-5-76-16,0 5-15 0,0 0-3 15,1-5-787-15</inkml:trace>
          <inkml:trace contextRef="#ctx0" brushRef="#br0" timeOffset="41349.0213">12563 7128 1785 0,'0'0'159'0,"0"0"-127"0,0 0-32 16,0 0 0-16,0 0 69 0,0 0 8 0,0 0 2 0,11-5 0 16,1-5-3-16,-1 0 0 0,6-5 0 0,5-5 0 15,7 0-56-15,-1-10-11 0,6 0-9 0,6-5 12 16,-1-1-12-16,12-4 0 0,-6-5 0 16,6 0 8-16,-6-6-8 0,6-4 0 0,-11 5 0 0,5-11 0 15,-5 6 0-15,-6-5 0 0,-12 0 0 0,7-1 0 16,-12-4 0-16,-6 5 0 0,0-1 0 0,-5 1 0 15,-1 5 0-15,1 4 0 0,-6 6 0 0,0-5 0 16,0-1 28-16,-6 11 3 0,1-5 1 0,-1 10 0 16,6-5-32-16,-6 4 0 0,-5 6 0 0,11 0 0 15,-5 5 0-15,-1 0 0 0,-5 0 0 0,5 5 0 16,6-1 0-16,-6 1 0 0,1 5 0 0,-7 0 0 16,7 5 0-16,-1 0 0 0,-5 5 0 0,5 0 0 0,-5 0 0 15,11 5 0-15,0 0 0 0,0 0 0 0,-12 5 0 16,12-5 0-16,0 0-13 0,-5 10 4 0,-1 0 9 0,0 5 11 15,1 0-3-15,-1 5 0 0,6-4-8 0,0 9-11 16,-6 5 3-16,6 10 0 0,0 5 19 16,6 6 4-16,-12 4 1 0,1 5 0 0,-1 6-5 0,0 4-1 15,1 5 0-15,-12 6 0 0,0-1 10 0,0 6 3 16,-6-1 0-16,1 11 0 0,-7-11-1 0,1 6 0 16,0-6 0-16,-6 6 0 0,6-6 2 0,5 0 1 15,-11 6 0-15,11-11 0 0,-5-4 12 0,0-11 3 16,5-10 0-16,1-4 0 0,-1-6-26 0,6-5-5 15,-6-5-1-15,6-10 0 0,6 1 0 0,-6-6-8 16,6-5 12-16,-6-5-4 0,6 5-8 0,-1-10 8 16,1 0-8-16,0-5 8 0,5 0-8 0,0-5 0 0,1 0 0 15,-1-5 0-15,0 0 0 0,6-5 0 0,0-10 0 16,0-1 0-16,0-4 0 0,6-5 0 0,5-5 0 0,6-5 0 16,6-6-15-16,0 1 5 0,11-5 1 0,5 0 0 15,6-1-3-15,1 6-1 0,4 0 0 0,13-1 0 16,5 6-8-16,-1 0-2 0,1 10 0 0,6 5 0 15,-6 4 5-15,0 6 1 0,-6 5 0 0,-6 5 0 0,-5-5 17 0,-6 15-10 16,-5-5 10-16,0 5-8 16,-12 0 8-16,0 5-10 0,-11-5 10 0,-6 5-10 15,-11-5-2-15,0 0-1 0,6 10 0 0,-12 5 0 0,-5 0 13 0,0 5 0 16,-6-4 0-16,-6 9-9 0,6-5 9 16,-5 5 0-16,-7-5 8 0,12 0-8 0,-5 0 0 0,-1 5 8 15,6 1-8-15,0-1 0 0,0-5 0 0,0 0 0 16,6 0 0-16,0 5 0 0,-6-5 0 0,0 0 0 15,0 5 0-15,0-4 0 0,0-1 0 0,6 0 0 16,-6 0 0-16,0-5 0 16,0 0-34-16,5 0-11 0,1 0-3 0,0 0 0 0,5-5 24 0,6-10 5 15,0 10 1-15,6 0 0 16,5 1-10-16,6-1-1 0,6-10-1 0,5 0 0 0,6-5 16 16,11 0 3-16,0-1 1 0,12 1 0 0,-1-10 10 0,7 0 0 15,-1-5 0-15,6 0-8 0,0 0 8 0,5 0 0 16,1-10 0-16,5 10 0 0,-11-6 0 0,0-4 0 15,5 5 0-15,-11-5 0 0,-5 0 0 0,-6-5 9 16,0-1-1-16,-6 6-8 0,-6-5 24 0,1 5-1 16,-12-5-1-16,6 0 0 0,-5-6-8 0,-1 6-2 0,-6-5 0 15,1 0 0-15,-6 10-12 0,0-6 0 0,0 6 0 16,-6 0 0-16,1 5 0 0,-7-5 0 0,1 10 0 16,0 0 0-16,-6 4 0 0,-6 1 0 0,-5 0 0 0,-1 0 0 15,-5 5 0-15,0 0 0 0,-11 10 0 0,5 0 0 16,1 5-8-16,-1 5 8 0,-5 0 0 0,0 10 0 15,-6 5 0-15,5 6 0 0,-5-6 12 0,1 10-3 16,-1 5-9-16,-6 0 0 0,6 1 0 0,0-1 0 16,-11 5 8-16,11 0 0 0,0 6 0 0,0-6 0 15,11 0 7-15,-5 0 1 0,6 1 0 0,10-6 0 16,1 5 17-16,11-10 4 0,0 0 1 0,6-4 0 16,5-6-18-16,6-5-3 0,6 5-1 0,-1-5 0 0,6-10-4 15,6 5-2-15,0-10 0 0,6 0 0 0,-6-5-10 16,5-5 0-16,1 0 0 0,5 0 0 0,-11 0 0 0,6 0-17 15,5-10 4-15,-5 5 1 16,5-5-150-16,6 5-30 0,-6-5-5 0,6-5-2 16</inkml:trace>
          <inkml:trace contextRef="#ctx0" brushRef="#br0" timeOffset="42550.1106">14429 7264 900 0,'0'0'40'0,"0"0"8"0,0 0-39 0,0 0-9 16,0 0 0-16,6-10 0 0,-6 10 64 0,6-10 10 16,5 0 2-16,-5 0 1 0,-1 0-10 0,6-5-3 15,-5 5 0-15,0-5 0 0,-6 15-8 0,0 0-1 16,5-10-1-16,-5 10 0 0,6-5-14 0,0 0-2 15,5-5-1-15,-5-1 0 0,5 6-16 0,-11 5-3 16,11 0-1-16,1-10 0 0,5 0-9 0,0 5-8 16,0 0 12-16,0-5-12 0,-1 5 8 0,-4-5-8 15,5 0 0-15,0 5 0 0,0 0 16 0,0 0-4 16,-6 0-1-16,0 0 0 0,1-5 26 0,-1 5 6 16,-5-5 1-16,5 5 0 0,-5-5-16 0,5 5-2 0,0 0-1 15,0-5 0-15,1 0-12 0,-1 0-2 0,0-1-1 16,1 1 0-16,-1 0-10 0,0 5 0 0,6-5 0 0,6 0-11 15,-6 0 11-15,6 5 8 0,-7-5-8 0,1 5 11 16,0 0-11-16,0 0 10 0,-5 5-10 0,-1 0 10 16,0 5 10-16,1-5 3 0,-1 0 0 0,0 0 0 15,-11 0-23-15,12 0-13 0,5 0 1 0,-6 0 1 16,-11 0 11-16,11 5 0 0,6 0 0 0,0-5 0 16,-17 0 0-16,11 10 0 0,-11-10 0 0,12 5 8 15,-1 5-8-15,0 5 9 0,-11-15-9 0,6 15 10 0,-6 6 14 16,0-1 2-16,-6-5 1 0,1 0 0 0,-7 5 3 0,1 0 1 15,-6 0 0-15,-11 0 0 0,0 0-7 16,-1 0-2-16,-5-4 0 0,-5 4 0 0,5-5-2 0,-6-5-1 16,1 0 0-16,-1 0 0 0,-11 0 1 0,12-10 1 15,-1-5 0-15,0 5 0 0,1 0-13 0,5-5-8 16,-6 0 10-16,1 0-10 16,5-5-25-16,-6-5-11 0,6 0-3 0,0 0 0 15,0-1-160-15,0 1-32 0</inkml:trace>
        </inkml:traceGroup>
        <inkml:traceGroup>
          <inkml:annotationXML>
            <emma:emma xmlns:emma="http://www.w3.org/2003/04/emma" version="1.0">
              <emma:interpretation id="{103FC75C-59FB-41FA-908A-BC8F54648705}" emma:medium="tactile" emma:mode="ink">
                <msink:context xmlns:msink="http://schemas.microsoft.com/ink/2010/main" type="inkWord" rotatedBoundingBox="19795,6888 26014,6580 26129,8902 19910,9210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4525.6234">18942 6048 1195 0,'0'0'52'0,"23"-5"12"0,-23 5-51 0,0 0-13 16,6-10 0-16,-6 0 0 0,-6-1 93 0,0 6 16 16,1-5 3-16,-7 10 1 0,1-5-35 0,0 0-7 15,-1 5-2-15,7 0 0 0,-7 0-41 0,1 5-8 0,-6 0-1 16,0 5-1-16,-5-5 10 0,5 6 3 15,0-1 0-15,-6 5 0 0,0 0-8 0,-5 0-2 16,5 10 0-16,1 0 0 0,-1 0 18 0,-5 5 3 0,-12 6 1 0,12 4 0 16,0 5-11-16,0 0-1 0,-6 11-1 0,-6 9 0 15,-11-5 2-15,12 11 0 0,-1 4 0 16,0 0 0-16,1 1-15 0,-1-1-2 0,6 11-1 0,-5-1 0 16,10-4 2-16,1-11 0 0,0 0 0 0,5-4 0 15,6-1-5-15,6-5-1 0,0-9 0 0,5 4 0 16,6-5 13-16,0-5 2 0,6-4 1 0,-1-1 0 15,1-5-26-15,5 0 0 0,6-10 0 0,0 1 0 16,0-6 8-16,6-5-8 0,5-5 0 0,6-5 8 16,-6-5 2-16,12-5 0 0,16-10 0 0,-5 0 0 0,-11-5-2 15,11-6-8-15,5-4 12 0,7-5-4 0,-7-5-8 16,-5-5 8-16,0-6-8 0,0-9 8 0,-6 0 0 16,0-6 0-16,1-4 0 0,4-5 0 0,7 4 9 0,-17-4 2 15,-7-1 0-15,1 1 0 0,6 10-9 0,-6-6-2 16,-6 6 0-16,0-6 0 0,1 6-8 0,-12 10 10 15,-17 0-10-15,5-1 10 0,7 1-10 0,-12 5 0 16,-17-1 0-16,11 1-11 0,0 5 11 0,-5 10 0 16,-17-6 0-16,5 11 0 15,12 5-42-15,-12 5-10 0,-11 5-1 0,0 5-1 16,12 0-110-16,-6 10-21 0,-12 10-5 0,6 0-508 16,11 0-102-16</inkml:trace>
          <inkml:trace contextRef="#ctx0" brushRef="#br0" timeOffset="45124.5235">21080 5560 921 0,'0'0'82'0,"6"-15"-66"15,5 5-16-15,-5 0 0 0,5-5 70 0,-5 5 10 16,-1 0 3-16,-5 10 0 0,6-15 36 0,-6 15 7 0,0 0 2 0,0 0 0 15,0 0-42-15,0 0-8 0,0 0-2 0,0 0 0 16,-11 5-32-16,-6 5-6 0,-6 5-2 0,-5 5 0 16,0 5 10-16,-12 10 2 0,-5 20 0 0,-1 1 0 15,-4 9 12-15,-1 5 4 0,0 6 0 0,-6 9 0 16,6 1-26-16,-5-1-5 0,5 1-1 0,0 9 0 16,11-4 8-16,-5-6 2 0,-6-4 0 0,12 4 0 15,10-4-21-15,-5-6-4 0,6 0-1 0,-6 1 0 16,6-6-8-16,17 6-8 0,11-6 12 0,-6 0-12 15,0-4 0-15,6-6 0 0,29 0 0 0,-7 1 0 16,1-11-13-16,-1 0 3 0,12-5 1 0,6-4 0 16,5-11-105-16,0 0-21 0,1-5-4 15,5 0-602-15,5-15-121 0</inkml:trace>
          <inkml:trace contextRef="#ctx0" brushRef="#br0" timeOffset="51256.2791">21482 6198 1094 0,'0'0'97'0,"0"-15"-77"0,-6 5-20 0,0 0 0 16,1 0 57-16,5 5 8 0,0 5 2 0,-6-10 0 16,0 5-4-16,6 5-1 0,-5-5 0 0,5 5 0 15,-6-5-22-15,6 5-5 0,0 0-1 0,0 0 0 16,0 0 5-16,0 0 1 0,0 0 0 0,0 0 0 16,0 0-15-16,0 0-2 0,0 0-1 0,0 0 0 15,0 0 10-15,0 0 1 0,0 0 1 0,0 0 0 16,0 0-13-16,0 0-2 0,0 0-1 0,0 0 0 15,0 0 4-15,0 0 1 0,11 5 0 0,-11-5 0 16,12 5-1-16,-12-5 0 0,0 0 0 0,0 0 0 16,0 0-22-16,0 0 8 0,0 0-8 0,0 0 0 15,11 0 12-15,-11 0-1 0,0 0-1 0,0 0 0 0,0 0-10 0,11 5 12 16,-11-5-12-16,0 0 12 0,12 10-12 0,-1 0 10 16,-5 0-10-16,-6-10 10 0,0 0-2 0,11 10 0 15,-11-10 0-15,11 10 0 0,-5 5 4 0,-1 1 1 16,-5-16 0-16,0 0 0 0,6 10-5 0,-6-10-8 15,6 10 11-15,-1 5-11 0,7-5 19 0,-12-10-3 16,0 0-1-16,0 0 0 0,5 15-15 0,1 0-12 16,0 0 3-16,-1 0 0 0,-5-15 9 0,12 10 12 15,-1 5-2-15,0 5-1 0,-5 0-9 0,11 6 12 16,0-1-12-16,0 5 12 0,-6 5-12 0,12 5 0 16,-6 1 0-16,5 4 8 0,1 5 1 0,-6 0 0 15,6-4 0-15,-6-1 0 0,0 0-1 0,-6 5-8 16,0-4 12-16,-5-1-4 0,5 0 0 0,-5-5 0 15,5 0 0-15,0-4 0 0,-5 4 18 0,5-10 3 0,1 0 1 16,-1-5 0-16,6 6-30 0,0-11 8 0,0-5-8 16,0 0 0-16,-6 5 13 0,6-10 0 0,0 0 0 0,-6 0 0 15,1-5-4-15,-1 0-1 0,-11-5 0 0,0 0 0 16,0 0-8-16,6 10 8 0,-6-10-8 0,0 0 8 16,0 0 0-16,0 0 0 0,0 0 0 0,0 0 0 15,0 0-8-15,0 0 0 0,0 0 0 0,0 0 0 16,0 0 28-16,0 0 3 0,0 0 1 0,0 0 0 15,0 0-32-15,17-10 0 0,-12 0 0 0,7-5 0 16,-7-5 0-16,1 0 0 0,0-5 0 0,5-6 0 16,-5-4 0-16,5-5 0 0,-5 0 0 0,-1-10 0 15,1-1 0-15,5-9 0 0,-5 0 0 0,5 4 0 0,0 1 0 16,-5-5 0-16,5-6 0 0,-5 6 0 0,5 0 0 16,1-1 0-16,-7-4 0 0,7 5 0 15,-12-6-20-15,11 6-9 0,-11 10-3 0,6-6 0 16,-1 6 20-16,1 5 3 0,-6 0 1 0,6 5 0 0,-6 4 8 0,5 1-8 15,1 5 8-15,0 5-8 0,-6-5-2 0,0 10 0 16,0-6 0-16,0 6 0 0,0 0 0 0,-6 5 0 16,6 0 0-16,-6 5 0 15,1 5-18-15,5 5-3 0,0-5-1 0,-6-5 0 0,6 10 32 0,0 0 0 16,0 0 0-16,0 0 0 0,0 0-12 0,0 0 3 16,0 0 1-16,0 0 0 0,0 0 8 0,0 0 0 15,0 0 0-15,0 0 0 0,0 0 0 0,0 0-8 16,0 0 8-16,0 0-8 0,0 0 8 0,0 0 0 15,0 0 0-15,0 0 0 0,0 0 0 0,0 0 0 16,0 0 0-16,11 10 0 0,-11-10 0 0,12 5 0 0,4-5 0 16,-4 0 0-16,5 0 0 0,0 0 0 0,0 0 8 0,0 0-8 15,5-5 0-15,1 0 0 0,5 5 0 16,12 0 0-16,-1-5 8 0,1 0-8 0,11-5 10 0,5 5-10 16,1 5 16-16,5 5-2 0,6-10-1 0,0 5 0 15,5-10-13-15,1 5 9 0,5-5-9 16,6 0 8-16,-6 0-8 0,0-1 10 0,0 1-10 0,-5 0 10 15,-12 0-10-15,0 5 0 0,-11 0 0 0,-11-5 0 16,-1 0 0-16,-10 0-11 0,-1 0 1 0,0 5 0 16,-16 5-35-16,5-5-7 0,-17 5-2 15,17 5 0-15,5 0-113 0,-11 5-22 0,6 5-5 16</inkml:trace>
          <inkml:trace contextRef="#ctx0" brushRef="#br0" timeOffset="51861.253">23110 6455 1796 0,'0'0'80'0,"0"0"16"0,12-10-77 0,-7 5-19 0,12 0 0 0,-5 5 0 15,-1-5 80-15,0 5 13 0,1 0 3 0,-1 5 0 16,-5 0-27-16,5 10-5 0,-5 0 0 0,5 5-1 15,-5 10-24-15,5 0-5 0,-5 1-1 0,-1 4 0 16,1 0-1-16,-6 5 0 0,0 5 0 0,0 1 0 16,-6-6 0-16,6 0 0 0,0-5 0 0,-5 5 0 15,5-4-16-15,0-6-3 0,0-5-1 0,0 5 0 16,-6-10-4-16,6-5-8 0,6-5 11 0,-6 0-11 0,0 0 10 16,0-10-10-16,0 0 8 0,0 0-8 15,0 0 13-15,0 0-2 0,0 0-1 0,11-10 0 0,0 0 18 0,6-5 3 16,-5-5 1-16,5-5 0 0,0-5-32 0,5-5 0 15,7-1 0-15,-1-4 0 0,6-5 0 0,0 0 0 16,6-6 0-16,-1-4 0 0,12 10 0 0,-5 5-12 16,5-6 12-16,-6 6-10 0,0 10-1 0,1 0 0 15,-12 0 0-15,0 15 0 0,-6 5 11 0,-5 5 0 16,-6 0 0-16,0 15 0 0,-12 0 0 0,7 5 9 16,-7 5-1-16,-5 10-8 0,0 0 0 0,0 10 0 15,0 1 0-15,-5-1 0 0,5 5 8 0,0-5-8 16,0 6 0-16,0-6 0 0,5 0 0 0,-5 0 0 15,6-5 0-15,0 1 0 16,-1-1-123-16,1-5-18 0,0 0-4 0,-1-5-1 0</inkml:trace>
        </inkml:traceGroup>
        <inkml:traceGroup>
          <inkml:annotationXML>
            <emma:emma xmlns:emma="http://www.w3.org/2003/04/emma" version="1.0">
              <emma:interpretation id="{FD62CCA0-F511-4493-B228-DE07DABF24BB}" emma:medium="tactile" emma:mode="ink">
                <msink:context xmlns:msink="http://schemas.microsoft.com/ink/2010/main" type="inkWord" rotatedBoundingBox="27851,6126 28374,6100 28484,8312 27961,8338"/>
              </emma:interpretation>
              <emma:one-of disjunction-type="recognition" id="oneOf16">
                <emma:interpretation id="interp16" emma:lang="" emma:confidence="1">
                  <emma:literal>n)</emma:literal>
                </emma:interpretation>
                <emma:interpretation id="interp17" emma:lang="" emma:confidence="0">
                  <emma:literal>n )</emma:literal>
                </emma:interpretation>
                <emma:interpretation id="interp18" emma:lang="" emma:confidence="0">
                  <emma:literal>n ,</emma:literal>
                </emma:interpretation>
                <emma:interpretation id="interp19" emma:lang="" emma:confidence="0">
                  <emma:literal>n ]</emma:literal>
                </emma:interpretation>
                <emma:interpretation id="interp20" emma:lang="" emma:confidence="0">
                  <emma:literal>n .</emma:literal>
                </emma:interpretation>
              </emma:one-of>
            </emma:emma>
          </inkml:annotationXML>
          <inkml:trace contextRef="#ctx0" brushRef="#br0" timeOffset="52237.4635">25904 4927 1555 0,'28'-10'138'0,"1"-1"-110"16,-1 6-28-16,-5-5 0 0,-1-5 44 0,7 10 3 15,-1 0 1-15,0 10 0 0,-11 0 69 0,6 15 15 16,5 6 2-16,6 14 1 0,0 5-63 0,-6 15-12 16,6 6-2-16,-6 19-1 0,1 1-3 0,-7-1-1 15,-5 11 0-15,6 9 0 0,-12-9-7 0,6 4-2 16,-11 1 0-16,-1 9 0 0,7-4-12 0,-12 0-4 15,0-1 0-15,-12 1 0 0,-5-11-16 0,-5-4-4 16,-1-1-8-16,-16-4 12 16,-12-6-64-16,-12-5-12 0,-4-4-4 0,-18 4-1150 0</inkml:trace>
        </inkml:traceGroup>
      </inkml:traceGroup>
      <inkml:traceGroup>
        <inkml:annotationXML>
          <emma:emma xmlns:emma="http://www.w3.org/2003/04/emma" version="1.0">
            <emma:interpretation id="{FE0BD358-4800-4172-AB41-7AABE0B3849C}" emma:medium="tactile" emma:mode="ink">
              <msink:context xmlns:msink="http://schemas.microsoft.com/ink/2010/main" type="line" rotatedBoundingBox="2469,10746 12160,10268 12266,12409 2575,12887"/>
            </emma:interpretation>
          </emma:emma>
        </inkml:annotationXML>
        <inkml:traceGroup>
          <inkml:annotationXML>
            <emma:emma xmlns:emma="http://www.w3.org/2003/04/emma" version="1.0">
              <emma:interpretation id="{15BAB1E5-AE61-45DF-8459-30213C641E83}" emma:medium="tactile" emma:mode="ink">
                <msink:context xmlns:msink="http://schemas.microsoft.com/ink/2010/main" type="inkWord" rotatedBoundingBox="2469,10746 5132,10615 5238,12756 2575,12887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4219.7565">2247 10793 2206 0,'0'0'48'0,"0"0"11"0,-5 10 1 0,-7 0 3 0,-5 10-51 0,6 1-12 0,5-1 0 0,-5 5 0 16,0 5 29-16,5-5 3 0,-5 0 1 0,5 0 0 31,6 0-76-31,-5 1-15 0,-7-1-3 0</inkml:trace>
          <inkml:trace contextRef="#ctx0" brushRef="#br0" timeOffset="54299.0751">2310 10079 1882 0,'-6'-15'84'0,"6"15"16"16,-6-10-80-16,6 10-20 0,0 0 0 0,0 0 0 15,0 0 49-15,0 0 6 0,0 0 1 0</inkml:trace>
          <inkml:trace contextRef="#ctx0" brushRef="#br0" timeOffset="54653.2663">2751 10552 1177 0,'0'0'52'0,"0"0"11"0,0 0-51 0,17 0-12 16,0-5 0-16,0 10 0 0,0-5 107 0,-6 10 18 15,6 5 4-15,-6 5 1 0,0 0-19 0,1 5-4 16,-7 6-1-16,7 4 0 0,-1 0-16 0,0 5-3 16,-5-5-1-16,0 6 0 0,5-6-21 0,-5 5-4 15,5-10-1-15,-5 0 0 0,-6 0-35 0,5 1-7 16,1-6-2-16,0-10 0 0,-1 0-16 0,1 0 8 0,-6-15-8 0,0 0 0 16,6 10 12-16,-6-10-4 0,0 0 0 0,0 0-8 15,0 0 29-15,0 0-1 16,0 0 0-16,0 0 0 0,16 0 3 0,-16 0 0 0,0 0 0 0,12-5 0 15,5-5-3-15,-6 5 0 0,0-5 0 0,1 0 0 16,-7-5-9-16,1 5-3 0,5-10 0 0,-5-1 0 16,5 1-16-16,-5 0 0 0,0-10 0 0,5 0 0 31,-5-5-16-31,5-5-11 0,-5-1-1 0,11-9-1 0,-1-10-128 16,1-1-26-16,12 1-5 0</inkml:trace>
          <inkml:trace contextRef="#ctx0" brushRef="#br0" timeOffset="53990.4427">1331 10537 1209 0,'-28'-15'53'0,"28"15"12"0,0 0-52 0,-6-10-13 16,-5 0 0-16,5 0 0 0,-5 0 90 0,5-1 15 16,-5 1 3-16,0 0 1 0,-6 0-37 0,11-5-8 15,12 5-2-15,-6-5 0 0,-12 5-26 0,7 0-6 16,-7 5-1-16,7-5 0 0,-7 5-5 0,1 5-2 16,-17 0 0-16,5 10 0 0,23-10-5 0,-17 15-1 15,-17 0 0-15,0 0 0 0,0 5-4 0,6 5 0 16,0 1-1-16,-6 9 0 0,-11 10-11 0,11 0 0 15,11 11 0-15,-11 4 8 0,-5 5-8 0,10 6 0 16,12 4 0-16,-5 0 0 0,5 6 0 0,0-6 0 16,0 1 0-16,17-6 0 0,0-5 0 0,6-9 0 15,-6-11 11-15,5 0-11 0,7-10 12 0,5-10-3 16,-1-4-1-16,-10-6 0 0,5-5-8 0,6-10 0 16,6-10 0-16,-6-5 8 0,-6-6-8 0,18-14 10 0,16-5-10 15,-6-15 10-15,-10-11 9 0,10-4 1 0,18-10 1 16,5-6 0-16,0-9-21 0,0-6-18 0,-11-15 3 15,0 6 1-15,6-1 14 0,-6-4 0 0,-17 4 0 0,0 0 0 16,5 1 0-16,1-1 0 0,-12 6 0 0,0 4 0 16,-5 11 12-16,5 14 0 0,0 11-1 0,-11 10 0 15,-11 9 1-15,0 11 0 0,11 10 0 0,-6 10 0 16,-5 0 30-16,-6 15 6 0,0 0 2 0,-6 15 0 16,6 10-31-16,-17 10-7 0,-6 11 0 0,6 19-1 15,6 10-11-15,-6 6 0 0,-5 14 0 0,-1 6-11 16,6-6 11-16,0 6 8 0,0-6-8 0,0 6 11 15,-6 4-2-15,12-4 0 0,6-11 0 0,-1-4 0 0,-11-11-9 16,11-4 0-16,1-6 0 0,5-10 0 16,0-4-132-16,0-1-28 0,0-10-5 0</inkml:trace>
        </inkml:traceGroup>
        <inkml:traceGroup>
          <inkml:annotationXML>
            <emma:emma xmlns:emma="http://www.w3.org/2003/04/emma" version="1.0">
              <emma:interpretation id="{941A8A2F-AD4E-4B22-A6FD-59EC088B0C93}" emma:medium="tactile" emma:mode="ink">
                <msink:context xmlns:msink="http://schemas.microsoft.com/ink/2010/main" type="inkWord" rotatedBoundingBox="5741,11213 10873,10960 10935,12211 5803,12465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6216.5195">6478 10351 403 0,'0'0'17'0,"-6"5"5"0,0 5-22 0,-5 0 0 15,5 0 0-15,1 10 0 0,-1 0 271 0,0 5 49 16,1 6 11-16,-1-6 1 0,0 0-210 0,6 5-42 16,6-5-9-16,0 5-2 0,-1 0-14 0,7 1-3 15,-1-6-1-15,0-5 0 0,6 5-23 0,-5-5-5 16,-1 0-1-16,6-5 0 0,-11-5-6 0,5-5-2 16,6 5 0-16,-17-10 0 0,11-5 2 0,6 0 1 15,6-5 0-15,-6-5 0 0,0-5 15 0,5 0 4 16,-5-10 0-16,0-5 0 0,6-1 10 0,-6-4 2 15,0 5 1-15,0-5 0 0,0 0-12 0,-6-1-2 0,-5 6-1 16,-1 0 0-16,1 5-17 0,-6 5-3 0,-6 5-1 16,-5-1 0-16,0 6-4 0,-6 0-1 0,-12 5 0 15,1 5 0-15,-6 5-8 0,-5 5 0 0,-7 5 0 0,-4 0 0 32,4 5-31-32,-5 6 2 0,6-1 0 0,0 0 0 15,5 0-37-15,6 0-7 0,6 5-2 0,5-5-654 0,6 0-131 0</inkml:trace>
          <inkml:trace contextRef="#ctx0" brushRef="#br0" timeOffset="55036.6237">3944 10693 1706 0,'0'0'76'0,"0"0"15"0,0 0-73 0,0 0-18 16,0 0 0-16,0 0 0 0,0 0 80 0,0 0 13 15,0 0 3-15,0 0 0 0,0 0-35 0,0 0-6 0,0 0-2 0,6 15 0 16,-1 5-33-16,-5 5-8 16,6-5 0-16,-12 10-1 0,6 0-11 0,-5-4 0 15,-7 9 0-15,1 0 0 0,-6 5-8 0,0-5-4 0,6-10-1 16,-1 6 0-1,-4-6-106-15,10-5-21 0</inkml:trace>
          <inkml:trace contextRef="#ctx0" brushRef="#br0" timeOffset="55073.8164">4187 10039 1897 0,'0'-25'84'0,"0"15"17"15,-5-5-81-15,5 5-20 0,0 10 0 0,0-15 0 16,-6 5 91-16,6 10 13 0,-6-10 4 0,6 10-736 15,0 0-146-15</inkml:trace>
          <inkml:trace contextRef="#ctx0" brushRef="#br0" timeOffset="55525.3455">5115 10240 518 0,'11'-15'46'0,"-5"10"-37"15,-1-5-9-15,7 0 0 0,-7 0 224 0,1-5 42 16,-6 0 9-16,0-5 1 0,-6 10-111 0,6-5-22 16,-5 4-5-16,-1 1-1 0,-5 0-63 0,-1 5-13 0,-5 5-2 0,0 5-1 15,0 0-26-15,-5 5-4 16,-1 6-2-16,-5 9 0 0,0 0-14 0,-1 0-4 0,1 10 0 0,-6 0 0 15,6-5-8-15,5 6 0 0,6-1 0 0,0 5 8 16,0-5-8-16,12 0 0 0,5 1 0 0,0-1 8 16,0 0 8-16,5 0 0 0,1 5 1 0,0 1 0 15,-1-6 26-15,1 5 5 0,0-5 0 0,-1 0 1 16,1-4 7-16,-6 4 2 0,0-5 0 0,0-5 0 16,0-5-14-16,0 5-2 0,-6 0-1 0,-5-4 0 15,5-1-33-15,-5-5-8 0,5 0 0 0,-11 0 0 16,0 0-112-16,6-5-20 0,-6-5-5 15,6 0-653-15,5 0-130 0</inkml:trace>
          <inkml:trace contextRef="#ctx0" brushRef="#br0" timeOffset="55798.418">5641 10099 1922 0,'0'0'85'0,"0"0"18"0,-6-10-83 0,6 10-20 0,0 0 0 0,0 0 0 15,0 0-56-15,0 0-15 0</inkml:trace>
          <inkml:trace contextRef="#ctx0" brushRef="#br0" timeOffset="55696.5132">5850 10487 1555 0,'0'0'138'0,"0"0"-110"16,0 0-28-16,-11 10 0 0,5-5 162 0,-5 5 27 16,-1 0 6-16,1 0 1 0,0 10-89 0,-6 0-18 15,5 0-3-15,1 5-1 0,0 5-34 0,-1-4-7 16,1-1-2-16,0 5 0 0,5-5-52 0,1-5-10 16,-1 5-3-16,0-5 0 0,1 0-135 0,5-4-27 0</inkml:trace>
          <inkml:trace contextRef="#ctx0" brushRef="#br0" timeOffset="56573.083">7173 10130 1825 0,'34'0'80'0,"-22"0"18"0,10 0-78 0,1 10-20 16,-1-5 0-16,7 5 0 0,-7 5 91 0,7 5 14 15,-7 5 3-15,-5 0 1 0,0 5-31 0,-6 6-6 16,1-1-2-16,-7 10 0 0,-5-5-22 0,-5-5-4 16,-1 6 0-16,0-1-1 0,1-5-24 0,-7-5-5 15,1-5-1-15,0-5 0 0,5 1-4 0,-5-6-1 16,5-5 0-16,6-10 0 0,0 0 3 0,0 0 0 16,0 0 0-16,0 0 0 0,-5-10-11 0,-1-5-9 15,6-1 9-15,0-4-13 0,6-5 13 0,-1-5 0 16,1 5 0-16,5-5 0 0,-5 0 0 0,11-6 0 15,0 6 0-15,0 0 0 0,5 0 0 0,-5 0 15 0,6 5-3 16,0-1-1-16,-1 1 4 0,1 10 1 0,-1-5 0 0,1 5 0 16,-6 10-4-16,0 0-1 0,0 5 0 0,-6 5 0 15,6 5-11-15,-11 0 0 0,5 5 9 16,1 5-9-16,-7 0 0 0,6 6 0 0,-5-1 0 16,0 0 8-16,-1 0-8 0,1 0 0 0,0 0 0 0,-1 0 0 15,7 1-20 1,5-1-4-16,0-5-2 0,0 5 0 0,0-5-122 0,5 0-25 15,-5-5-5-15,6 5-875 0</inkml:trace>
          <inkml:trace contextRef="#ctx0" brushRef="#br0" timeOffset="56982.5885">8943 10115 1728 0,'0'-5'153'0,"-5"-11"-122"16,5 1-31-16,-6 0 0 0,0 0 72 0,1-5 9 16,-1 5 2-16,0 0 0 0,-5-5-44 0,-6 5-9 15,6 0-2-15,-6 0 0 0,0 5-17 0,0-1-11 16,-6 11 12-16,-5 0-12 0,0 0 0 0,-6 11 0 0,0 4 0 0,0 0 0 15,6 5 0-15,-1 5 8 0,-4 0-8 16,10 5 0-16,0 0 20 0,1 6-2 0,10-1-1 0,1 0 0 16,5 0 5-16,6 0 1 0,6-5 0 0,5 6 0 15,1-6 2-15,10 0 1 0,-5 0 0 0,6 0 0 16,5 6 18-16,-5-6 3 0,-1 5 1 0,-5-10 0 16,-5 5 11-16,-1 0 2 0,-5-5 1 0,-6 6 0 15,-12-1-14-15,1 0-4 0,-6 0 0 0,-11 0 0 16,0 5-44-16,-6-4 0 0,5-1 0 0,-10-5 0 15,-1 0-107-15,1-10-17 0,-1 0-4 16,6-5-1048-16</inkml:trace>
        </inkml:traceGroup>
        <inkml:traceGroup>
          <inkml:annotationXML>
            <emma:emma xmlns:emma="http://www.w3.org/2003/04/emma" version="1.0">
              <emma:interpretation id="{5EB0352D-CAEA-4750-B982-ABD2126C3F74}" emma:medium="tactile" emma:mode="ink">
                <msink:context xmlns:msink="http://schemas.microsoft.com/ink/2010/main" type="inkWord" rotatedBoundingBox="12166,11516 12222,11513 12227,11627 12171,11629"/>
              </emma:interpretation>
              <emma:one-of disjunction-type="recognition" id="oneOf19">
                <emma:interpretation id="interp23" emma:lang="" emma:confidence="0">
                  <emma:literal>.</emma:literal>
                </emma:interpretation>
                <emma:interpretation id="interp24" emma:lang="" emma:confidence="0">
                  <emma:literal>\</emma:literal>
                </emma:interpretation>
                <emma:interpretation id="interp25" emma:lang="" emma:confidence="0">
                  <emma:literal>,</emma:literal>
                </emma:interpretation>
                <emma:interpretation id="interp26" emma:lang="" emma:confidence="0">
                  <emma:literal>:</emma:literal>
                </emma:interpretation>
                <emma:interpretation id="interp27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60073.4489">10256 10285 172 0,'0'0'16'0,"0"0"-16"0,0 0 0 0,0 0 0 15,0 0 184-15,0 0 33 0,-6-5 7 0,6 5 2 16,0 0-109-16,0 0-21 0,-11-5-5 0,5 5-1 16,-5-5-28-16,11 5-6 0,0 0 0 0,0 0-1 15,-6-5-17-15,6 5-3 0,0 0-1 0,0 0 0 16,0 0-34-16,0 0 0 0,0 0 0 0,0 0-720 15</inkml:trace>
          <inkml:trace contextRef="#ctx0" brushRef="#br0" timeOffset="57372.6038">10239 10371 2282 0,'0'0'50'0,"0"0"10"0,0 0 3 0,0 0 1 0,0 0-51 0,11 0-13 0,0 0 0 0,-11 0 0 16,0 0 69-16,0 0 11 0,17 5 3 0,-17-5 0 16,0 0-27-16,0 0-6 0,0 0-1 0,0 0 0 15,0 0-27-15,0 0-6 0,0 0 0 0,0 0-1 16,0 0-15-16,0 0 9 0,0 0-9 0,-11-5 8 16,0 5-8-16,11 0 0 0,-6-5 0 0,6 5 0 15,-6-10 0-15,1 5 0 0,-1-10 0 0,6 15 0 16,0-10 0-16,0 10 0 0,0-10-9 0,6 5 9 15,-1-5 0-15,-5 10 0 0,0 0 0 0,0 0 0 16,6-11-14-16,-6 11 1 0,0 0 0 0,0 0 0 16,0 0-121-16,0 0-24 15,0 0-5-15,0 0-901 0</inkml:trace>
        </inkml:traceGroup>
      </inkml:traceGroup>
    </inkml:traceGroup>
    <inkml:traceGroup>
      <inkml:annotationXML>
        <emma:emma xmlns:emma="http://www.w3.org/2003/04/emma" version="1.0">
          <emma:interpretation id="{6A10C515-5DD8-479D-B2CB-B11B2FBADE4A}" emma:medium="tactile" emma:mode="ink">
            <msink:context xmlns:msink="http://schemas.microsoft.com/ink/2010/main" type="paragraph" rotatedBoundingBox="2651,13884 27858,12228 28179,17109 2971,18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BB4193-93A6-4E1B-80D8-10395873D0EA}" emma:medium="tactile" emma:mode="ink">
              <msink:context xmlns:msink="http://schemas.microsoft.com/ink/2010/main" type="line" rotatedBoundingBox="2651,13884 27858,12228 28006,14478 2798,16133"/>
            </emma:interpretation>
          </emma:emma>
        </inkml:annotationXML>
        <inkml:traceGroup>
          <inkml:annotationXML>
            <emma:emma xmlns:emma="http://www.w3.org/2003/04/emma" version="1.0">
              <emma:interpretation id="{4BD7012C-FDB3-4374-A6B1-842639980C9C}" emma:medium="tactile" emma:mode="ink">
                <msink:context xmlns:msink="http://schemas.microsoft.com/ink/2010/main" type="inkWord" rotatedBoundingBox="2651,13884 6210,13650 6358,15899 2798,16133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3600.0365">788 13357 288 0,'-39'5'25'0,"39"-5"-25"0,0 0 0 0,0 0 0 16,0 0 160-16,0 0 28 0,0 0 4 0,0 0 2 15,0 0-97-15,0 0-19 0,0 0-4 0,17 0-1 16,5 0-25-16,1 0-4 0,-17 0-2 0,10 0 0 16,24 5 13-16,-6-5 2 0,-6 5 1 0,6-5 0 15,0 0 0-15,6 0 0 0,22-5 0 0,-11 0 0 16,-6 0-25-16,6 0-5 0,6 0 0 0,-1-5-1 16,-5 5-19-16,0 0-8 0,5 0 8 0,-5-5-8 15,0 0 0-15,-11 0 0 0,-6-5 0 0,11 5 0 0,12-1-16 16,-12-4 4-16,-6 0 0 0,-5 5 1 0,0 0-9 15,0 5-1-15,0 0-1 0,-11-5 0 16,-6 5-34-16,5 0-6 0,-5 5-2 0</inkml:trace>
          <inkml:trace contextRef="#ctx0" brushRef="#br0" timeOffset="64142.7288">1710 13337 518 0,'-28'-5'23'0,"16"5"5"0,-4-5-28 0,4 0 0 16,12 5 0-16,0 0 0 0,0 0 228 0,0 0 41 15,0 0 8-15,0 0 2 0,0 0-164 0,0 0-33 16,-5 15-6-16,-1 5-2 0,6 5-15 0,-6 10-3 16,-11 11-1-16,0 4 0 0,6 10-7 0,-6 11-2 15,-6 4 0-15,-11 10 0 0,1 6-2 0,-7-6 0 16,6 6 0-16,-6-6 0 0,-10 1-16 0,4-11-3 16,12 1-1-16,0-6 0 0,1-10-15 0,-1-4-9 15,0-1 10-15,0-10-10 0,22-5 0 0,-5-4 0 16,-11-6 0-16,11 0 0 15,12-5-132-15,-1-5-24 0,-5-5-4 0</inkml:trace>
          <inkml:trace contextRef="#ctx0" brushRef="#br0" timeOffset="64970.2203">2790 12623 1843 0,'0'-20'81'0,"0"10"18"0,-11-5-79 0,5 0-20 0,6-5 0 0,0 5 0 16,0-1 65-16,0 16 10 0,0 0 1 0,0 0 1 0,6-15-34 0,-6 15-7 15,0 0-2-15,0 0 0 16,0 0-23-16,0 0-11 0,0 0 10 0,6 10-10 0,-6 6 8 0,5 4-8 15,-5 5 0-15,-5 5 9 0,-7 5-1 0,1 10 0 16,0 11 0-16,-6 14 0 0,-6 5 7 0,-5 16 1 16,5 9 0-16,-5 1 0 0,0 5 2 0,-1-6 1 15,-5 1 0-15,6-6 0 0,0 6 4 0,-6-6 1 16,0 6 0-16,6-11 0 0,5-4-8 0,0-11-2 16,-10-10 0-16,10-4 0 0,6-11-14 0,-6-5 8 15,6-15-8-15,0-4 0 0,0-6 0 0,6-5 8 16,5 0-8-16,1-10 0 0,-6 0 0 0,11-5 8 15,0 0-8-15,0 0 0 0,0 0 0 0,5-10 0 16,-5-5 0-16,6 0 0 0,5 0 0 0,0-5 0 16,1-6 0-16,5-4 0 0,5-5 0 0,1-5 0 15,0 0 0-15,5-6 0 0,6-4 0 0,0 5 0 0,5 5 0 16,-5 4 0-16,6 1-9 0,-6 10 9 0,0 10 0 16,-6 5-9-16,6 5 9 0,-11 5 0 0,-1 5 0 0,-5 5-8 15,6 5 8-15,-6 5 0 0,-6 5 0 0,0 1 0 16,1 9 0-16,-7-5 0 0,7 5 0 0,-7 0 0 15,1 5 0-15,0-9 0 0,-1-1 0 0,1 0 0 16,5-10-9-16,-5 5 9 0,0-15-10 0,5 5 10 16,-6-5-11-16,7 0 11 0,5-5-12 0,-6-5 12 15,6-5-12-15,6-5 4 0,-6 0 8 0,11-5-13 16,-5-5 3-16,-1-5 1 0,6-5 0 0,1-5 0 16,5-1 9-16,-6-4 8 0,0 0-8 0,0 0 11 15,1 5-11-15,-1 4-17 0,-11 6 4 0,6 5 1 16,-6 10 12-16,0 5 0 0,-12 10 0 0,7 5 0 15,-1 10 16-15,-6 5-4 0,-5 6-1 0,6 4 0 0,-12 0-3 0,6 5-8 16,0 0 12-16,-5 1-4 0,-1-6-8 0,6 0 0 16,0-5 0-16,0-5 0 0,0 0 8 0,6-14-8 15,-1 4 8-15,-5-15-8 0,0 0 0 0,12 5 0 16,5-10 0-16,0-5-11 0,5-6 11 0,-5 1 0 16,6-10 0-16,5-5-8 0,0-5 8 0,1-5 0 15,-7-1 0-15,7-4 0 0,-1-5 0 0,6 0 0 16,0-6 0-16,5 6 8 0,7 0-8 0,-1 5 9 15,6 4-9-15,-6 6 10 0,6 0-10 0,-6 10 0 0,-5 0-10 16,-1 10 10-16,1 10 0 0,-6 5 0 16,0 5 0-16,0 0 0 0,-6 5 0 0,-5 0 0 15,-6 10 0-15,0 0 0 0,-6 5 0 0,0 0 0 0,-11 0 10 0,0 1-10 16,-5-1 14-16,-7 0-2 0,1 5-1 0,-6-5 0 16,-6 0 11-16,1 0 2 0,-1 1 1 0,-5-6 0 15,-6 0-6-15,0-5-2 0,-6-5 0 0,-5 0 0 16,-6 0 1-16,0 0 0 0,-11-5 0 0,0 5 0 15,0-5-30-15,-6-5-7 0,0 0-1 0,0-5-794 16,0-5-159-16</inkml:trace>
          <inkml:trace contextRef="#ctx0" brushRef="#br0" timeOffset="65132.8477">3311 12925 1555 0,'0'0'68'0,"0"0"16"0,0 0-68 0,0 0-16 16,0 0 0-16,0 0 0 0,5 10 44 0,12-5 4 16</inkml:trace>
        </inkml:traceGroup>
        <inkml:traceGroup>
          <inkml:annotationXML>
            <emma:emma xmlns:emma="http://www.w3.org/2003/04/emma" version="1.0">
              <emma:interpretation id="{8D4CABBA-B7AA-46E8-AA4F-B39519D37444}" emma:medium="tactile" emma:mode="ink">
                <msink:context xmlns:msink="http://schemas.microsoft.com/ink/2010/main" type="inkWord" rotatedBoundingBox="8620,13704 9621,13638 9719,15139 8718,1520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7816.8121">6868 13317 1375 0,'0'0'60'0,"0"0"14"0,0 0-59 0,0 0-15 16,0 0 0-16,0 0 0 0,0 0 29 0,0 0 3 15,0 0 1-15,0 0 0 0,-11-5 19 0,11 5 3 16,-12 5 1-16,1 0 0 0,5 15-23 0,-5 0-4 15,0 5-1-15,-1 0 0 0,1 5-4 0,0 1-2 16,5 4 0-16,0 0 0 0,1 5-3 0,5-5-1 16,-6 1 0-16,12-6 0 0,-6 5-1 0,5 0 0 15,1-10 0-15,0 5 0 0,-1-4-5 0,7-6 0 16,-7-5-1-16,1 0 0 0,0 0-3 0,-1-5-8 16,-5-10 12-16,0 0-4 0,0 0-8 0,12 10 0 15,-7 0 0-15,-5-10 0 0,12 0 0 0,-1 10 0 16,-11-10 0-16,11 5 0 0,1-5 0 0,4 0 0 0,-4 0 0 15,-1-5 0-15,6 5 0 0,0-10 0 0,-6 0 0 16,1 0 0-16,5-5 0 0,-6 0 0 0,12 5 0 0,-12-10 0 16,12 0 0-16,-7-6 10 0,7 1-10 0,5-5 10 15,-5 0 3-15,0-5 1 0,5 0 0 0,-5-1 0 16,5 1-14-16,6 5 0 0,0 0 0 0,0 0 0 16,-6 0 0-16,6-1 0 0,0 6 0 0,0 10 0 15,0 0 0-15,-6 0 0 0,0 5 0 0,-5 5 0 16,5 0 0-16,-5 10 0 0,-6 0 0 0,0 5 0 15,0-5 0-15,-6 10 0 0,0 0 0 0,1 0 0 16,-1 0 0-16,-11 0 11 0,0 6-11 0,0-1 10 16,0-5 14-16,-6 0 4 0,1 5 0 0,-7-5 0 0,7 0 11 15,-7 0 2-15,-5 0 1 0,6 0 0 0,-12 0-10 16,6 1-3-16,-5-1 0 0,5 0 0 0,-6-5-15 16,1-5-3-16,-1 5-1 0,-5-5 0 0,-1 0-10 0,7 0 0 15,-12-5 9-15,0-5-9 16,0 0-107-16,-6-5-25 0</inkml:trace>
          <inkml:trace contextRef="#ctx0" brushRef="#br0" timeOffset="67976.6892">7043 12442 2458 0,'-22'-5'54'0,"22"5"11"0,-12-5 3 0,1 5 1 0,5 0-55 0,6 0-14 0,0 0 0 0,12 10 0 31,-7 5-122-31,18 0-27 0,33 15-6 0,1-15-1 0</inkml:trace>
        </inkml:traceGroup>
        <inkml:traceGroup>
          <inkml:annotationXML>
            <emma:emma xmlns:emma="http://www.w3.org/2003/04/emma" version="1.0">
              <emma:interpretation id="{B07396F8-E5BD-4D2D-9BCB-96B5A6B5E505}" emma:medium="tactile" emma:mode="ink">
                <msink:context xmlns:msink="http://schemas.microsoft.com/ink/2010/main" type="inkWord" rotatedBoundingBox="11722,13750 15348,13511 15454,15122 11827,15360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9062.673">11568 13347 2415 0,'17'-10'53'0,"-12"0"11"0,-5 5 3 0,0-5 1 0,0 0-55 0,6 0-13 0,-6 10 0 0,0 0 0 16,0 0 12-16,0 0 0 0,0 0 0 0,0 0 0 15,0 0-12-15,-11 5 0 0,-6 0 8 0,0 10-8 0,-12 5-10 0,1 10-5 16,5 0-1-16,-5 10 0 16,-6 1 6-16,6-1 1 0,5 0 0 0,6 0 0 0,6-4 9 0,0-6 0 15,5 0 0-15,-5-5-8 0,11-5 8 0,5-5 0 16,7-5 0-16,-7 0 0 0,12-5 0 0,0-5 0 15,0-5 0-15,6-5 0 0,-6 0 0 0,11-10 0 16,6 0 0-16,6 0 0 0,-12-5 12 0,0 0 5 16,-5-6 1-16,5 6 0 0,-5-5-5 0,-6 0-1 15,-6 0 0-15,0 5 0 0,1-6 21 0,-7 6 4 16,-10 0 1-16,-1 0 0 0,0 5-4 0,1-5-1 16,-7 10 0-16,-5-5 0 0,6 10-20 0,-6 0-4 15,0 5-1-15,0-1 0 16,0-4-32-16,-5 5-6 0,-1 0-2 0,0 5-1163 0</inkml:trace>
          <inkml:trace contextRef="#ctx0" brushRef="#br0" timeOffset="69334.8197">12105 12995 2181 0,'0'0'96'0,"0"0"21"16,0 0-93-16,11 0-24 0,6-5 0 0,6 5 0 15,5 0 45-15,0 0 5 0,6 0 1 0,11-10 0 16,6 0-14-16,6-5-2 0,-1 0-1 0,7-5 0 0,-1 0-18 0,0-1-3 16,0 1-1-16,1 0 0 0,4 0-12 15,-4 0 0-15,4-5 0 0,1 5 0 0,0 0 0 0,-6 5-10 16,1-6 2-16,-7 1 0 15,-5 5-120-15,0 0-23 0,-11-5-5 0</inkml:trace>
          <inkml:trace contextRef="#ctx0" brushRef="#br0" timeOffset="68688.9303">9860 13533 1854 0,'-17'-25'82'0,"17"15"17"0,-6 0-79 0,6-10-20 0,0 0 0 0,6-6 0 15,5 6 42-15,6 0 5 0,0 0 1 0,6 0 0 16,5 0-20-16,0 0-4 0,0 5-1 0,1 5 0 15,-1 0-23-15,-5 10 0 0,5 0 0 0,-11 10 0 16,5 5 0-16,-5 5 0 0,-5 10 0 0,-1 10 0 16,-5 0 0-16,-1 6 0 0,-10-1 0 0,-1 5 8 15,0 5 8-15,-5 1 3 0,-6-11 0 0,6 5 0 16,-6-10 15-16,5-4 3 0,-5 9 1 0,6-15 0 16,0-5-4-16,5 0-1 0,-5-10 0 0,11-5 0 15,0-10-15-15,0 0-3 0,0 0-1 0,0-20 0 0,11 0-6 16,-5-5 0-16,5 0-8 0,0-10 12 0,6-5-4 0,6-6-8 15,-6 1 11-15,6 0-11 0,5-10 11 0,-5 4-11 16,5 1 10-16,0 0-10 0,6-1 9 0,-6 6-9 16,1 5 8-16,-1 5-8 0,6 5 10 0,-6 5-10 15,-5 9 12-15,-1 11-12 0,-5 0 12 0,6 15-12 16,-6 6 12-16,0 9-12 0,-6 0 8 0,6 10-8 16,-11 0 0-16,5 5 0 0,-5 11 0 0,5-11 0 15,-5 5 0-15,-6 5 0 16,5-4-90-16,-5 4-12 0,0-5-2 0,0 5-948 0</inkml:trace>
          <inkml:trace contextRef="#ctx0" brushRef="#br0" timeOffset="69613.2264">12767 12326 1324 0,'0'0'118'0,"0"0"-94"0,0 0-24 0,0-15 0 0,0 15 193 0,0 0 35 0,11-5 6 0,0 0 2 15,6 5-121-15,-6 5-24 0,1 0-5 0,-7 5-1 16,7 11-37-16,-7-1-7 0,1 15-1 0,-6 0-1 16,0 10-23-16,0 11-4 0,-6 9 0 0,-5 5-1 15,0 11 13-15,-1 4 4 0,-5 11 0 0,0-1 0 16,-5 6-8-16,5-6 0 0,-6-4-1 0,6-6 0 15,-5-4-19-15,5-6 0 0,0-5 0 0,-6-9 0 32,6-1-65-32,0-5-20 0,0-4-4 0,0-6-696 0,0-5-139 0</inkml:trace>
        </inkml:traceGroup>
        <inkml:traceGroup>
          <inkml:annotationXML>
            <emma:emma xmlns:emma="http://www.w3.org/2003/04/emma" version="1.0">
              <emma:interpretation id="{371F1B00-E3B9-4DD8-ABFE-9BC424C198A5}" emma:medium="tactile" emma:mode="ink">
                <msink:context xmlns:msink="http://schemas.microsoft.com/ink/2010/main" type="inkWord" rotatedBoundingBox="17471,13109 23097,12740 23224,14673 17598,15043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71353.9095">16058 12754 518 0,'0'0'46'0,"0"0"-37"15,0-10-9-15,0-5 0 0,0 10 142 0,0-5 26 16,0-6 6-16,0 6 1 0,0 0-73 0,0 0-14 16,0 0-4-16,0 0 0 0,0 5-38 0,0-5-8 15,0 10-2-15,0-10 0 0,0 5-22 0,0 5-5 16,0 0-1-16,0 0 0 0,6-10 0 0,-6 10 0 15,5-10 0-15,-5 10 0 0,12-10 19 0,-12 10 3 16,0 0 1-16,0 0 0 0,0-5 13 0,0 5 4 16,0 0 0-16,0 0 0 0,0 0-6 0,0 0-1 15,0 0 0-15,0 0 0 0,0 0-18 0,0 0-4 16,0 0-1-16,0 0 0 0,0 0-10 0,0 0-8 0,0 0 9 0,0 0-9 16,0 0 8-16,0 0-8 0,0 0 0 0,0 0 9 15,0 0-9-15,0 0 0 0,11-10 0 0,-11 10 0 16,0 0 0-16,0 0 0 0,0 0 0 0,0 0 8 15,0 0-8-15,0 0 10 0,0 0-10 0,0 0 10 16,0 0-2-16,0 0-8 0,0 0 12 0,0 0-4 16,0 0-8-16,0 0 0 0,0 0 0 0,0 0 0 15,0 0 0-15,0 0 0 0,0 0 0 0,0 0 0 16,11-5 0-16,-11 5 0 0,0 0 0 0,0 0 0 16,0 0 0-16,0 0 0 0,0 0 0 0,0 0 0 15,0 0 0-15,0 0 8 0,0 0-8 0,0 0 0 16,0 0 0-16,0 0 0 0,0 0 0 0,0 0 0 0,0 0 0 15,0 0 0-15,0 0 0 0,0 0 0 0,0 0 12 0,0 0-2 16,0 0-1-16,0 0 0 0,0 0-9 16,0 0 0-16,0 0 0 0,0 0 0 0,0 0 0 0,0 15 12 15,0-15-4-15,0 10 0 0,0 5 2 0,0 5 0 16,0-5 0-16,-5 10 0 0,-1 0-10 0,-5 6 12 16,5 4-12-16,-11 5 12 0,6 0-3 0,-6 10 0 15,-6-4 0-15,0 4 0 0,1 0-9 0,-1 1 8 16,-5-11-8-16,0 5 8 0,11-5 3 0,-6 5 0 15,0-4 0-15,1-6 0 0,-1 0-11 0,1-5 12 16,5 0-12-16,0 1 12 0,5-6-3 0,-5 0 0 16,6-5 0-16,0 0 0 0,5 0 4 0,0 0 1 15,1 0 0-15,5-5 0 0,-6 6-6 0,1-6-8 0,10 0 11 16,-5 0-11-16,0-15 9 0,0 0-9 0,0 0 0 0,0 0 9 16,0 0-9-16,0 0 0 0,0 0 0 0,0 0 0 15,6 5 0-15,-6-5 0 0,0 0 0 0,0 0 0 16,11-5 0-16,0 0 0 0,-5-5 0 0,0-5 0 15,-1 5 0-15,-5-11 8 0,6 6-8 0,0 0 0 16,-1-5 0-16,1 5 8 0,0 0-8 0,5-5 0 16,-5 5 0-16,-1 0 0 0,1-5 0 0,0 5 0 15,5-6 0-15,0 1 0 0,-5 5 0 0,0-5 0 16,5-5 0-16,0 0 0 0,0 5 0 0,6-5 0 16,-11-5 0-16,11-1 0 0,-6 1 0 0,6-5 0 15,0 0-12-15,6-5 12 0,0-1-12 0,-1 6 12 16,6-10-14-16,6 5 5 0,-5-1 1 0,5-4 0 15,0-5-8-15,5 5 0 0,6-1-1 0,1 1 0 16,-1 5 1-16,6-5 0 0,-6 10 0 0,12-1 0 0,-1 6 4 16,-5 5 0-16,0 10 1 0,-6 0 0 0,-5 10 11 15,-6 5 0-15,0 0-9 0,0 5 9 0,-12 10 0 0,1-5 0 16,-12 10 8-16,6 0-8 0,-11 5 15 0,-6 1-3 16,-6 4 0-16,-11 0 0 0,0 0 13 0,-11 5 3 15,-6 0 0-15,-11 1 0 0,-1-6-18 0,1 0-10 16,-6 0 12-16,6 0-12 0,-6-5 0 0,6 1 0 15,5-1 0-15,6-10-9 16,0 5-41-16,6-5-8 0,0 0-2 0,5-5-648 16,1-5-131-16</inkml:trace>
          <inkml:trace contextRef="#ctx0" brushRef="#br0" timeOffset="71782.2769">17387 12844 1728 0,'0'0'76'0,"0"0"16"0,0 0-73 0,0 0-19 0,0 0 0 0,0 0 0 15,0 0 114-15,0 0 19 0,0 0 4 0,0 0 1 16,0 0-91-16,-6 10-19 0,-5 5-3 0,0 5-1 15,-6 1-24-15,0 4 0 0,0 0 0 0,-6 5 0 16,1 0-28-16,-1 0 0 0,6 11-1 0,0-6 0 16,0 0-7-16,0-10-2 0,6 0 0 0,5 0 0 15,1-10 9-15,-1-4 1 0,6-11 1 0,0 0 0 0,0 0 18 0,0 0 9 16,0 0-10-16,0 0 10 0,17 0 0 0,-6-6 20 16,6-4-4-16,0 0 0 0,-6-5 33 0,6-5 7 15,0 0 0-15,0-5 1 0,0-5-18 0,0 5-4 16,6 0-1-16,-6-6 0 0,5 1-18 0,-5 5-4 15,0-5-1-15,0 0 0 0,0 10-11 0,-5-6 10 16,-1 6-10-16,-5 0 10 0,5 5-10 0,-5 0 0 16,-6 5 9-16,0 10-9 0,-6-5 0 0,-5 0 8 15,-12 0-8-15,0 10 0 16,-5 5-16-16,-12-5-8 0,7 5-2 0,-13 0 0 16,1 10-119-16,0-5-24 0,0 0-5 0,-1 1-1 0</inkml:trace>
          <inkml:trace contextRef="#ctx0" brushRef="#br0" timeOffset="72037.4201">18043 11693 2300 0,'0'0'102'0,"0"0"21"15,0 0-99-15,0 0-24 0,0 0 0 0,0 15 0 0,-6 5 53 0,1 10 6 16,-1 1 1-16,6 9 0 0,-6 5-30 0,1 5-6 16,-7 1 0-16,7 9-1 0,-6 5-23 0,-1 1 0 15,1-1 0-15,5 0 8 0,-5 6 1 0,0-6 1 16,-1 0 0-16,1-4 0 16,0-1-35-16,-1 0-7 0,1-4-2 0,0-1-727 15,-6-5-146-15</inkml:trace>
          <inkml:trace contextRef="#ctx0" brushRef="#br0" timeOffset="72556.6983">18501 12497 2055 0,'-17'-5'91'0,"17"5"19"0,0 0-88 0,12 10-22 0,-1-5 0 0,0 11 0 15,-11-1 48-15,11 5 6 0,6 0 1 0,-5 5 0 16,-12 0-28-16,0 0-6 0,5 0-1 0,1 0 0 16,0 1-20-16,-6-1 9 0,0-5-9 0,0 0 0 15,11 0 9-15,-5-5-9 0,-12 0 0 0,6 0 9 16,11-5-9-16,-11-10 0 0,0 0 0 0,0 0 8 16,0 0-8-16,12-5 0 0,5 5 9 0,-6-5-9 15,0-5 0-15,12 0 0 0,-1-5 0 0,1 0 8 16,0-5-8-16,-1 0 9 0,7 5-9 0,-7-5 10 15,7 5 3-15,-7-1 1 0,-5 6 0 0,0 0 0 16,6 10 3-16,-12 0 1 0,-11 0 0 0,11 10 0 16,6 16-8-16,-5-1-2 0,-1 5 0 0,-5 5 0 0,-6 5-8 15,0 0 0-15,0 11 0 0,-6 9 0 0,-11 0 0 16,6 1 0-16,5-1 0 0,-11-5 0 0,-6-4 0 0,1-1 0 16,-1-10 0-16,1 0 0 0,5-4 26 0,-12-6 3 15,1-5 1-15,0 0 0 0,5-10 4 0,0 5 1 16,-10-10 0-16,4 0 0 0,7 0-7 0,5-10 0 15,-12 0-1-15,1 0 0 0,-6-5 4 0,17-5 1 16,6 0 0-16,0-5 0 0,-6 0-32 0,5-5 0 16,12 0 0-16,6 0 0 0,5-10-12 0,1-1-6 15,-1-4-1-15,12 0 0 16,10 0-86-16,1-5-18 0,6-6-3 0,5 1-658 16,6-5-132-16</inkml:trace>
          <inkml:trace contextRef="#ctx0" brushRef="#br0" timeOffset="72887.1638">19508 12653 1785 0,'11'-10'159'0,"0"5"-127"0,1 0-32 0,-12 5 0 15,5-10 40-15,12 5 3 0,0 0 0 0,0 0 0 16,-5 0-12-16,-1 5-3 0,12 0 0 0,-6 5 0 16,0 5-10-16,-1 0-2 0,1 5-1 0,0 5 0 15,-5 0 13-15,-1 11 2 0,-11 4 1 0,6 5 0 16,-6 5 11-16,0 0 2 0,0-4 1 0,-12 9 0 15,7 0-3-15,-7-5-1 0,7-4 0 0,-1-1 0 16,-5-10-41-16,5-5 0 0,0-5 0 0,1-5 0 16,-1-5 0-16,6-10 8 0,0 0 0 0,0 0 0 0,0 0 9 15,0 0 2-15,0 0 0 0,11-20 0 0,12-10 11 16,-6-5 2-16,-6 0 1 0,6 0 0 0,6-6-33 0,0-4 0 16,-1 0 0-16,1-5 0 0,5-1 9 0,0 1-9 15,12 5 0-15,-12 0 9 0,-5 9-9 0,5 6 0 16,0 5-10-16,-5 10 10 0,-6 5-8 0,0 10 8 15,6 10 0-15,-6 5-9 0,0 10 9 0,-12 0 0 16,-5 11 0-16,0 4 0 0,6-5 0 0,-12 5 0 16,-5 5 0-16,5-4 8 15,1 4-39-15,5-5-7 0,0 0-2 0,-6-4-739 16,-5-1-148-16</inkml:trace>
          <inkml:trace contextRef="#ctx0" brushRef="#br0" timeOffset="73238.3081">20854 12548 1843 0,'0'0'164'0,"0"0"-132"16,0 0-32-16,0 0 0 16,0 0 56-16,0 0 5 0,6 15 1 0,-1 5 0 15,-10 0-7-15,-1 5-2 0,0 0 0 0,1 0 0 16,-7 0-43-16,7 1-10 0,5-1 0 0,-6 0 0 15,6 0-9-15,6-5-2 0,-6 0 0 0,5 0 0 16,7 0 19-16,-1-4 3 0,6-1 1 0,0-5 0 16,5-5-12-16,-5-5 0 0,6 0 0 0,5 0 0 15,-5 0 0-15,5-10 0 0,0 5 0 0,-5-5 0 0,5 0 0 0,-5-1 20 16,-6-4-3-16,0 0 0 0,0 0 11 16,0 0 3-16,-6-5 0 0,-5 0 0 0,-1-5 0 0,1 5 0 15,-6-5 0-15,0 4 0 0,-6-4-15 0,6 10-4 16,-5 0 0-16,-7 0 0 0,1 5-12 0,-6 0 0 15,-5 5 0-15,-1 0 0 16,-5 5-32-16,-1 5 0 0,-16 5 0 0,0 0 0 16,-6 0-141-16,0 5-28 0</inkml:trace>
        </inkml:traceGroup>
        <inkml:traceGroup>
          <inkml:annotationXML>
            <emma:emma xmlns:emma="http://www.w3.org/2003/04/emma" version="1.0">
              <emma:interpretation id="{4C1F465D-372E-4F50-8634-A60CA4206C39}" emma:medium="tactile" emma:mode="ink">
                <msink:context xmlns:msink="http://schemas.microsoft.com/ink/2010/main" type="inkWord" rotatedBoundingBox="23735,12698 27871,12427 27979,14065 23842,14336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3804.6305">21849 12422 2170 0,'0'0'96'0,"12"10"20"0,-1 0-92 0,0 10-24 0,6 0 0 0,-6 5 0 16,6 1 50-16,0-1 6 0,-5 5 0 0,-7 0 1 15,7-5-30-15,-7 5-7 0,1-5 0 0,-6-4-1 16,-6 4-19-16,1-5 0 0,-1-5 0 0,0 5 0 15,1-5 0-15,-1-5 0 0,6-10 0 0,0 0 0 16,0 0 0-16,0 0 0 0,0 0 0 0,0 0 0 16,0 0 28-16,0 0-2 0,0 0 0 0,0 0 0 15,0-10-2-15,0-5-1 0,11 0 0 0,-5 0 0 0,5-5-11 16,1 0-1-16,5-6-1 0,0 1 0 0,-1 0-10 16,1-5 0-16,6 0 0 0,0 0 0 0,-1 0 0 15,7 9 0-15,-7 6 0 0,1 0 0 0,-1 5 0 0,1 5 0 16,0 0 0-16,-12 10 0 0,6 0 10 0,0 10 6 15,0 0 2-15,-6 6 0 0,1-1-30 0,-7 5-5 16,7-5-2-16,-7 0 0 0,1 5 19 0,-1 0 0 16,1-5 0-16,-6 5 0 0,0-9 0 0,6-1 0 15,-1-5 0-15,-5-10 0 0,0 0 0 0,0 0 0 16,0 0 0-16,0 0 0 0,0 0 0 0,0 0 8 16,0 0-8-16,0 0 9 0,0 0 6 0,12 0 1 15,-1-10 0-15,0 5 0 0,1-10-5 0,-7-1-1 16,7 1 0-16,-1-5 0 0,6 0-10 0,0 0 0 15,-6 0 0-15,12 0 0 0,-6 0 0 0,5 0 0 0,7 10 0 16,-7 0 0-16,1 4-8 0,0 6 8 0,-1 11 0 16,-5-1 0-16,0 0 0 0,0 5 0 0,-6 5-9 0,1 0 9 15,-1 5 0-15,-5-5 0 0,-1 5 0 0,7 0 0 16,-7-4-20-16,1 4 2 0,0 0 1 0,-1-5 0 31,-5 0-122-31,6 0-24 0,-6-5-5 0,0 5-853 0</inkml:trace>
          <inkml:trace contextRef="#ctx0" brushRef="#br0" timeOffset="74006.0834">23139 12457 403 0,'0'0'17'0,"5"-10"5"0,1 5-22 0,-6 5 0 15,0 0 0-15,0 0 0 0,11 10 322 0,1 5 60 16,-7 0 12-16,1 10 2 0,-6 6-273 0,6 4-55 15,-6 5-12-15,0 0-1 0,0-5-14 0,5 6-2 16,-5-1-1-16,6 0 0 0,-6-5-10 0,11 0-1 16,-5-4-1-16,5-1 0 15,0-5-158-15,1-10-32 0,10 0-7 0,-22-15-1 0</inkml:trace>
          <inkml:trace contextRef="#ctx0" brushRef="#br0" timeOffset="74132.3826">23812 11794 2016 0,'0'0'179'0,"0"0"-143"0,0 0-36 0,0 0 0 16,0 0 26-16,0 0-2 0,-12 0 0 0,1 5 0 31,0 5-116-31,-1 0-23 0</inkml:trace>
          <inkml:trace contextRef="#ctx0" brushRef="#br0" timeOffset="74771.7813">24524 12457 1094 0,'0'0'97'0,"0"0"-77"0,-11-10-20 0,0-5 0 0,5 0 140 0,-11 0 24 16,0 0 4-16,0 0 2 0,0 0-72 0,0 5-14 15,-5-6-4-15,-7 6 0 0,7 0-40 0,-7 5-9 16,-5 10-2-16,-5 5 0 0,5 0-29 0,0 6 0 16,0 4 0-16,0 0 0 0,0 10 12 0,0 0-3 15,12-5-1-15,-1 0 0 0,6 6-8 0,6-6 0 16,-1-10-10-16,12 5 10 0,0-5 0 0,6 0-9 16,-6-15 9-16,17 5 0 0,0 0 0 0,6-5 19 15,-1-5-3-15,6 0-1 0,1-5 32 0,5 0 6 16,0-5 2-16,5 0 0 0,-5 0-9 0,6-5-2 15,-1 4 0-15,1 1 0 0,0 5-20 0,-12 5-4 0,0 0 0 16,-5 5-1-16,-1 10-9 0,-5 0-2 0,0 5 0 0,-5 1 0 16,-1-1-8-16,-5 5-14 0,-1 0 3 0,1-5 1 15,-1 5-10-15,7 0-3 0,-7-5 0 0,7 0 0 16,-1-5 0-16,0 0 0 0,6-5 0 0,0 0 0 16,6 1 23-16,0-6 0 0,-1-6 0 0,12 1 0 15,-6-5 19-15,12-5 8 0,0 0 1 0,5-5 1 16,0-5-1-16,6-5 0 0,6-10 0 0,-1-6 0 15,1-4-19-15,5 0-9 0,0-16 8 0,0 6-8 16,-5-10 0-16,5 4 0 0,-5-9 0 0,-7 5 0 0,1-1 0 16,-5-4 0-16,5-6 0 0,-12 6 0 0,-5 0 0 15,0-1 0-15,0 16 0 0,-17 0 0 0,0 9 0 0,-12 6 0 16,7 10 0-16,-12 5 0 16,-6 5 23-16,-5 4 2 0,0 1 1 0,-1 15 0 0,-10 0-14 0,-1 15-2 15,-5 0-1-15,-6 11 0 16,-6-1 2-16,1 15 0 0,-1 5 0 0,0 10 0 0,-5 6-11 0,0-1 0 15,5 10 0-15,6 6 0 0,0-6 0 0,12 5 0 16,5 6 0-16,6-6 0 0,-1 6 0 0,7-6 8 16,5 5-8-16,5-4 8 0,7 4-8 0,-1-5 0 15,6 6 0-15,-6-11 0 0,6 1-20 0,-6-1-4 16,6-10 0-16,0 6-791 16,12-11-158-16</inkml:trace>
        </inkml:traceGroup>
      </inkml:traceGroup>
      <inkml:traceGroup>
        <inkml:annotationXML>
          <emma:emma xmlns:emma="http://www.w3.org/2003/04/emma" version="1.0">
            <emma:interpretation id="{6032F27E-75EB-48E4-BAEB-EB62AB2C7784}" emma:medium="tactile" emma:mode="ink">
              <msink:context xmlns:msink="http://schemas.microsoft.com/ink/2010/main" type="line" rotatedBoundingBox="3913,15640 14764,15937 14697,18383 3846,18085"/>
            </emma:interpretation>
          </emma:emma>
        </inkml:annotationXML>
        <inkml:traceGroup>
          <inkml:annotationXML>
            <emma:emma xmlns:emma="http://www.w3.org/2003/04/emma" version="1.0">
              <emma:interpretation id="{87E7492A-7424-4D88-80D1-1FE7A84B7692}" emma:medium="tactile" emma:mode="ink">
                <msink:context xmlns:msink="http://schemas.microsoft.com/ink/2010/main" type="inkWord" rotatedBoundingBox="3887,16608 5833,16661 5795,18048 3849,17994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7381.3701">3237 15926 2181 0,'0'0'96'0,"0"0"21"0,0 0-93 0,0 0-24 15,0 0 0-15,0 0 0 0,11 10 31 0,-5 5 1 16,11 15 1-16,-6 0 0 0,1 6-33 0,5 4 0 15,-12 0 0-15,1 0 0 0,-6 0 0 0,0 1 0 16,0-1 0-16,-6-5 0 0,-5 0 0 0,5 0 0 16,-5-9 0-16,0 4 0 0,-1-5 0 0,1 0 0 15,0-10 0-15,5 0 0 0,6-15 8 0,0 0-8 16,0 0 0-16,0 0 0 0,-6-10 17 0,6-5-3 0,0 0-1 16,6-10 0-16,0 0-5 0,5-6-8 15,6-4 11-15,0 0-11 0,6 0 0 0,-1-5 0 0,6 4 0 0,1 1 0 16,5 0 0-16,-6 5 0 0,12 0 0 0,-7 10 0 15,-4 10 10-15,-1 5 2 0,-5 5 0 0,5 10 0 16,0 5-12-16,1 5 0 0,-13 5 0 0,7 5 8 16,-12 0-8-16,6 5 10 0,-5 1-10 0,5-1 10 15,-6 5 2-15,0-5 1 0,6 0 0 0,-5 11-743 16,5-11-149-16</inkml:trace>
          <inkml:trace contextRef="#ctx0" brushRef="#br0" timeOffset="76634.2001">2038 15906 1422 0,'0'0'63'0,"0"0"13"0,0 0-61 0,0 0-15 0,0-10 0 0,6 0 0 15,-6 10 70-15,0 0 11 0,0 0 3 0,0 0 0 16,0 0-48-16,0 0-10 0,0-10-2 0,0 10 0 16,-6 0-13-16,-5 0-3 0,5 5-8 0,0 10 12 15,-16 0-3-15,11 5-1 0,11 10 0 0,-6 10 0 16,-11 0 14-16,6 6 2 0,-1 9 1 0,7 5 0 15,5-4 9-15,-6-1 2 0,-5 5 0 0,5-9 0 16,17 4-20-16,-11-5-3 0,-5-5-1 0,5-4 0 16,11-6-12-16,-5 0 0 0,-6-10 0 0,0-10 0 15,0 0-50-15,17-10-6 0,5-5-2 16,7-5-826-16</inkml:trace>
          <inkml:trace contextRef="#ctx0" brushRef="#br0" timeOffset="76826.0411">2519 15373 2066 0,'-40'5'45'0,"18"-5"10"0,-7 0 1 0,7 0 3 0,-7 5-47 0,1-5-12 0,11 10 0 0,0-5 0 31,6 5-44-31,0-5-12 0,11-5-1 0,0 0-1 0</inkml:trace>
        </inkml:traceGroup>
        <inkml:traceGroup>
          <inkml:annotationXML>
            <emma:emma xmlns:emma="http://www.w3.org/2003/04/emma" version="1.0">
              <emma:interpretation id="{5DCFD1B8-2E18-477D-8908-01B11F943A6E}" emma:medium="tactile" emma:mode="ink">
                <msink:context xmlns:msink="http://schemas.microsoft.com/ink/2010/main" type="inkWord" rotatedBoundingBox="8678,15770 12105,15864 12038,18310 8611,1821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8717.8916">8276 16011 806 0,'0'0'72'0,"0"0"-58"16,0 0-14-16,0 0 0 0,0 0 232 0,0 0 44 15,0 0 9-15,6-10 2 0,5 0-179 0,-11 10-35 16,6-5-7-16,5-5-2 0,-5 0-32 0,-1-5-6 16,1 5-2-16,0-5 0 0,-6 0-15 0,5 5-9 0,-5-5 10 15,-5 0-10-15,-1-1 23 0,0 1-2 0,1 5 0 0,-1-5 0 16,-5 5 10-16,-6 0 1 0,0 0 1 15,-6 0 0-15,1 0 0 0,-1 0 0 0,-5 10 0 0,-1 0 0 16,7-5-20-16,-7 10-4 0,1-5-1 16,6 10 0-16,-12-5-8 0,5 5 0 0,12-5 0 0,-5 10 0 15,-1 0 0-15,1 0 0 0,5 10 0 0,0-4 0 16,0 9 0-16,5 5 0 0,-5 0 0 0,0 0 0 16,6 6 0-16,0-1 0 0,-6-5 0 0,11 0 0 15,0 0 0-15,6-10 0 0,0 6 0 0,6-11 0 16,0 5 0-16,5-10 0 0,0-5-10 0,1-5 10 15,-1-5-8-15,12 5 8 0,-1-10 0 0,7-5-9 16,-7-5 9-16,6-5 11 0,6-5-3 0,0 0 0 16,6-6-8-16,-6 1-11 0,5-5 3 0,1 0 0 15,-6 0 8-15,6-1 0 0,-7 1 8 0,1 5-8 16,-5 0 11-16,-1 0-3 0,0 5 0 0,-11 10 0 0,0-1-8 16,-6 11 0-16,-11 5 9 0,12 10-9 0,-12 6 0 0,0 9 0 15,0 5 0-15,-12 10 8 0,7 10-8 0,-12 1 0 16,0 4 0-16,0 0 0 0,0 11 0 0,-6-1 8 15,1 5-8-15,-1 1 8 0,0-1-8 0,-5-5 0 16,6-9 0-16,5-1 8 0,-6-5-8 0,0-4 8 16,-5-11-8-16,5 0 8 0,-5-5-8 0,0-5 11 15,0-5-11-15,-1-5 12 0,1 0 0 0,0-4 0 16,5-6 0-16,1 5 0 0,-1-10 11 0,6 5 2 16,0-5 1-16,0-5 0 0,11 5 3 0,-5-10 1 15,5 5 0-15,1-6 0 0,5-9-3 0,5 0-1 16,7-10 0-16,10-5 0 15,1-5-48-15,17-6-10 0,5-9-1 0,6 5-1 16,11-5-100-16,6-1-20 0,-6 1-4 0</inkml:trace>
          <inkml:trace contextRef="#ctx0" brushRef="#br0" timeOffset="78110.176">6687 16036 1566 0,'0'0'69'0,"0"0"15"15,0 0-68-15,11-5-16 0,6 0 0 0,0 5 0 16,6-10 38-16,-1 5 4 0,12-10 1 0,0 0 0 0,6-5-10 0,5-5-1 16,0-5-1-16,1 0 0 0,-1-1-5 0,0 1-1 15,-5-5 0-15,-1 5 0 0,1-10-15 0,-6-1-10 16,0 1 12-16,0 5-12 0,-12-10 22 0,1 5-2 16,-1-1-1-16,-5 1 0 0,0 0 17 0,0 0 3 15,-5 0 1-15,-1 4 0 0,0-4-13 0,1-5-3 16,-7 5 0-16,1-6 0 0,0 1-15 0,-6-5-9 15,0 5 10-15,0-6-10 0,0 6 0 0,-6 5 8 16,6 0-8-16,-6 5 0 0,1 4 8 0,-1 6-8 16,0 0 11-16,-5 5-11 0,5 0 10 0,1 5-10 15,-1 5 8-15,0 0-8 0,1 0 14 0,-7 5-2 16,7 0-1-16,5 5 0 0,0-10-11 0,0 10 8 0,-12-6-8 16,7 1 8-16,-1 0-8 0,6 5 0 0,-6-5 0 15,6 5 0-15,0 0 0 0,0 0 0 0,-5-5 0 0,5 5 0 16,-6 0 0-16,6 0 0 0,0 0 0 0,0 0 0 15,0 0 0-15,0 0 0 0,-11 5 0 0,11-5 0 16,-6 10 0-16,-5 6 0 0,5 4 0 0,1 5 0 16,-1 15 8-16,0 5-8 0,-11 6 0 0,6 9 8 15,-6 5 20-15,0 6 4 0,0-1 1 0,0 5 0 16,-5 1-11-16,5-1-2 0,-6-9-1 0,0 9 0 16,1-5 19-16,-1 1 4 0,6-11 1 0,0 5 0 15,6 1-27-15,-6-1-4 0,6-5-2 0,5 1 0 16,0-6-10-16,1 5 0 0,-1 1-12 0,6-1 12 15,0 5-16-15,6-4 5 0,-6-6 1 0,0 5 0 0,5-4-34 0,-5-1-6 0,12-10-2 16,-1 0-713 0,-5-9-143-16</inkml:trace>
          <inkml:trace contextRef="#ctx0" brushRef="#br0" timeOffset="80519.7337">9288 16087 939 0,'0'0'41'0,"0"0"10"0,12-10-41 0,-7 5-10 15,-5 5 0-15,6-10 0 0,5 0 88 0,-5-1 16 0,-6 11 4 0,6-10 0 16,-1 0-26-16,-5 10-5 0,0 0-1 0,0 0 0 16,0 0-26-16,0 0-6 0,0 0 0 0,0 0-1 15,0 0-9-15,0 0-2 0,0 0 0 0,12 10 0 16,-1 6-2-16,-5 9-1 0,-1 5 0 0,1 5 0 16,-6 10 7-16,6 11 0 0,-6 4 1 0,-6 5 0 15,0 6-2-15,1-6-1 0,-7-5 0 0,1 6 0 16,0-6 3-16,-6-10 1 0,0-5 0 0,0 1 0 15,5-11-1-15,-5-5 0 0,6-5 0 0,-6-5 0 16,12 0-3-16,-7-10-1 0,7 1 0 0,5-11 0 16,0 0-17-16,0 0-3 0,0 0-1 0,0-21 0 15,11 1-12-15,0-5 9 0,6-10-9 0,6-10 8 16,5-11-8-16,6-4 0 0,0-5-10 0,11-1 10 16,0 1-17-16,6 0 2 0,0 4 1 0,0 6 0 15,6 0 4-15,-1 10 1 0,-5 9 0 0,0 1 0 0,-6 15 9 16,1 5-8-16,-13 5 8 0,-4 10-8 0,-1 5 8 15,0 5 0-15,-11 10 0 0,6 5 0 0,-12 5 8 0,0 6 1 16,-5 4 0-16,0 0 0 0,-6 5-9 0,0 6 12 16,0-6-12-16,0 0 12 0,-6 0-12 0,6-5-16 15,-6 1 4-15,6-6 1 16,0-5-114-16,0-5-23 0,0-5-5 0</inkml:trace>
        </inkml:traceGroup>
        <inkml:traceGroup>
          <inkml:annotationXML>
            <emma:emma xmlns:emma="http://www.w3.org/2003/04/emma" version="1.0">
              <emma:interpretation id="{27B0AFE1-E0A0-40A8-B35E-A87A763CC8AA}" emma:medium="tactile" emma:mode="ink">
                <msink:context xmlns:msink="http://schemas.microsoft.com/ink/2010/main" type="inkWord" rotatedBoundingBox="14636,17637 14718,17639 14713,17812 14632,17810"/>
              </emma:interpretation>
              <emma:one-of disjunction-type="recognition" id="oneOf27">
                <emma:interpretation id="interp35" emma:lang="" emma:confidence="0">
                  <emma:literal>.</emma:literal>
                </emma:interpretation>
                <emma:interpretation id="interp36" emma:lang="" emma:confidence="0">
                  <emma:literal>p</emma:literal>
                </emma:interpretation>
                <emma:interpretation id="interp37" emma:lang="" emma:confidence="0">
                  <emma:literal>9</emma:literal>
                </emma:interpretation>
                <emma:interpretation id="interp38" emma:lang="" emma:confidence="0">
                  <emma:literal>P</emma:literal>
                </emma:interpretation>
                <emma:interpretation id="interp39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87512.5185">12682 16559 1785 0,'0'0'159'0,"0"0"-127"0,5-10-32 0,-5 10 0 15,6-10 15-15,0-5-3 0,-1 5-1 0,1 0 0 16,5 0 17-16,-5 0 4 0,0 5 1 0,-6 5 0 15,0 0-9-15,5-10-3 0,-5 10 0 0,0 0 0 16,6-15-21-16,-6 15 8 0,0 0-8 0,0 0 0 16,0 0 14-16,0 0-2 0,0 0 0 0,0 0 0 15,0 0 10-15,0 0 2 0,0 0 0 0,-6-5 0 16,-5 5-3-16,5 0 0 0,6 0 0 0,0 0 0 16,0 0-21-16,0 0 9 0,0 0-9 0,0 0 0 15,0 0 9-15,0 0-9 0,-5-15 0 0,5 10 9 16,0-5 3-16,0 10 1 0,5-11 0 0,1 1 0 15,5 0 5-15,-11 10 1 0,0 0 0 0,0 0 0 0,0 0-1 16,12 0 0-16,-12 0 0 0,0 0 0 0,0 0-2 0,0 0-1 16,11 5 0-16,-11-5 0 0,0 0-4 0,0 0-1 15,0 0 0-15,0 0 0 0,0 0-1 0,6 10 0 16,-6-10 0-16,0 16 0 0,0-6-9 0,0-10 10 16,0 0-10-16,0 0 10 0,0 0-10 0,0 0 0 15,0 0 0-15,0 0 0 0,0 0 8 0,-6 10-8 16,6-10 0-16,0 0 8 0,0 0-8 0,0 0 0 15,0 0 0-15,0 0 0 0,0 0 0 0,0 0-11 16,-11 0 11-16,11 0-8 0,0 0 8 0,0 0 0 16,-6-5 0-16,6 5 0 0,0 0 0 0,0 0 0 0,0 0-11 0,0 0 11 31,0 0-164-31,0 0-28 0</inkml:trace>
        </inkml:traceGroup>
      </inkml:traceGroup>
    </inkml:traceGroup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0.74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EFDB87-B50B-4A01-ABA5-CFE8646477D1}" emma:medium="tactile" emma:mode="ink">
          <msink:context xmlns:msink="http://schemas.microsoft.com/ink/2010/main" type="writingRegion" rotatedBoundingBox="11163,275 11904,4394 6584,5352 5842,1233"/>
        </emma:interpretation>
      </emma:emma>
    </inkml:annotationXML>
    <inkml:traceGroup>
      <inkml:annotationXML>
        <emma:emma xmlns:emma="http://www.w3.org/2003/04/emma" version="1.0">
          <emma:interpretation id="{2B2FC5BD-BE86-41A4-854D-BDDF36D3ABC5}" emma:medium="tactile" emma:mode="ink">
            <msink:context xmlns:msink="http://schemas.microsoft.com/ink/2010/main" type="paragraph" rotatedBoundingBox="8482,3029 10710,641 11836,1692 9608,40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FCBC50-8A70-47BC-A161-10FCD285EE46}" emma:medium="tactile" emma:mode="ink">
              <msink:context xmlns:msink="http://schemas.microsoft.com/ink/2010/main" type="line" rotatedBoundingBox="8482,3029 10710,641 11836,1692 9608,4080"/>
            </emma:interpretation>
          </emma:emma>
        </inkml:annotationXML>
        <inkml:traceGroup>
          <inkml:annotationXML>
            <emma:emma xmlns:emma="http://www.w3.org/2003/04/emma" version="1.0">
              <emma:interpretation id="{D9A6F91B-D651-498D-AA62-74FDF6FBCBD0}" emma:medium="tactile" emma:mode="ink">
                <msink:context xmlns:msink="http://schemas.microsoft.com/ink/2010/main" type="inkWord" rotatedBoundingBox="9804,1612 10710,641 11684,1550 10779,2521"/>
              </emma:interpretation>
              <emma:one-of disjunction-type="recognition" id="oneOf0">
                <emma:interpretation id="interp0" emma:lang="" emma:confidence="0">
                  <emma:literal>as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-r</emma:literal>
                </emma:interpretation>
                <emma:interpretation id="interp4" emma:lang="" emma:confidence="0">
                  <emma:literal>•</emma:literal>
                </emma:interpretation>
              </emma:one-of>
            </emma:emma>
          </inkml:annotationXML>
          <inkml:trace contextRef="#ctx0" brushRef="#br0">1686-1363 864 0,'0'0'76'0,"0"0"-60"15,0 0-16-15,11-10 0 0,-5 10 143 0,5-16 25 16,6 6 6-16,0 0 1 0,6 0-105 0,-6 0-21 15,5-5-4-15,1 0-1 0,5 0-32 0,-5 0-12 16,-1-10 9-16,7 10-9 0,-7-5 0 0,-5-1 0 16,6 1 0-16,-6-5 0 0,-6 0 0 0,6 0 0 15,-6 0 0-15,6-5 0 0,-11 5 0 0,5-6 0 16,1-9 0-16,-1 5 0 0,-5 5 0 0,-6 5 0 0,5-16 0 0,1 11 0 16,0 5 0-16,-1 0 0 15,-5 0 0-15,0 0 0 0,0 10 0 0,0-5 0 0,0 4 0 0,-5 1 0 16,-7 5 0-16,7 0-11 0,-1 0 11 0,-5 5-12 15,-1 0 12-15,1-5 0 0,11 10 0 0,-6-5-8 16,-11 5 8-16,12 0-8 0,-7 0 8 0,1 0-8 16,0 0 8-16,-6 0 0 0,6 0 0 0,11 0 0 15,-6 0 0-15,-5 5 11 0,-1 0-3 0,12-5 0 16,0 0-8-16,0 0 12 0,0 0-12 0,0 0 12 16,-11 5-12-16,11-5 8 0,0 0-8 0,-6 10 8 15,1 0-8-15,5 5 0 0,0 0 0 0,0 6 8 16,0 4 13-16,0 5 3 0,5 0 0 0,-5 10 0 15,0 5 8-15,6 6 1 0,-6-1 1 0,0 5 0 16,0 1 5-16,-6-1 1 0,-5 0 0 0,0 6 0 16,-1-6-1-16,7 10 0 0,-12 1 0 0,11-11 0 0,-5 0-18 15,-1 5-3-15,7 1-1 0,-1-6 0 0,6 0-9 16,0-4-8-16,0-1 9 0,0-10-9 0,6 0 0 0,-1-4 8 16,-5-1-8-16,6 0 0 0,0-5 0 0,-1 0 9 15,-5-5-9-15,0-5 8 0,6-4-8 0,-6 4 0 16,-6-10 9-16,6-10-9 0,0 0 11 0,-5 10-3 15,5-10 0-15,0 0 0 0,0 0 2 0,0 0 0 16,0 0 0-16,0 0 0 0,-6-15-10 0,0 5 12 16,6-5-12-16,0-6 12 0,0-4-12 0,0-5 0 15,6 5 9-15,0-5-9 0,-1-5 0 0,7-1 8 16,-7 1-8-16,7 0 0 0,-1 0 0 0,6-5 0 0,0-6 0 16,0 6 0-16,0 0 0 0,0 5 0 0,0 0 0 15,5-1 0-15,-5 1 0 0,6 5-12 0,0 5 12 0,5 0-12 16,0 0 12-16,12 5 0 0,-6-6 0 0,5 11-8 15,-5-5 0-15,6 5 0 0,-1 5 0 0,1 0 0 32,-6 0-16-32,6 0-2 0,-12 0-1 0,6 10 0 0,-12-5 11 0,1 5 1 0,0 5 1 0,-1 0 0 15,-10 0 14-15,-1-5 0 0,-11 0 0 0,5 15-9 16,1-5 9-16,-6 5 8 0,0-5-8 0,0 5 11 16,-6 0-1-16,-5-5 0 0,0 6 0 0,0 4 0 15,-1 0-10-15,-5-5 12 0,0 5-12 0,6-5 12 16,-6 0-12-16,0 0 0 0,0-10 0 0,0 10 0 15,0-5 0-15,0 0 0 0,0-5 0 0,-5 0 0 16,-1-5 0-16,6 5 0 0,-6-5-9 0,6 0 9 16,-5-5 0-16,5 5 0 0,-6 0 0 0,6 0 0 0,-5 0 0 15,5 0 0-15,-6 0 0 0,6 5-10 0,0-5 10 16,0 11 0-16,0-11 8 0,6 0-8 0,0 0 0 0,5 0 0 16,6 0 0-16,0 0 0 0,-11 5 0 0,11-5 0 15,0 0 0-15,-6 5 0 0,-5-5 0 0,11 0 0 16,0 0 0-16,0 0-8 0,0 0 8 0,0 0 0 15,0 0 0-15,0 0 0 0,0 0 0 0,0 0 0 16,0 0 0-16,0 0 0 0,0 0 0 0,0 0 0 16,0 0 0-16,0 0 0 0,0 0 0 0,0 0 0 15,0 0 8-15,0 0-8 0,0 0 0 0,0 0 9 16,11 5-9-16,-11-5 0 0,17 5 0 0,-17-5 0 0,0 0 0 16,6 15 0-16,5-5 0 0,-11-10 0 0,11 10 0 15,0 5 0-15,-11-15 0 0,12 10 0 0,-1 5 0 0,0 0 0 16,1 0 14-16,5 5-1 0,-6-5 0 0,0 11 0 15,1-6 0-15,5 0 0 0,-6 0 0 0,6 0 0 16,-6 0-3-16,1 0-1 0,-1 0 0 0,6 0 0 31,0 6-29-31,0-6-5 0,0 5-2 0,0 0-1004 0</inkml:trace>
        </inkml:traceGroup>
        <inkml:traceGroup>
          <inkml:annotationXML>
            <emma:emma xmlns:emma="http://www.w3.org/2003/04/emma" version="1.0">
              <emma:interpretation id="{5C152E28-9A37-4170-BAF3-A8316FBF96A5}" emma:medium="tactile" emma:mode="ink">
                <msink:context xmlns:msink="http://schemas.microsoft.com/ink/2010/main" type="inkWord" rotatedBoundingBox="8516,3061 9185,2344 10277,3363 9608,4080"/>
              </emma:interpretation>
            </emma:emma>
          </inkml:annotationXML>
          <inkml:trace contextRef="#ctx0" brushRef="#br0" timeOffset="-1629.3001">-22 145 1324 0,'0'0'118'0,"0"-15"-94"0,-6 0-24 0,6-6 0 15,0 11-16-15,-5-5-7 0,5 0-1 0,0 5-1 16,0-5 49-16,5 0 11 0,1 5 1 0,-1 0 1 16,1 0-21-16,5 0-4 0,-5 0 0 0,5 5-1 15,-11 5-11-15,12-5 0 0,-12 5 0 0,11 0-11 16,0 0 11-16,6 5 0 0,-17-5-9 0,12 10 9 15,5 5 0-15,0-5 0 0,-6 5 12 0,0 0-4 16,6 5 26-16,-6 5 5 0,1 0 1 0,-1 1 0 16,-5 14-8-16,5-5-2 0,0 5 0 0,1 5 0 15,-7-4 4-15,7 4 1 0,-1-5 0 0,0 0 0 16,1-4-11-16,-1-1-1 0,0-5-1 0,1 0 0 16,-1-10-12-16,0 0-2 0,-5-5-8 0,-1 0 12 15,-5-15-4-15,0 0-8 0,0 0 11 0,17 5-11 16,-5 0 24-16,-1-10-3 0,6 0 0 0,-6 0 0 0,1-5 8 15,-1-5 2-15,-5-5 0 0,11 0 0 0,-6-5-13 0,6-5-2 16,0-5-1-16,0-6 0 0,11 1-15 0,-5-5 0 16,5 5 0-16,0-11 0 0,6 1 0 0,0 0 0 15,0 5 0-15,0-1-10 0,-6 1 10 16,6 5-10-16,-6 5 10 0,1 5-10 0,-7 9 10 0,1 11 0 16,0 0 0-16,-6 15 0 0,0 5 21 0,-1 11 0 15,-4 4 0-15,5 10 0 0,-12 5 7 0,7 15 0 16,-7 6 1-16,-5 4 0 0,0 5-1 0,0 6 0 15,0-1 0-15,0 1 0 0,0-6-14 0,6 0-3 16,0-9-1-16,-1-1 0 0,7-15-10 0,-1 1 0 16,6-11 0-16,6-10-722 15,-6-10-146-15</inkml:trace>
        </inkml:traceGroup>
      </inkml:traceGroup>
    </inkml:traceGroup>
    <inkml:traceGroup>
      <inkml:annotationXML>
        <emma:emma xmlns:emma="http://www.w3.org/2003/04/emma" version="1.0">
          <emma:interpretation id="{73741C2C-31C7-4AEA-AEFB-1A88A14A1119}" emma:medium="tactile" emma:mode="ink">
            <msink:context xmlns:msink="http://schemas.microsoft.com/ink/2010/main" type="paragraph" rotatedBoundingBox="7537,928 8278,5047 6584,5352 5842,12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309D01-EAB0-4B34-81B2-98A671685BFE}" emma:medium="tactile" emma:mode="ink">
              <msink:context xmlns:msink="http://schemas.microsoft.com/ink/2010/main" type="line" rotatedBoundingBox="7537,928 8278,5047 6584,5352 5842,1233"/>
            </emma:interpretation>
          </emma:emma>
        </inkml:annotationXML>
        <inkml:traceGroup>
          <inkml:annotationXML>
            <emma:emma xmlns:emma="http://www.w3.org/2003/04/emma" version="1.0">
              <emma:interpretation id="{8294E5A7-96F3-41E0-BA53-4F1F993946E4}" emma:medium="tactile" emma:mode="ink">
                <msink:context xmlns:msink="http://schemas.microsoft.com/ink/2010/main" type="inkWord" rotatedBoundingBox="7537,928 8278,5047 6584,5352 5842,1233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0328.6012">-1108 84 662 0,'0'0'29'0,"0"0"7"0,0 0-36 0,-11 0 0 0,5-5 0 0,-5 0 0 16,5-5 52-16,6 10 3 0,0 0 1 0,0 0 0 15,0 0-38-15,0 0-7 0,0 0-2 0,0 0 0 16,-6-5-9-16,6 5 0 0,0 0 0 0,-5-10 0 15,5 10 0-15,-6-10 0 0,0 5 0 0,6 5 0 16,-5-10 19-16,5 10 1 0,-12-5 1 0,12 5 0 0,-5-5 42 0,5 5 8 16,-12-5 1-16,7 5 1 0,-6 0-13 0,-1 5-4 15,1 0 0-15,5 0 0 0,-11 0-16 0,6 5-3 16,-6 0-1-16,6 0 0 0,-1 5-14 0,1 0-3 16,-6 1-1-16,6 4 0 0,-1 5-5 0,1 10-1 15,-11 0 0-15,5 10 0 0,0 1 17 0,0 9 3 16,-6 0 1-16,0 1 0 0,1 9-33 0,5-10 0 15,0 0 0-15,0 1-12 0,0-6 20 0,6 0 4 16,-1-9 0-16,7-1 1 0,-1-10-13 0,6-5 0 16,0-5 0-16,6 0 0 0,-1-5 0 0,1 0 11 15,5-5-11-15,1-5 10 0,5 1-10 0,0-12 8 16,5 6-8-16,6-10 8 0,12 0 1 0,0 0 0 0,-1-10 0 16,6 5 0-16,1-5-9 0,-1-5 12 0,0 0-12 15,0 0 12-15,1-1-12 0,-7 1 10 0,1-5-10 0,-6-5 10 16,0 0 4-16,-6-5 1 0,0 4 0 0,-5-4 0 15,-1-5 13-15,-5 0 4 0,-5-1 0 0,-1 1 0 16,-5 5-2-16,5 5 0 0,-11-5 0 0,0 4 0 16,-6 6-6-16,1 0-2 0,-7 5 0 0,1 5 0 15,-12 0-11-15,7 0-3 0,-7 5 0 0,-5 4 0 16,-6 6-8-16,0 0-14 0,-6 5 3 0,-11 5 1 16,-5 0-48-1,-1 6-10-15,-5 4-1 0,0 0-562 0,5 5-112 0</inkml:trace>
          <inkml:trace contextRef="#ctx0" brushRef="#br0" timeOffset="-8633.849">-870 346 172 0,'0'0'16'0,"0"0"-16"0,0 0 0 0,0 0 0 16,5-10 132-16,1 5 24 0,-1-5 5 0,1 0 1 15,0 5-68-15,-6 5-14 0,5-10-2 0,-5-1-1 16,0 1-25-16,0 10-6 0,0 0-1 0,6-10 0 16,0 0-29-16,-6 0-7 0,5 0-1 0,-5 5 0 15,0 5-16-15,0 0-4 0,0 0-1 0,0 0 0 16,0 0-28-16,0 0-6 0,0 0-1 0,0 0 0 16,0 0 10-16,0 0 2 0,0 0 0 15,0 0 0-15,0 0 36 0,0 0 0 0,0-5 0 0,0-5 0 0,0 10 24 0,0 0 7 16,0 0 1-16,0 0 0 0,-5-5 12 0,5 5 4 15,0 0 0-15,0-10 0 0,0 0-10 0,0 10-2 0,0 0 0 0,0 0 0 16,0 0 0-16,0-5 0 16,0-10 0-16,0 15 0 0,0 0-4 0,0 0-2 15,0 0 0-15,0 0 0 0,0 0-11 0,0 0-3 16,0 0 0-16,0 0 0 0,0 0-6 0,0 0-2 16,0 0 0-16,0 0 0 0,0 0 7 0,0 0 1 15,0 0 0-15,0 0 0 0,0 0 2 0,0 0 1 16,0 0 0-16,11 10 0 0,-5 0-3 0,5 0-1 15,-5 10 0-15,5-5 0 0,-5 5-6 0,5 0-1 0,0 11 0 16,-5-1 0-16,5 0 1 0,-5 5 0 16,0-5 0-16,-1 16 0 0,-5-1 2 0,6 10 0 0,-6 0 0 15,0 6 0-15,-6-1 5 0,6 5 2 0,0 6 0 0,-5-6 0 16,-1 5 7-16,0 11 2 0,1-1 0 0,-1 11 0 16,-5-6-8-16,-1-4-2 0,-5-1 0 0,0-4 0 15,0-6-17-15,-5 0 8 0,-1-4-8 0,1-1 0 16,-7-5 8-16,7-9-8 0,-7 4 0 0,1-10 0 15,0 0 9-15,0-9-9 0,-1-6 0 0,1-5 9 16,-6 0-1-16,6-5-8 0,-6 0 12 0,0-10-4 16,0 0 11-16,6-10 1 0,-12 5 1 0,6-10 0 15,-5 0-21-15,-1-5 0 0,6-5 0 0,0 0 0 16,-5-5 16-16,10 0 1 0,-5-5 1 0,0 5 0 16,12-5 5-16,-1-1 1 0,1-4 0 0,5-5 0 15,5 10 5-15,12-10 2 0,-5 0 0 0,10-6 0 0,1-9-31 16,11-5 8-16,6-11-8 0,10 1 0 0,13 0 0 0,5-11 0 15,5-9-9-15,12 4 9 16,0 1-32-16,11-1 0 0,0 6 0 0,6 0 0 16,-6-1-142-16,6 1-29 0,56-71-5 0,-27 30-2 0</inkml:trace>
          <inkml:trace contextRef="#ctx0" brushRef="#br0" timeOffset="-13751.5524">-2499 285 990 0,'0'0'44'0,"0"0"8"0,0 0-41 0,0 0-11 15,0 0 0-15,0 0 0 0,0 0 53 0,0 0 9 16,0 0 2-16,0 0 0 0,0 0-10 0,0 0-2 16,0 0 0-16,0 0 0 0,0 0-32 0,0 0-6 15,0 0-2-15,17 0 0 0,0-5-12 0,0 0 0 16,-6 0 8-16,12 0-8 0,-1-5 19 0,1 0 1 15,5-5 0-15,-5 0 0 0,5 0 20 0,-5 0 5 0,5 0 1 16,0-5 0-16,0-5-6 0,1-1-2 0,-1 1 0 0,0-5 0 16,6-5 6-16,-6 0 0 0,1 0 1 15,-7-6 0-15,7-4-6 0,-1 0-2 0,0-5 0 16,-5-1 0-16,5 1-19 0,-5 0-4 0,-6 0-1 0,5-1 0 16,1 6-13-16,-6 0 0 0,0 0 8 0,0-6-8 15,-6 1 0-15,0 0 0 0,1-1 0 0,-1-4 0 16,0 0 0-16,-5-5 0 0,5-1 0 0,-5 6 0 15,0 5 0-15,-6-1 0 0,-6 1 0 0,0 0 0 16,6 5 0-16,-5-1 0 0,-1 1 0 0,0 10 0 16,1-10 0-16,-1 9 0 0,0 1 0 0,1 0 0 15,-1 10 0-15,0 0 0 0,1-5 0 0,-1 10 0 16,1-6 0-16,-1 6 0 0,6 5 0 0,-6 5 0 16,6-5 0-16,0 5 0 0,-5-5 0 0,5 10 0 0,0 5 0 15,0 0 0-15,-6-5 0 0,6 5 0 0,0 0-8 16,0 0 8-16,0 0 0 0,0 0 0 0,0 0-8 15,0 0 8-15,-6-5 0 0,6 5 0 0,0 0 0 0,0 0-8 16,0 0 8-16,0 0 0 0,0 0 0 0,0 0 0 16,-11 0 0-16,11 0 0 0,0 0 0 0,0 0 0 15,-6 10 0-15,6-10 0 0,-11 15 0 0,11-15 0 16,0 0-8-16,-6 10 8 0,1 5 0 0,-1 0 0 16,-5 0 0-16,5 0 0 0,0 11 0 0,1-11 0 15,-1 0 0-15,0 10 0 0,1 0 0 0,-7 0 0 16,7 0 0-16,-1 0 0 0,-5 6 0 0,-1-6 0 15,7 5 0-15,-6 0 0 0,5 0 0 0,-5 0 0 0,5-5 0 16,0 11 0-16,-5-6 0 0,5 5 0 0,1 0 0 16,-1 0 0-16,0 6 0 0,6-6 0 0,-5 10 0 15,-7 0 0-15,7 6 28 0,-1-1 0 0,0 5 0 0,1 0 0 16,5 11-13-16,-6-1-3 0,0 16-1 0,1-6 0 16,5 15 8-16,0 1 1 0,0-1 1 0,0 1 0 15,0-1 7-15,0-4 2 0,-6-6 0 0,6 1 0 16,0-1-13-16,6-9-2 0,-6-6-1 0,5-5 0 15,7-4-14-15,-1-6 0 0,-5-10 0 0,11-5 0 16,-6-5 0-16,6-5 0 0,0-4 0 0,6-6 0 31,5-10-90-31,6-5-21 0,5-5-4 0,7-15-893 0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1.96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274D5D6-DAC6-4544-9A15-349770F3446E}" emma:medium="tactile" emma:mode="ink">
          <msink:context xmlns:msink="http://schemas.microsoft.com/ink/2010/main" type="inkDrawing" rotatedBoundingBox="3522,6265 12930,5194 12955,5412 3547,6483" shapeName="Other"/>
        </emma:interpretation>
      </emma:emma>
    </inkml:annotationXML>
    <inkml:trace contextRef="#ctx0" brushRef="#br0">0 1098 806 0,'0'0'36'0,"0"0"7"0,0 0-35 0,11-5-8 0,12 5 0 0,-6 0 0 16,-6-5 179-16,17 0 33 0,12 0 8 0,0 5 0 16,-6-5-134-16,11 0-27 0,6 0-6 0,5-5-1 15,12 5-16-15,0 0-3 0,-6-5-1 0,0 5 0 0,6-5-5 16,0-5-2-16,6 0 0 0,-1 5 0 0,1-5 3 0,11 5 1 16,-6 0 0-16,11 0 0 0,-5 4-7 0,6 1-2 15,-7-5 0-15,7 5 0 0,5 5 1 0,6-5 0 16,-6 0 0-16,11 0 0 0,1 5-1 0,-1-5 0 15,1-5 0-15,-1 5 0 0,6 0-4 0,0-5-2 16,6-5 0-16,6 5 0 0,-7 0 6 0,7 0 0 16,-1 0 1-16,1-5 0 0,10-5 2 0,-5 10 0 15,12-6 0-15,-1 1 0 0,-5 5-8 0,5 0-2 16,1-5 0-16,-1 5 0 0,1 0-13 0,-7 5 0 16,1-5 0-16,0 5 0 0,5 0 0 0,0-5 11 15,1-5-11-15,-6 5 10 0,-1 0-10 0,7-5 0 0,5 0 9 16,0-11-9-16,6 6 0 0,-1 0 0 0,1-5 0 15,0 0 0-15,5 0 0 0,0-5 16 0,1 10-4 0,-7-6-1 16,-5 1-11-16,-11 0 0 0,0 0 0 0,-6-5 0 16,-6 5 23-16,-5 0-1 0,-11-1 0 0,-7 6 0 15,-10 0-22-15,-6 0 0 0,-6 0 0 0,-11 0 0 16,0 5 0-16,-6 0 0 0,0 5 0 0,-5 0 0 16,-7 0-14-16,1 0-7 0,0 4-2 0,-11 1 0 15,-1 0-14 1,1 5-3-16,-6 0-1 0,-6 0 0 0,1 0-41 15,-1 0-8-15,-6 5-2 0,-10 0 0 0,-1 1-72 0,-11-6-14 16,0 0-3-16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6:28.89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4440FA-D6CD-43F5-ADDD-E591B82829C4}" emma:medium="tactile" emma:mode="ink">
          <msink:context xmlns:msink="http://schemas.microsoft.com/ink/2010/main" type="writingRegion" rotatedBoundingBox="1874,1140 32567,-10 33038,12554 2345,13705"/>
        </emma:interpretation>
      </emma:emma>
    </inkml:annotationXML>
    <inkml:traceGroup>
      <inkml:annotationXML>
        <emma:emma xmlns:emma="http://www.w3.org/2003/04/emma" version="1.0">
          <emma:interpretation id="{3C51E2F2-59FE-4B33-9390-189B362350CB}" emma:medium="tactile" emma:mode="ink">
            <msink:context xmlns:msink="http://schemas.microsoft.com/ink/2010/main" type="paragraph" rotatedBoundingBox="1928,1050 32598,314 32645,2277 1976,3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B408DB-F869-4ADB-A939-7279C14F9E5A}" emma:medium="tactile" emma:mode="ink">
              <msink:context xmlns:msink="http://schemas.microsoft.com/ink/2010/main" type="line" rotatedBoundingBox="1928,1050 32598,314 32645,2277 1976,3013"/>
            </emma:interpretation>
          </emma:emma>
        </inkml:annotationXML>
        <inkml:traceGroup>
          <inkml:annotationXML>
            <emma:emma xmlns:emma="http://www.w3.org/2003/04/emma" version="1.0">
              <emma:interpretation id="{E73518DB-0AEA-412B-A2C3-66FDDFEBB5AC}" emma:medium="tactile" emma:mode="ink">
                <msink:context xmlns:msink="http://schemas.microsoft.com/ink/2010/main" type="inkWord" rotatedBoundingBox="1930,1129 5570,1042 5610,2715 1971,280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-149 526 954 0,'17'-30'42'0,"-17"20"9"0,0 5-41 0,6-16-10 16,5 1 0-16,1 0 0 0,-1-5 99 0,0 5 17 15,6 0 4-15,0-5 1 0,6 0-48 0,-6-6-9 16,-6 6-3-16,6 0 0 0,6-5-23 0,-1 5-5 16,-5 0-1-16,6 5 0 0,-6-6-3 0,6 1-1 15,-1 0 0-15,6 5 0 0,-5-5-11 0,0 10-2 16,-1-10-1-16,7 10 0 0,-7-5 6 0,1 4 0 16,5 6 1-16,0 0 0 0,6 5-3 0,-5 0-1 15,-1 5 0-15,0 0 0 0,6 5-7 0,0 0-2 16,-6 5 0-16,1 0 0 0,-7 6 0 0,1 4-8 15,-1-10 12-15,7 10-4 0,-12 5-8 0,0 0 10 16,0-5-10-16,-6 10 10 0,-5 6 8 0,-6-1 2 16,0-5 0-16,5 5 0 0,7 5 6 0,-7 1 2 15,7-1 0-15,-7 0 0 0,1 10-13 0,-12-5-3 0,-5 11 0 16,0 4 0-16,-1 0 12 0,-5-4 1 0,-5 9 1 16,-7 0 0-16,7-4 1 0,-7-6 0 0,7 5 0 0,-1-4 0 15,-5-1 1-15,0-5 0 0,5-4 0 0,-5-6 0 16,0 5-2-16,-1-5 0 0,1-5 0 0,-6 1 0 15,0-6-14-15,0 0-4 0,-5-10 0 0,-1 0 0 16,0-5-8-16,1-5 10 0,5-5-10 0,6 0 10 16,5-5-10-16,0 0 0 0,6-5 9 0,0-5-9 15,0-5-32-15,12-5-10 16,5 0-2-16,0 0-742 0,0 5-148 0</inkml:trace>
          <inkml:trace contextRef="#ctx0" brushRef="#br0" timeOffset="-490.3592">146 88 1148 0,'0'0'25'0,"0"0"6"0,0 0 1 0,0 0 0 0,11-10-32 0,-11 0 0 0,6-5 0 0,-6 5 0 0,0 10 70 0,5-15 8 16,-5 5 2-16,6 0 0 0,5 0-20 0,-11 10-3 15,0 0-1-15,0 0 0 0,0 0-10 0,0 0-2 16,0 0-1-16,0 0 0 0,0 0-18 0,0 0-3 15,0 0-1-15,-6 5 0 0,-5 5-1 0,6 0 0 16,5 5 0-16,-6-5 0 0,0 5 4 0,6 0 0 16,0 0 0-16,0 6 0 0,0 4-4 0,6 0-1 15,-6 10 0-15,0 5 0 0,-6 5 7 0,1 6 2 16,5 9 0-16,-6 5 0 0,0 1 2 0,1 4 1 16,-1 1 0-16,-5-1 0 0,-1-10 13 0,-5 1 4 15,12-1 0-15,-1-5 0 0,-11 11-31 0,11-16-5 16,1 0-2-16,5-5 0 0,0-9 4 0,-6-1 1 15,-5-5 0-15,11 0 0 0,-6 0-2 0,6-5 0 16,-11 0 0-16,11-4 0 0,11-1-4 0,-11 0-1 16,0-10 0-16,0-10 0 0,-6 15-8 0,6-15-11 15,0 0 3-15,0 0 0 16,0 0-23-16,0 0-4 0,0 0-1 0,0 0 0 16,-11-5-116-16,0-5-23 0,11 0-5 0,0-5-744 0</inkml:trace>
          <inkml:trace contextRef="#ctx0" brushRef="#br0" timeOffset="1627.0866">1633 511 806 0,'6'-10'72'0,"-6"5"-58"15,-6 0-14-15,6 5 0 0,11-10 69 0,-11 10 11 16,0 0 3-16,0 0 0 0,0 0-25 0,0 0-5 15,0 0-1-15,-11 0 0 0,0 0-25 0,11 0-6 16,0 0-1-16,-17 10 0 0,0-5-6 0,5 0-2 16,1 5 0-16,-6 5 0 0,6-5 31 0,-1 5 5 15,-4 5 2-15,4-5 0 0,7 5-7 0,-7 0-2 16,-5 5 0-16,6 1 0 0,-6-1-7 0,11 5-2 16,-11 0 0-16,6 5 0 0,0 5-9 0,-1-4-3 15,7 9 0-15,-7-5 0 0,7 5 9 0,-1-4 2 16,-5 4 0-16,5-5 0 0,6 0-2 0,0 6 0 15,0-6 0-15,0 0 0 0,0-5-12 0,6-5-2 0,-6-5-1 16,6 6 0-16,5-6 4 0,0-5 1 0,0 0 0 16,1-10 0-16,10 5-19 0,-5-5 0 0,0-5 0 0,0 0 0 15,0 0 0-15,0-10 0 0,11 5 0 0,-11-5 0 16,6 0 0-16,-6-5 13 0,6 0-2 0,-1-5-1 16,1-10-10-16,5-5 0 0,-5-1 0 0,5-4 0 15,6 5 0-15,0-10 13 0,-6 5-1 0,1-11-1 16,-7-4 5-16,1 0 2 0,-6 0 0 0,0-6 0 15,0 6-9-15,-6 0-1 0,-5 0-8 0,-1 4 12 16,1 1-12-16,-6 5 0 0,-6 10 8 0,1 5-8 16,-12 4 0-16,0 6 0 0,-6 10 0 0,-5 0 0 0,-12 10-9 15,1 5-8-15,-7 10-2 0,7 6 0 16,5 4-143-16,-6-5-29 0,-5 5-5 0,5 0-2 16</inkml:trace>
          <inkml:trace contextRef="#ctx0" brushRef="#br0" timeOffset="2190.8423">2453 812 460 0,'0'0'20'0,"0"0"5"0,0 0-25 0,0 0 0 0,0 0 0 0,0 0 0 15,6 15 184-15,5-5 31 0,0-5 6 0,1 6 2 16,-7-6-111-16,7-5-23 0,5 0-4 0,-6 0-1 15,6 5-18-15,0-10-4 0,0 0-1 0,0-6 0 0,0 1-20 16,-6 0-4-16,0-5-1 0,6 0 0 16,6-5 3-16,-6 0 0 0,5 5 0 0,-5-10 0 0,0 5-39 15,0 0 0-15,-5-1 0 0,-1 1 0 0,0 0 8 0,1 0-8 16,-7 0 8-16,1 5-8 0,0-5 8 16,-6 5-8-16,5-5 10 0,-5 0-10 0,-5 4 14 0,-1 1-3 15,0 10-1-15,1-5 0 0,-7 0-10 0,1 0 10 16,0 0-10-16,-1 5 10 0,1 5-10 0,-6 0 10 15,6 0-10-15,-6 0 10 0,0 10 14 0,0 0 4 16,0 0 0-16,0 10 0 0,0 0-19 0,6 6-9 16,-6 4 10-16,0 5-10 0,0 5 12 0,0 5-4 15,-6-4-8-15,12-1 12 0,0 0 1 0,-1 0 0 16,7-5 0-16,-1 6 0 0,0-6-4 0,6 0-1 16,6 0 0-16,-6 0 0 0,6-4-8 0,5-1 0 15,6 0 9-15,0 0-9 0,0 5 0 0,0-5 8 16,5 11-8-16,1-16 0 15,5-10-21-15,6-10-9 0,6 5-2 0,-1-5-658 0,7-5-132 16</inkml:trace>
          <inkml:trace contextRef="#ctx0" brushRef="#br0" timeOffset="2579.7147">3460 380 1335 0,'11'-15'59'0,"-5"10"13"0,-1 0-58 0,1 0-14 16,-6 5 0-16,0 0 0 0,0-10 103 0,0 10 17 15,0 0 4-15,0 0 1 0,0 0-27 0,0 0-6 16,0 0 0-16,-17-5-1 0,-6 5-27 0,6-5-4 16,0 10-2-16,0 0 0 0,-5 5-33 0,5 0-6 15,0 0-2-15,0 10 0 0,-6 5-6 0,1 0-2 16,10 5 0-16,7 1 0 0,-1 4-9 0,-5 0 0 15,5-5 0-15,6 5 0 0,6-4 0 0,-1-11 0 16,1 0 0-16,0 0 0 0,16 0 0 0,-5-5 0 16,6 0 0-16,0 0 0 0,-1-5 0 0,1 5 0 15,-6-5 0-15,0 0 0 0,-6 6 0 0,6 4 0 16,0-5 0-16,-11 5 0 0,5-5 17 0,-5 10-1 16,-1 0-1-16,-5 0 0 0,0 5 10 0,-5 1 3 15,-1 4 0-15,0-5 0 0,1-5 9 0,-7 5 3 16,1 0 0-16,-6 1 0 0,0-11-27 0,0 0-5 0,0 5 0 15,0-10-8-15,-11-5 0 0,5-5-9 16,12 5-1-16,-6-10-797 0,6 0-159 16</inkml:trace>
        </inkml:traceGroup>
        <inkml:traceGroup>
          <inkml:annotationXML>
            <emma:emma xmlns:emma="http://www.w3.org/2003/04/emma" version="1.0">
              <emma:interpretation id="{3F90EA97-E0BB-4EEA-B12E-ACED23A41774}" emma:medium="tactile" emma:mode="ink">
                <msink:context xmlns:msink="http://schemas.microsoft.com/ink/2010/main" type="inkWord" rotatedBoundingBox="8167,1489 9155,1465 9175,2325 8188,234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322.6879">6712 516 1148 0,'0'0'25'0,"0"0"6"0,0-5 1 0,0 5 0 0,0 0-32 0,0-10 0 16,0 0 0-16,0 0 0 0,-6-1 54 0,6 6 5 0,6-10 1 0,-1 10 0 15,1-10-5-15,0 5-1 16,-6 0 0-16,5 0 0 0,1-5-29 0,-6 5-5 16,0-5-2-16,0 15 0 0,0 0 23 0,0 0 5 0,0-10 1 0,-11 0 0 15,5 0-25-15,6 10-5 0,0 0-1 0,-11-10 0 16,-6 0 8-16,5 5 2 0,1-5 0 0,5 10 0 16,-5 0-10-16,0 0-1 0,-1 0-1 0,1-11 0 15,-6 11 2-15,6 0 0 0,-6 0 0 0,-6-5 0 16,1 5-16-16,5 0 0 0,-6 16 8 0,0-11-8 15,6 5 0-15,-5 5 0 0,-1-5 0 0,1 5 0 16,-7 5 0-16,7 5 0 0,-7 0 0 0,1 10 0 16,0 6 0-16,5-6 0 0,1 5 0 0,-7 0 9 0,12 16 0 15,-5-16 0-15,-1 5 0 0,6 0 0 0,11-5-9 16,6 16 8-16,0-11-8 0,6-5 8 0,5-5-8 16,-5-4 8-16,5-6-8 0,1 0 8 0,5-10-8 0,0-10 0 15,0-5 0-15,5-5 8 0,1-5-8 0,11-5 12 16,-6-10-12-16,6 5 12 0,0-11-12 0,0-4 8 15,-6 0-8-15,6-10 8 0,0-6 12 0,-6 1 3 16,6-10 0-16,-6 0 0 0,6-1-23 0,-5 1 0 16,-7 0 0-16,7 4 0 0,-7 6 14 0,1 5 8 15,-1 10 2-15,-10 9 0 0,-1 6 16 0,0 5 4 16,1 10 1-16,-12 5 0 0,0 0-20 0,5 10-4 16,1 5-1-16,0 5 0 0,-6 11-7 0,5 4-1 15,-5-5-1-15,6 15 0 0,0 0-11 0,5-4 0 16,0 4 9-16,1-5-9 0,5 0 0 0,5-4 0 15,-11-1 0-15,12-5 0 16,0-5-32-16,5 0 0 0,6-10-1 0,6-5-1091 0</inkml:trace>
        </inkml:traceGroup>
        <inkml:traceGroup>
          <inkml:annotationXML>
            <emma:emma xmlns:emma="http://www.w3.org/2003/04/emma" version="1.0">
              <emma:interpretation id="{A46591E8-3321-4A2B-8477-68EEAFE48039}" emma:medium="tactile" emma:mode="ink">
                <msink:context xmlns:msink="http://schemas.microsoft.com/ink/2010/main" type="inkWord" rotatedBoundingBox="12092,1043 17673,909 17713,2590 12132,272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828.619">11621 355 633 0,'0'0'28'0,"0"0"6"0,0 0-34 0,0 0 0 16,0 0 0-16,0 0 0 0,0 0 316 0,0 0 56 16,0 0 11-16,0 20 2 0,0 0-230 0,-6 5-47 15,0 0-8-15,1 11-3 0,5 4-26 0,0 0-6 16,0 0-1-16,0 0 0 0,5 1-19 0,1-1-4 16,0-5-1-16,-1 0 0 0,1-5-24 0,5 1-4 15,-5-6-2-15,5 0 0 0,-5-5-10 0,-1 0 0 16,1-5 0-16,5 0 8 0,-11-5-22 0,0-10-5 15,6 15-1-15,-6-15 0 16,0 0-214-16,0 0-43 0,0 0-9 0,-23-10-2 0</inkml:trace>
          <inkml:trace contextRef="#ctx0" brushRef="#br0" timeOffset="9960.0895">11824-193 2372 0,'0'0'52'0,"0"0"12"0,-6-15 1 0,1 5 1 0,5-5-53 0,0 15-13 0,0 0 0 0,0 0 0 16,0 0-23-16,0 0-7 0,0 0-2 0,0 0-652 16,0 0-130-16</inkml:trace>
          <inkml:trace contextRef="#ctx0" brushRef="#br0" timeOffset="9555.0818">10772 209 864 0,'0'0'76'0,"6"-10"-60"15,0 0-16-15,-6 0 0 0,5-5 108 0,1 0 18 16,-6 0 4-16,5-10 1 0,1 9-19 0,0 1-4 15,-6-5-1-15,5 5 0 0,1 5-59 0,-6-5-12 16,0 0-3-16,0 5 0 0,-6 0-33 0,1 0 0 16,-7 0 0-16,1 5 0 0,-6 0 13 0,0 5-4 0,-5-5-1 0,-7 10 0 15,-5 10-8-15,0-5 0 16,-11 5 0-16,0 0 0 0,-6 10 0 0,6 0 10 16,-12 0 1-16,6 11 0 0,6-6 17 0,0 10 4 0,5 5 1 15,6 0 0-15,0 1-17 0,12-6-3 16,5 0-1-16,0 5 0 0,6-4-12 0,-1 4 0 0,1-5 0 0,5-5 0 15,-5 0 0-15,5-4 0 0,1-6-8 0,5-5 8 16,-6-5 0-16,6-5 0 0,6-5 0 0,-1-10 0 16,7 0 0-16,5-10 0 0,0 0 0 0,5-10 0 15,6-11 0-15,1-4 9 0,10 0-9 0,-5 5 8 0,6 10-8 16,-1-5 0-16,1-21 0 0,0 11 0 0,-1 0 0 16,1 5 0-16,-1-11 0 0,7-4 0 0,-7 15 0 15,-5 0 0-15,-6 5 0 0,-5 4 0 0,-6 1 0 0,0 10 0 16,-6 0 0-16,1 0 0 0,-7 5 16 0,-5 10 0 15,0 0 1-15,0 0 0 0,0 0-17 0,0 0 0 16,0 0 8-16,0 0-8 0,0 0 0 0,6 15 0 16,0 5 8-16,-1 5-8 0,-5-5 0 0,6 6 0 15,-6-6 0-15,6 15 0 0,-1 0 0 0,-5 5 0 16,0 6 0-16,-5 4 0 0,-1 5 24 0,0 10 8 16,1 1 2-16,-12 4 0 0,0 1-14 0,-6-6-2 15,0-5-1-15,-5 11 0 0,-6-1 24 0,0 0 5 16,0-4 1-16,-5-1 0 0,5-5-28 0,6-4-6 15,-1-6-1-15,7 0 0 0,-7-15 7 0,7-9 1 16,-1-1 0-16,12-5 0 0,-1-5 2 0,-4-5 1 16,4-10 0-16,-5 0 0 0,6-5 6 0,0-10 2 0,5-10 0 15,-5-5 0-15,5-1 9 0,0-9 1 0,12-10 1 16,0 0 0-16,5-1-42 0,6-4 0 0,6-10 0 16,5-1 0-16,6-4 0 0,5 0 0 0,7-1 0 0,4 1 0 15,-4-1-22 1,5 11-6-16,0 5-2 0,-1 10 0 0,-4 4-94 15,-7 6-20-15,1 10-3 0,-1 10-1 0</inkml:trace>
          <inkml:trace contextRef="#ctx0" brushRef="#br0" timeOffset="10307.5413">12288 68 1497 0,'0'0'66'0,"-6"10"14"0,6 0-64 0,-5 11-16 16,-1-6 0-16,6 5 0 0,0 5 92 0,0 10 16 16,11-5 2-16,1 5 1 0,-1 6-44 0,-6-1-9 15,12 5-2-15,0 0 0 0,-5-4-3 0,10 4-1 16,-5-10 0-16,0 0 0 0,0-5-22 0,6 0-5 15,-6-9-1-15,0-6 0 0,-6-5 13 0,-11-10 3 16,11 5 0-16,6-5 0 0,-17 0 12 0,12-5 4 16,-1-5 0-16,0 0 0 0,-5-5-20 0,0-1-3 15,-1-4-1-15,1-5 0 0,0 0 9 0,5-5 2 0,-5 0 0 16,5 0 0-16,6-6-19 0,0 6-3 0,5-5-1 16,1-5 0-16,5 5-20 0,1-1 9 0,5-9-9 0,-1 5 0 15,1 5 0-15,-5 0-17 0,-7-1 1 0,7 6 1 31,5 0-132-31,-12 5-26 0,6 5-6 0,1 5-981 0</inkml:trace>
          <inkml:trace contextRef="#ctx0" brushRef="#br0" timeOffset="10642.4867">13673 360 1209 0,'23'-10'108'0,"-6"-5"-87"16,6 0-21-16,-6 0 0 0,11 5 100 0,-5-11 15 15,-1 1 3-15,-5 5 1 0,-6 0-22 0,1-5-4 16,5-5-1-16,-6 0 0 0,0 5-11 0,6-5-2 16,-11-6-1-16,5 6 0 0,-5-5-34 0,0 5-6 15,-6 0-2-15,0 5 0 0,0 0-4 0,0 10-2 16,-6-6 0-16,-5 11 0 0,-1 0-17 0,1 5-3 15,11 0-1-15,-6 26 0 0,-11-11 9 0,-5 15 2 16,-1 5 0-16,0 5 0 0,-5 5-20 0,6 1 8 16,-7 9-8-16,1-5 0 0,11 6 12 0,0-11-4 15,0 0 0-15,11 5-8 0,1-4 27 0,5-11-2 16,5 0 0-16,1-5 0 16,5-5-51-16,12-5-10 0,0-5-3 0,-1 0-743 15,7-4-149-15</inkml:trace>
          <inkml:trace contextRef="#ctx0" brushRef="#br0" timeOffset="11036.346">14533 98 1209 0,'0'0'108'0,"11"0"-87"0,1-5-21 0,10 10 0 16,1 6 199-16,0-1 35 0,-6 10 7 0,-1 5 2 0,1 0-138 0,0 0-27 15,-5 5-6-15,-1 5 0 0,0 1-16 0,-5-1-2 16,-6 0-1-16,0-5 0 0,0 0-29 15,-6 6-5-15,12-21-2 0,-6 10 0 0,0-5 11 0,0-5 1 16,0 0 1-16,6-5 0 0,-6-10-12 0,0 0-2 16,0 0-1-16,0 0 0 0,0 0-1 0,0 0 0 15,11-10 0-15,0-10 0 0,6 0-2 0,-5 0 0 16,10-5 0-16,-5-6 0 0,6 1-12 0,-1 0 0 16,1-10 0-16,11 5-10 0,-11 10 10 0,5-16 0 15,0 11 0-15,0 5 0 0,-5 0 0 0,5 10 0 16,-5-5 0-16,0 15 0 0,-1-15 0 0,1 15 0 15,-1-6 0-15,1 11 0 0,0-5 9 0,-1 10 4 16,1 6 1-16,-6-1 0 0,-6 5-6 0,6 5 0 16,0 5-8-16,-6 0 12 0,1 0 9 0,-1 0 2 15,6 0 0-15,-6 1 0 0,6-1-5 0,0 0-1 16,-11-5 0-16,11 5 0 0,0-5-9 0,0 0-8 16,-6 5 9-16,0 1-9 0,6-6 0 0,-11 5 0 0,5 0 0 15,-5 0-10 1,5 0-143-16,1 0-29 0,-1-5-6 0</inkml:trace>
        </inkml:traceGroup>
        <inkml:traceGroup>
          <inkml:annotationXML>
            <emma:emma xmlns:emma="http://www.w3.org/2003/04/emma" version="1.0">
              <emma:interpretation id="{D33BBBA5-97A2-4106-8475-1C831711F804}" emma:medium="tactile" emma:mode="ink">
                <msink:context xmlns:msink="http://schemas.microsoft.com/ink/2010/main" type="inkWord" rotatedBoundingBox="20872,595 26774,453 26821,2417 20919,255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294.8668">19323 134 1162 0,'0'0'25'0,"0"0"6"0,0 0 1 0,12-15 1 0,-7 5-33 0,12-6 0 0,11 1 0 0,1 5 0 15,-12-5 81-15,-6 5 10 0,-5-10 1 0,-1 10 1 16,1-5-3-16,-6 0-1 0,0 0 0 0,0 5 0 15,0 0-40-15,-6 10-8 0,1-20-1 16,-1 15-1-16,0-11-23 0,-5 16-5 0,5-10-1 0,1 5 0 16,-12-5-1-16,0 5 0 0,0 0 0 0,0 0 0 15,-6 5-9-15,-5 5 0 0,0 5 0 0,-1 0 8 16,-5 0 28-16,1 11 6 0,4-6 1 0,-10 10 0 16,5 0-43-16,5 5-12 0,1 5-1 0,-6 5 0 15,6 1 13-15,0-11 0 0,5 15 0 0,0 0 0 16,1-4 0-16,11-16 0 0,-1 5 0 0,7-5 0 15,-7 5 0-15,7-10 0 0,-1 0 0 0,12 0 0 16,-1-4 0-16,7-11 0 0,-12-5 0 0,17 0 0 0,11-5 0 16,0-11 0-16,0 1 0 0,1-5 0 0,5-5 0 15,0 0 0-15,5-5 0 0,6-5-9 0,-5-11 19 16,0 6 4-16,-1 0 1 0,-5-5 0 0,-11-1-15 0,5 6 8 16,6 0-8-16,0 5 0 0,-6 5 0 0,-5 0 0 15,-6 4 0-15,-6 6 0 0,6 0 0 0,-6 10 0 16,-11 10 0-16,0 0 0 0,0 0 0 0,0 0 0 15,0 0 0-15,-11 10 0 0,0 0 23 0,-1 5 8 16,7 5 1-16,-1 1 1 0,-5 4-23 0,11 0-10 16,0 5 8-16,0 10-8 0,0-10 0 0,0 11 0 15,5-1 0-15,1 10 0 0,5 5 0 0,-11 1 0 16,0 9 0-16,0 5 0 0,0-4 0 0,0 4 0 16,-17 0 8-16,0 1-8 0,0-6 22 0,-5-4-1 15,5-6 0-15,-11 10 0 0,-18-10 18 0,12 1 3 16,17-6 1-16,-11-5 0 0,-11-9 1 0,10-6 0 15,12-10 0-15,6-5 0 0,5 5-28 0,-11-10-4 0,0 0-2 16,0-10 0-16,12-5 10 0,-12-5 1 0,-6 0 1 16,1-10 0-16,10 0 2 0,1-10 0 0,-6-11 0 15,6 1 0-15,5 5-6 0,6-10-1 0,17-6 0 0,6 1 0 16,5-5-9-16,6-11-8 0,0 1 9 0,17-5-9 16,0-1 0-16,5 1-12 0,1 5 1 0,-1 4 0 15,1 1-60 1,-6 10-12-16,-12-1-2 0,1 11-740 0,-6 5-148 0</inkml:trace>
          <inkml:trace contextRef="#ctx0" brushRef="#br0" timeOffset="12635.687">20092 58 691 0,'-17'-25'61'0,"23"20"-49"16,11-5-12-16,-6 0 0 0,-5 0 182 0,-6 10 34 15,6-5 6-15,-6 5 2 0,0 0-77 0,0 0-15 16,0 0-4-16,5 15 0 0,-5 10-51 0,6 0-10 16,-12 0-3-16,1 11 0 0,5 9 0 0,0 0 0 15,0 5 0-15,0 1 0 0,0-11-20 0,5 5-4 16,1 0 0-16,0 1-1 0,-1-6 4 0,-5 0 1 16,12-5 0-16,-1-5 0 0,-5-5-16 0,-6-4-4 15,5-1 0-15,1-5 0 0,-6-15 13 0,0 0 3 16,0 0 0-16,0 0 0 0,0 0-16 0,0 0-4 0,6-10 0 15,-1-5 0-15,1-5-8 0,0-16-3 0,-1 6 0 0,1-5 0 16,5-5 19-16,0 5 3 0,6-1 1 0,6-4 0 16,0-10-32-16,11 0-20 15,-6-1 4-15,6 6 0 0,5 5 0 0,1-5 0 0,5 4 0 0,0 6 0 32,6 5-128-32,-5 5-26 0,-7 0-5 0,-5 10-1005 0</inkml:trace>
          <inkml:trace contextRef="#ctx0" brushRef="#br0" timeOffset="13042.0519">21614 98 1209 0,'0'0'53'0,"0"0"12"0,0 0-52 0,11-5-13 15,0-10 0-15,1 5 0 0,-7 0 130 0,7 0 23 16,-12-5 5-16,5 5 1 0,1 0-54 0,-6 0-10 15,6-5-3-15,-12 5 0 0,6 10-56 0,-11-10-12 16,-6 5-3-16,0 0 0 0,0 5 34 0,-6 5 6 16,-5 0 2-16,-6 15 0 0,0-5-50 0,0 10-13 15,6 0 0-15,-6 5 0 0,6 6 32 0,-1 4 2 16,7 0 0-16,5 0 0 0,0 0-3 0,5-4-1 16,1-6 0-16,5 0 0 15,1-5-45-15,5 0-9 0,0-5-1 0,5-5-1 0,-5-15 26 0,0 0 0 16,17 0 0-16,6-5 0 0,5-5 20 0,1-10 4 15,10-10 0-15,1-5 0 0,-1 0-24 0,1 5 0 0,0-21 0 16,-1 11 0-16,6-10 0 0,-5 5-10 0,0-1 1 16,-7 11 0-16,1 5 9 0,-5 10 0 0,-7 0 0 15,-5 10 0-15,-5 0 0 0,-12 10 17 0,0 0-2 0,0 0-1 16,0 15-14-16,-6 5 0 0,0 5 0 0,-5 5-10 16,0 0 10-16,-1 5 0 0,7-4 0 0,-7 9 0 15,7 5-53-15,-7 0-9 16,7-4-2-16,-1-6-682 0,0 0-137 0</inkml:trace>
          <inkml:trace contextRef="#ctx0" brushRef="#br0" timeOffset="13505.9462">22530-193 1958 0,'0'0'43'0,"0"0"9"0,0 0 1 0,6 15 3 0,-6 0-45 0,5 5-11 16,-5 5 0-16,0 0 0 0,0 16 92 0,-5-11 17 16,-1 5 3-16,0 5 1 0,1 0-50 0,-7 1-11 15,7-1-1-15,-7 5-1 0,1 0-16 0,5-4-3 16,1 4-1-16,-1 5 0 0,0 0 0 0,6 1 0 16,0-1 0-16,0-5 0 0,0 0-8 0,0-4-2 15,0-6 0-15,0-5 0 0,0 0 16 0,0-10 4 16,0 0 0-16,0-5 0 0,-5-5-30 0,5-10-10 0,0 0 0 15,0 0 9-15,0 0 7 0,0 0 2 0,0 0 0 16,-6-10 0-16,0-10-6 0,6-5 0 0,0 0-1 16,6-10 0-16,0-5-11 0,5-6 0 0,6-4 0 0,-6-5 8 15,1 0-17-15,5-1-4 0,17 1-1 16,-1 0 0 0,7-6-26-16,11 11-6 0,-6 0-1 0,6 5 0 0,0 4 47 0,0 6 16 0,-6 5 0 0,6 5 0 15,-11 0-25-15,5 5-6 0,0 10-1 0,0-1 0 16,-16 6 16-16,-1 5 0 0,-5 5 0 0,-1 6 0 15,-5-6 0-15,0 5 0 0,-6 0 0 0,-5 10 0 16,-6 0-9-16,-11 5 1 0,5-5 0 0,-11 5 0 0,0 5 8 16,-11 1 11-16,0-6-3 0,-1 10 0 0,-5-10-8 15,0 10-12-15,6-5 2 0,-6 1 1 16,6-11-88-16,0 0-18 0,-6 10-3 16,5 0-1029-16</inkml:trace>
          <inkml:trace contextRef="#ctx0" brushRef="#br0" timeOffset="13961.8251">23989-711 2188 0,'40'-25'48'0,"-23"20"11"0,5-5 1 0,6 5 1 0,-11 0-49 0,6 0-12 0,0 5 0 0,-6 5 0 15,0 0 46-15,-6 5 6 0,0 0 2 0,1 5 0 16,-12 10-35-16,0 0-7 0,-6 11-2 0,0-1 0 16,6 10 34-16,-5 5 8 0,-1 6 0 0,-5-6 1 15,5 15-33-15,-5 6-8 0,-1-11 0 0,-5 10-1 16,0 1 22-16,-5-6 5 0,-1 0 1 0,6 1 0 16,6-1-11-16,5-5-3 0,-5-4 0 0,5-1 0 15,1-10-16-15,-1-5-9 0,0-4 10 0,1-6-10 16,-1-10 14-16,0-5-3 0,1 0-1 0,5-15 0 15,0 0-1-15,0 0 0 0,0 0 0 0,5-20 0 16,1 0-26-16,0-10-6 0,5-1-1 0,6-9 0 16,6-5 24-16,10 0 0 0,1 0 0 0,0-11 0 15,0 16 0-15,6 5 0 0,5-5 0 0,-5 9 0 16,-6 16 0-16,0 5 8 0,-1 0 0 0,-4 10 0 0,-7 5-8 16,-5 5-11-16,-5 10 3 0,5 1 0 0,-6-1 25 0,-5 5 6 15,5 5 1-15,-5 0 0 0,-1 5-8 0,1 6 0 16,0-16-1-16,5 10 0 0,-6 0-15 0,7-5 9 15,-1 0-9-15,6 6 8 16,-6-6-92-16,6 0-18 0,0-5-4 0,0 0-729 16,6-10-145-16</inkml:trace>
        </inkml:traceGroup>
        <inkml:traceGroup>
          <inkml:annotationXML>
            <emma:emma xmlns:emma="http://www.w3.org/2003/04/emma" version="1.0">
              <emma:interpretation id="{FF786FB7-084E-46D0-80FA-350C663EF406}" emma:medium="tactile" emma:mode="ink">
                <msink:context xmlns:msink="http://schemas.microsoft.com/ink/2010/main" type="inkWord" rotatedBoundingBox="28796,636 32604,545 32634,1808 28827,190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6863.8429">26845-555 403 0,'0'0'36'0,"0"0"-36"0,6-10 0 0,-1 0 0 16,1 0 153-16,0 5 24 0,-6 5 5 0,0-5 1 15,0 0-52-15,0 5-11 0,0 0-1 0,0 0-1 0,0 0-41 0,0 0-8 16,0 0-1-16,0 0-1 0,0 0-3 0,0 0 0 15,-6 15 0-15,-5 0 0 0,5 5-27 0,0 0-5 16,1 0-2-16,5 5 0 0,0 11 3 0,0-11 1 16,5 10 0-16,1 10 0 0,-6 10-34 0,6 6 0 15,-6-1 0-15,0 5 0 0,5 1 60 16,-10-1 4-16,5 5 2 0,-12 1 0 0,1-6-54 0,5-4-12 16,-11-1 0-16,6 0 0 0,0-10 46 0,0-9 12 15,11-11 2-15,-6 5 1 0,0-10-31 0,1 0-6 16,-1-10-2-16,0 0 0 0,-5 1-3 0,11-16-1 15,0 0 0-15,0 0 0 0,0 0-2 0,6-21 0 16,-1 1 0-16,1-5 0 0,5-5-4 0,1-5 0 16,10-5-1-16,-5-1 0 0,0-4-11 0,0 0 0 15,11 0-12-15,1-1 12 0,5 1 0 0,-6 5 0 16,6-5 0-16,5 10 8 0,-5-1-8 0,0 6-9 16,-6 10 9-16,1 0-13 0,-1 10 13 0,-11 5 10 15,0 5-2-15,0 0 0 0,-6 0-8 0,1 5-11 0,-1 5 3 16,-5 5 0-16,5 5 8 0,-6 0 11 0,7 0-3 15,-7 0 0-15,7 6-8 0,-1-6-11 0,0 5 3 16,1 0 0-16,-1-5 8 0,0 5 0 0,-5 0 0 16,5 6 0-1,1-11-71-15,-1 0-9 0,0 5-1 0,1 0-1 0,-1 0-169 16,0 0-33-16</inkml:trace>
          <inkml:trace contextRef="#ctx0" brushRef="#br0" timeOffset="17257.2879">28344 199 1382 0,'11'-5'123'0,"0"-5"-99"15,6-5-24-15,6 0 0 0,-6 0 31 0,0 0 1 16,-6 0 0-16,0-11 0 0,-5 6 39 0,0 0 8 16,-1 0 1-16,1 0 1 0,-12 5-27 0,1 0-6 15,-1 0 0-15,-5 10-1 0,-6 0 65 0,0 5 12 16,-6-10 4-16,1 10 0 0,-7 0-52 0,7 10-9 15,-12 10-3-15,11-5 0 0,-11 5-51 0,12 5-13 16,-7 0 0-16,7 5 0 0,-7 6-8 0,7-6-5 16,5 0-1-16,-6 5 0 0,12 0 14 0,0 0 0 15,-1 1 0-15,12-11-9 0,-5-5 9 0,10-5 0 16,1 0 0-16,5-5 0 0,1 0-20 0,-1-10 2 16,6 0 0-16,0-5 0 15,-6-5-12-15,12 5-2 0,-6-15-1 0,0 0 0 0,5 0 7 0,-5-5 2 0,0-6 0 16,0-4 0-16,6 0 24 0,-1-5-8 0,1 5 8 15,0-1 0-15,-1 6 0 0,1 5 0 0,-6 0 0 16,-6 10 8-16,1 5 14 0,-7 5 3 0,-5 5 1 0,0 0 0 16,6 15-26-16,0 5 0 0,-12 0 0 0,6 5 0 15,0 0 0-15,-6 1 0 0,1 4 0 0,5 0 0 16,-6 5-46 0,0 5-14-16,1 1-4 0,-1-11-947 0</inkml:trace>
          <inkml:trace contextRef="#ctx0" brushRef="#br0" timeOffset="17588.4499">28977-168 2386 0,'0'0'52'0,"0"0"12"0,0 0 1 0,0 0 3 0,0 0-55 0,11 5-13 15,-11-5 0-15,12 10 0 0,5 10 61 0,-6-5 10 16,0 10 1-16,1 1 1 0,-7 9-73 0,7-5 0 15,-7 0-12-15,1 10 1 0,0 1 30 0,-6-6 5 16,5 5 2-16,-5 0 0 0,0 0 18 0,0-4 4 16,0-11 1-16,-5 5 0 0,5-5-39 0,0-5-10 15,0 0 0-15,0-5 0 0,0 0 0 0,0 0 0 16,0 1 0-16,5-16 0 0,-5 0 38 0,0 0 6 16,0 0 0-16,12 0 1 0,5-16-21 0,-6 1-5 0,6-5-1 15,5 0 0-15,1-10-18 0,5 0 0 16,6 0 0-16,6 5 0 0,-6-11 0 0,0 6 0 15,-6-5 0-15,6 5 0 16,-11 0-18-16,10 5-10 0,-4-11-3 0,5 11 0 16,0 5-155-16,-12-5-31 0,1 10-7 0,-6 5 0 0</inkml:trace>
          <inkml:trace contextRef="#ctx0" brushRef="#br0" timeOffset="17917.3479">29741 159 1742 0,'28'0'77'0,"-17"0"16"0,6 5-74 0,0 0-19 16,6 0 0-16,5 0 0 0,-5-5 76 0,-1 0 12 16,1-5 3-16,5-5 0 0,0 5-47 0,1-5-8 15,-1-5-3-15,6 0 0 0,0 5-33 0,-6-6 0 16,0-4 0-16,-5 5 0 16,0-5 51-16,5 0 3 0,0-5 1 0,1 5 0 0,-13 0-2 0,1 0 0 15,0-6 0-15,-5 1 0 0,-7 0-26 0,1 0-6 16,-12 5-1-16,1 0 0 0,-1 10 25 0,-5 5 5 15,-6 0 1-15,0 5 0 0,-6 5-31 0,1 5-5 16,-7 0-2-16,1 5 0 0,0 5-13 0,-1 5-10 16,-4 0 2-16,4 5 0 0,1 6 8 0,5-11 11 15,1 10-3-15,5 0 0 0,5 0-8 0,7 1 0 16,5-6 0-16,5 5 8 0,7 0-8 0,5 5 0 0,5-10 0 0,12 1 0 16,0-6-8-16,6 0 8 15,11 0-10-15,0 0 10 16,0 0-207-16,-1-10-35 0,58 21-7 0,-29-11-2 0</inkml:trace>
        </inkml:traceGroup>
      </inkml:traceGroup>
    </inkml:traceGroup>
    <inkml:traceGroup>
      <inkml:annotationXML>
        <emma:emma xmlns:emma="http://www.w3.org/2003/04/emma" version="1.0">
          <emma:interpretation id="{68AC09BA-63DC-4401-B056-274973C202A8}" emma:medium="tactile" emma:mode="ink">
            <msink:context xmlns:msink="http://schemas.microsoft.com/ink/2010/main" type="paragraph" rotatedBoundingBox="1962,3491 29425,2461 29625,7781 2162,8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8593C4-91E2-4E74-B243-F110F9C6661E}" emma:medium="tactile" emma:mode="ink">
              <msink:context xmlns:msink="http://schemas.microsoft.com/ink/2010/main" type="inkBullet" rotatedBoundingBox="2000,4382 2812,4356 2839,5202 2027,5228"/>
            </emma:interpretation>
          </emma:emma>
        </inkml:annotationXML>
        <inkml:trace contextRef="#ctx0" brushRef="#br0" timeOffset="26646.4508">491 3190 914 0,'0'0'40'0,"0"0"9"0,0 0-39 0,0 0-10 15,0 0 0-15,0 0 0 0,0 0 95 0,-6-5 17 16,0 0 3-16,1 0 1 0,-7 0-48 0,1 5-8 15,-6-5-3-15,6 5 0 0,-1 0 2 0,1-5 0 16,0 5 0-16,-6 0 0 0,5 0-15 0,1 0-2 16,0 0-1-16,-6 0 0 0,6-5-5 0,-1 0 0 15,-5 5-1-15,0-5 0 0,0 5-18 0,0-5-3 0,0 5-1 16,-5 5 0-16,-1 0 3 0,6 0 0 0,6 5 0 16,-12 0 0-16,-5 0-2 0,5 5 0 0,18 0 0 0,-7 10 0 15,-5 1 4-15,0 9 1 0,6 5 0 0,0-5 0 16,0 10-7-16,-1 6-2 0,-5 4 0 0,6 0 0 15,5 6 2-15,1-1 1 0,5-10 0 0,0-5 0 16,0 1-2-16,0-6-1 0,0-10 0 0,0 0 0 16,5-10 1-16,1 0 0 0,11-10 0 0,0-10 0 15,0 0 2-15,0-10 1 0,0-5 0 0,5-15 0 16,1 0 2-16,11-10 1 0,0-5 0 0,0-1 0 16,0 1-17-16,-6 0 0 0,0 0 0 0,1-1-9 0,-7 6 9 15,-5 0 0-15,0 0 0 0,0 5 8 0,0-1-8 0,-6 11 0 16,1 5 0-16,-7 5 0 0,1 5 0 15,-6 10 0-15,0 0 0 0,0 0 8 0,0 0-8 0,17 10 11 16,-6 5-11-16,-5 5 12 0,5 5-12 0,1 0 0 16,-1-4 0-16,6 4 0 0,0-10 0 0,5 5 8 15,-5-5-8-15,0 0 0 0,0 15 0 0,6-5 0 16,-6 0 0-16,-6 1 0 16,6-1-36-16,0 10-12 0,11-5-2 0,-11 5-675 15,0-10-135-15</inkml:trace>
      </inkml:traceGroup>
      <inkml:traceGroup>
        <inkml:annotationXML>
          <emma:emma xmlns:emma="http://www.w3.org/2003/04/emma" version="1.0">
            <emma:interpretation id="{204BDE5D-4F67-4E98-B58A-54C14751A779}" emma:medium="tactile" emma:mode="ink">
              <msink:context xmlns:msink="http://schemas.microsoft.com/ink/2010/main" type="line" rotatedBoundingBox="4846,3283 29290,2490 29359,4623 4915,5416"/>
            </emma:interpretation>
          </emma:emma>
        </inkml:annotationXML>
        <inkml:traceGroup>
          <inkml:annotationXML>
            <emma:emma xmlns:emma="http://www.w3.org/2003/04/emma" version="1.0">
              <emma:interpretation id="{2BC2C4A7-FCC0-469B-A42B-449C906B776A}" emma:medium="tactile" emma:mode="ink">
                <msink:context xmlns:msink="http://schemas.microsoft.com/ink/2010/main" type="inkWord" rotatedBoundingBox="4861,3752 9242,3610 9292,5150 4911,529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8700.8807">5756 3160 979 0,'0'0'43'0,"0"0"9"0,0 0-41 0,0 0-11 15,-6-5 0-15,6 5 0 0,-6-10 248 0,1 5 47 16,-6 5 9-16,-6 0 3 0,5 0-168 0,-5 0-34 15,0 5-6-15,0 5-2 0,0 0-34 0,-5 0-7 16,-1 5-2-16,1 10 0 0,-7 0-17 0,7 1-3 16,-7-1-1-16,1 10 0 0,-6 0-17 0,11 0-3 15,-5 0-1-15,11 1 0 0,-5-1-12 0,10-5 0 16,-5 0 0-16,12 5 0 0,5-4 0 0,0 4 0 16,5-5 0-16,7 0 0 0,-1-5-12 0,12-5 2 15,-1-10 0-15,6 5 0 16,6-5-149-16,0 1-29 0,0-11-7 0,6 0-829 0</inkml:trace>
          <inkml:trace contextRef="#ctx0" brushRef="#br0" timeOffset="28896.631">6112 2411 2372 0,'0'0'52'0,"0"0"12"0,0 0 1 0,0 0 1 0,11 10-53 0,-5 10-13 0,-6 0 0 0,6 5 0 0,5 0 48 0,-11 6 6 15,0-1 2-15,6 5 0 0,-1 5-15 0,1 0-2 16,0 6-1-16,-1 4 0 0,7 5-14 0,-7 1-4 16,7-1 0-16,-1 5 0 0,0 6-11 0,-11-6-9 15,6 0 12-15,0 6-12 0,-6-1 0 0,0 0 0 16,0 6 0-16,0-6 0 16,5-5-99-16,-5-4-26 0,6-6-6 0,-6-5-983 15</inkml:trace>
          <inkml:trace contextRef="#ctx0" brushRef="#br0" timeOffset="27931.1815">3595 2939 1371 0,'-5'-30'60'0,"-1"25"14"0,12 0-59 0,-6 0-15 15,0-11 0-15,0 11 0 0,0 5 62 0,0 0 10 16,0-15 1-16,0 5 1 0,0 10-18 0,0 0-3 16,-6-10-1-16,6 0 0 0,-6 0-32 0,6 10-6 15,0 0-2-15,-11-10 0 0,0-5 68 0,-6 5 12 16,0 0 4-16,-6 10 0 15,1 0-96-15,-1 10-23 0,-5 0-2 0,-6 5-1 0,-11 0 53 0,-1 10 10 16,7 5 3-16,-12 11 0 0,6-6-1 0,-6 10 0 16,0 5 0-16,0 6 0 0,0-6-7 0,6 0 0 15,11-5-1-15,0 6 0 0,11-11-15 0,6-5-4 16,6 0 0-16,11 1 0 0,0-1-12 0,11-5 0 16,12 10 0-16,-6-5-10 0,6 0 10 0,-1 6 0 15,1-11 0-15,-1 0 0 0,1-5 0 0,0-5 0 16,-1 0 0-16,7-5 0 15,-7 1-75-15,12-6-19 0,-6-5-4 0,18 0-938 0</inkml:trace>
          <inkml:trace contextRef="#ctx0" brushRef="#br0" timeOffset="28397.9052">4093 3150 1555 0,'0'0'138'0,"-11"-5"-110"16,5 0-28-16,-5 0 0 0,11 5 107 0,0 0 16 15,0 0 3-15,0 0 1 0,-12 5-66 0,12-5-13 16,0 0-2-16,6 15-1 0,0 10-21 0,-6-5-4 16,0 0 0-16,5 0-1 0,1 6-9 0,0-6-2 15,-1-5 0-15,-5 5 0 0,6 0 3 0,5-5 0 16,-5 0 0-16,5 0 0 0,-5-5-3 0,0 0 0 16,5 0 0-16,-5-5 0 0,-6-5 2 0,17 0 0 15,0-5 0-15,0 0 0 0,-6 0-1 0,6 0 0 16,5-10 0-16,1 5 0 0,5-5 8 0,-5-5 2 15,-6 5 0-15,6-5 0 0,-6 0-19 0,-1 0 0 16,7 4 0-16,-6-4 0 0,6 5 0 0,-6 5 8 16,0 0-8-16,-6 0 0 0,6 5-9 0,-6 5-9 15,6 0-2-15,-6 5 0 0,6 5 20 0,0 10 0 16,0 0-8-16,0 11 8 0,-5 4 0 0,-1 0 0 16,6 5 0-16,-11 5 0 0,-1-4 0 0,1 4 9 15,-6 0-1-15,-6 5 0 0,-5-4 15 0,5 4 2 16,-5-10 1-16,-6 0 0 0,-6 6-5 0,1-11-1 0,-7-5 0 15,-4 0 0-15,-1-5 10 0,0 0 2 0,5-10 0 0,1-5 0 16,0 1-24-16,-6-6-8 0,0-5 0 0,11-5 9 16,1-6 4-16,5-4 1 0,0-5 0 0,0-5 0 15,17 5-14-15,0-5 0 0,11-5 0 0,0-5 0 16,6 9-58 0,12-4-14-16,-7 0-4 0,7 5 0 0,5 0-90 0,5 0-18 15,6 5-4-15</inkml:trace>
          <inkml:trace contextRef="#ctx0" brushRef="#br0" timeOffset="36754.7004">6819 3351 986 0,'0'0'21'0,"0"0"5"0,0 0 1 0,0 0 1 0,0 0-28 0,0 0 0 0,0 0 0 0,11 0 0 15,1 0 54-15,5 0 5 0,5 5 1 0,-5-5 0 16,0 0-7-16,0 0-1 0,-6 0 0 0,6 0 0 0,0-5-5 0,6 0-2 16,-12 0 0-16,1 0 0 0,5-5 18 0,-6 0 3 15,-5 0 1-15,5-5 0 0,-5 5-37 0,-1-5-7 16,6-1-2-16,-5 6 0 0,0-5-13 0,5 0-8 15,-5-5 8-15,5 10-8 0,-5-5 0 0,5-5 0 16,-5 5 0-16,-1-5 0 0,1 10 0 0,0-5 0 16,-6-6 0-16,-6 6 0 0,6-5 0 0,-6 10 8 15,1-5-8-15,-7 5 0 0,1 10 0 0,-6-5 0 16,0 5 0-16,-5 5 0 0,-7 5 8 0,1 0-8 16,5 5 8-16,1 0-8 0,-7 0 31 0,1 6 1 15,0 4 1-15,5 10 0 0,6-10-20 0,-5 10-4 16,5-5-1-16,0 6 0 0,11-11 0 0,0 5-8 15,1-10 12-15,-1 5-4 0,6-5 9 0,0 0 2 16,11-5 0-16,-5 6 0 0,0-1 8 0,5 0 1 16,6-5 1-16,0 0 0 0,6 5-17 0,-6 0-3 15,11 0-1-15,0 0 0 0,12 0-8 0,-1 1 12 0,1-6-12 16,-1 0 12 0,1 5-123-16,0-5-24 0</inkml:trace>
        </inkml:traceGroup>
        <inkml:traceGroup>
          <inkml:annotationXML>
            <emma:emma xmlns:emma="http://www.w3.org/2003/04/emma" version="1.0">
              <emma:interpretation id="{C76FE8FF-FD92-4A75-9F4D-B5A89703C97E}" emma:medium="tactile" emma:mode="ink">
                <msink:context xmlns:msink="http://schemas.microsoft.com/ink/2010/main" type="inkWord" rotatedBoundingBox="11431,3188 15224,3065 15281,4805 11488,492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9161.5622">9387 2984 460 0,'0'0'41'0,"0"0"-33"15,0-5-8-15,0 5 0 0,-12 0 145 0,12 0 27 0,0 0 6 0,0 0 1 16,-5-5-84-16,5 5-17 0,0 0-3 0,0 0-1 15,0 0-35-15,0 0-7 0,0 0-2 0,11 5 0 16,-5 0 16-16,16-5 3 0,-5 0 1 0,17-5 0 16,0-5 10-16,6-5 1 0,11 0 1 0,5-5 0 15,12-5-18-15,-6-1-3 0,6 6-1 0,6-5 0 16,-7 5-40-16,-4-5 0 0,-7 5 0 0,6 5 0 16,-11 5 0-16,0 0 0 0,-11 5 0 0,-6 5 8 15,-6 0-185-15,-5 5-38 16,-6 5-7-16,-6 0-2 0</inkml:trace>
          <inkml:trace contextRef="#ctx0" brushRef="#br0" timeOffset="39464.1469">10139 2336 864 0,'-17'-21'76'0,"11"11"-60"15,6 0-16-15,0 0 0 16,0 10 76-16,0 0 12 0,0 0 2 0,0 0 1 0,0 0 18 0,0 0 4 16,0 0 1-16,0 0 0 0,0 15-26 0,0 0-4 15,0 11-2-15,0 4 0 0,-6 0-24 0,-5 10-5 16,6 0-1-16,-7 11 0 0,1-11-3 0,-6 10-1 16,-6 10 0-16,1 6 0 0,-1 4-22 0,-5-5-5 0,0 6-1 0,-6 4 0 15,0-4-9-15,0-6-3 0,-6-5 0 16,6-4 0-16,0-1-8 0,6-10 8 0,-6 0-8 15,17-9 8-15,6-1-24 0,-1 0-6 0,-4-5-1 16,4-5 0 0,7 0-126-16,5-9-26 0,-6-6-5 0,6 0-656 0</inkml:trace>
          <inkml:trace contextRef="#ctx0" brushRef="#br0" timeOffset="39890.3195">10767 2084 1573 0,'28'-45'69'0,"-11"25"15"0,0 0-67 0,0 0-17 15,5 0 0-15,1-1 0 0,-6 6 79 0,0 5 12 16,-6 5 2-16,1 0 1 0,-7 10-34 0,-5-5-6 16,0 15-2-16,-5 5 0 0,-1 6-21 0,-5 4-5 15,-12 15-1-15,0 5 0 0,1 6 4 0,-7 9 1 16,7 5 0-16,-6 11 0 0,-1-1-6 0,7 1-2 15,-7 4 0-15,1 16 0 0,11-11 6 0,-6 1 2 16,6-1 0-16,1 1 0 0,4-11-17 0,1-10-3 16,-6-4-1-16,0-1 0 0,6-10-9 0,-6 1 8 15,0-16-8-15,0 5 8 0,0-10 0 0,0-5-8 16,0-9 12-16,0-11-4 0,0 0 1 0,6-5 0 16,11-5 0-16,0 0 0 0,-12-10-9 0,1-5 0 15,0-6 9-15,11 1-9 0,5-10 8 0,1 0-8 0,0-5 8 16,11 0-8-16,0-1 0 0,0 1 0 0,11-5 0 15,0 0 0-15,6 5-12 0,0 4 4 0,-6 6 0 16,-5 10 0-16,-1 0 8 0,1 10 0 0,-6 5 0 0,-6 10 0 16,1 0 0-16,-1 5 0 0,0 0 0 0,1 11 0 15,-1-6 0-15,0 5 0 0,-5 0 0 0,5 5 0 16,6-5 0-16,-5 0 0 0,-1 1 0 0,6 4 0 16,0 0-128-16,5 0-23 0,1-5-5 15</inkml:trace>
          <inkml:trace contextRef="#ctx0" brushRef="#br0" timeOffset="40555.9018">11660 3175 1152 0,'17'-35'51'0,"-11"15"10"0,5 0-49 0,-5-11-12 16,5 1 0-16,0 10 0 0,-5 5 167 0,0 0 30 16,-1-5 7-16,1 5 0 0,0 5-96 0,-6-5-20 15,-6 5-4-15,6 10-1 0,0 0-31 0,0 0-7 16,-11 0-1-16,-6 5 0 0,5 5-20 0,-5 5-4 15,-11 10 0-15,5 0-1 0,-5 10 1 0,-6 6 0 16,6-1 0-16,-6 5 0 0,6-5-20 0,-6 0 0 16,11-9 0-16,1 4 0 0,5-10 0 0,11 0 0 15,-5-5 0-15,5-5 0 16,6-5-28-16,0-10-4 0,6 10 0 0,11-5 0 0,0-5 32 0,5-5 0 16,1-5 0-16,-1-5 0 0,7-5 0 0,-1 0 0 15,0-10 0-15,6 0 0 0,-5-6 0 0,-1 1 0 16,0 0 0-16,6-5 0 0,-11 10 0 0,5 0 0 0,0 4 0 15,-5 6 0-15,-1 5 26 0,1 5 5 0,-6 5 1 16,0 15 0-16,-6 0-32 0,-5 10 0 0,0 5 0 0,-1 11 0 16,-10-1 0-16,5 0 0 0,0 5 0 0,-6 6 0 15,6-6 0-15,-6 0-16 0,12-10 1 0,-6 5 1 16,-6-5 14-16,12 1 0 0,0-11 0 0,-1 0 0 16,1-5 0-16,0-5 0 0,5 0 0 0,6-5 0 15,-6-5 8-15,6 0-8 0,0-5 0 0,0 0 0 16,6-5 14-16,-1-5-4 0,-5 0-1 0,12-5 0 15,-7 5-9-15,12-11 0 0,-6 1 0 0,6-10 0 0,-5 0 0 16,5-10 10-16,-6-11-1 0,6-4 0 0,0 5-9 16,0-11 0-16,0-9 0 0,-1-5 0 0,1-6 0 15,0 1 0-15,6-1 0 0,-6-14 0 0,5 9 0 0,-5 6 0 16,0-1 0-16,0 6-11 0,0 9 11 0,-6 11 0 16,1 10 0-16,-1 5-8 0,-11 14 8 0,-6 11 0 15,-5 0 10-15,5 5-10 0,1 10 19 0,-12 5-3 16,0 0 0-16,0 0 0 0,-12 15 6 0,1 15 1 15,-6 1 0-15,0 14 0 0,0 5-34 0,-6 5-6 16,-5 11-2-16,6 4 0 0,-7-5 29 0,7 6 6 16,-7-6 0-16,7 11 1 0,-1-6 3 0,6 0 1 15,6 11 0-15,-1-6 0 0,7-4-7 0,5-1-2 16,0-5 0-16,11 1 0 0,0-6-3 0,12-5-1 16,0-10 0-16,11 1 0 0,0-6-8 0,5-5 0 15,1-10 0-15,-6 0 0 16,5-9-24-16,1-1-8 0,-6-5 0 0,5-5-1 15,-10 0-203-15,5-5-41 0,11-20-8 0,-11-1-2 0</inkml:trace>
          <inkml:trace contextRef="#ctx0" brushRef="#br0" timeOffset="40879.1773">12310 2517 1148 0,'0'0'51'0,"-11"-11"10"0,0 6-49 0,11 5-12 16,-6-10 0-16,6 10 0 0,0 0 73 0,0 0 12 16,0 0 3-16,0 0 0 0,0 0-23 0,0 0-4 15,0 0-1-15,0 0 0 0,0 0 14 0,0 0 2 16,0 0 1-16,6 0 0 0,5 0-24 0,0 5-5 15,6-5 0-15,0 0-1 0,6-10 5 0,5 5 2 16,1 0 0-16,10-5 0 0,1 0-6 0,-1-5-2 16,12 5 0-16,6-5 0 0,5 0-30 0,-5 0-7 15,-7 5-1-15,13 0 0 16,-7 5-28-16,1 0-5 0,-1 0-2 0,-5 10-702 16,-6 0-141-16</inkml:trace>
        </inkml:traceGroup>
        <inkml:traceGroup>
          <inkml:annotationXML>
            <emma:emma xmlns:emma="http://www.w3.org/2003/04/emma" version="1.0">
              <emma:interpretation id="{D1C0A89C-D1D0-436F-95DC-FBB4916D897F}" emma:medium="tactile" emma:mode="ink">
                <msink:context xmlns:msink="http://schemas.microsoft.com/ink/2010/main" type="inkWord" rotatedBoundingBox="16916,3572 21609,3420 21655,4833 16962,498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7328.0191">16151 2949 345 0,'0'-25'31'0,"0"25"-31"16,0-15 0-16,5 5 0 0,-5-6 184 0,0 1 32 16,0 0 5-16,0 0 2 0,0 5-67 0,0-5-12 15,6 0-4-15,-6 5 0 0,6 0-60 0,-6 10-13 16,11-10-3-16,-6 0 0 0,7 0-19 0,-7 0-4 16,-5 10-1-16,0 0 0 0,12-10-22 0,-12 10-5 15,0 0-1-15,0 0 0 0,0 0-3 0,0 0-1 16,0 0 0-16,0 0 0 0,0 0 0 0,0 0 0 15,-12-10 0-15,1 15 0 0,0 5 0 0,-6 0 0 16,-6 0 0-16,1 5 0 0,5 10-8 0,-12 5 0 16,7 5 0-16,-1 1 0 0,6-1 0 0,0-5 0 0,0 5 0 15,12 0 0-15,-7 0 0 0,7-4 0 0,5 4 0 16,0-10 0-16,0 0 0 0,0-5 0 0,11-5 0 0,-5 0 0 16,-6-15 0-16,0 0 0 0,11 5 0 0,6 0 0 15,0 0 0-15,0-10 0 0,0-5 0 0,0 0 0 16,0-10 8-16,5-5 0 0,-5 0 0 0,0-5 0 15,6 5-8-15,-1-6 0 0,-5-4 0 0,12 0 0 16,-7-5 0-16,1 5 0 0,11-1 0 0,-11 6 0 16,5-5 0-16,-6 0 0 0,-5 10 0 0,-5 0 0 15,-1 10 0-15,0 0 0 0,-5 4 0 0,5 1 0 16,-11 10 8-16,0 0 5 0,0 0 2 0,0 10 0 16,0-10 8-16,-5 21 1 0,-7-1 1 0,1 15 0 0,0 5-17 15,5-5-8-15,0 0 0 0,6 1 8 0,-5-1-8 0,10 0 0 16,1 0 0-16,5 0 8 0,1-9-8 0,-7 4-16 15,7-5 4-15,-1 5 1 16,-11-10-133-16,6 0-28 0,-1-15-4 0,12 5-2 0</inkml:trace>
          <inkml:trace contextRef="#ctx0" brushRef="#br0" timeOffset="47673.7992">17276 2607 1728 0,'0'0'38'0,"6"-10"8"0,-1-5 2 0,1 5 0 0,0-5-39 0,-6 5-9 0,0 0 0 0,-6 0 0 16,-5 0 52-16,5-1 9 0,-11 6 2 0,-6 0 0 16,6 10-50-16,-11 0-13 0,0 6 0 0,0-1 0 15,-1 5 0-15,1 0 0 0,0 0 0 0,5 5 0 16,1 0 0-16,5 5 0 0,5-5 0 0,1 5 0 15,5 1 0-15,1-1 0 0,5 5 0 0,0-5 0 16,5-5 0-16,1 0 0 0,0 5 0 0,-1-5 0 16,7 1 56-16,-7-1 7 0,7-5 1 0,-7 5 0 15,-5-5-52-15,6 0-12 0,-6 0 0 0,5-5 0 16,-5 5 54-16,0 0 8 0,-5 0 2 0,-1 0 0 16,6 11-52-16,-5-6-12 0,-7 5 0 0,7 5 0 0,-7 0 0 15,1 0 0-15,-6-5 0 0,0 6 0 16,0-6-48-16,-6 0-13 0,-11 0-3 15,6 0-947-15</inkml:trace>
          <inkml:trace contextRef="#ctx0" brushRef="#br0" timeOffset="46149.2369">15461 2522 633 0,'0'0'56'0,"0"0"-44"16,0 0-12-16,0 0 0 0,0 0 52 0,5-11 9 15,1 1 2-15,-6 10 0 0,0 0 13 0,6-10 4 16,-1-5 0-16,1 10 0 0,5-5-7 0,-11 10-1 15,0 0 0-15,0 0 0 0,0-5-17 0,0 5-4 0,0-10-1 16,0 10 0-16,0 0-20 0,0 0-4 0,0 0-1 0,0 0 0 16,-11 5 16-16,5 0 3 0,-5 0 1 0,-6 5 0 15,6 10-10-15,-6 0-3 0,0 1 0 0,0 4 0 16,0 5 7-16,5 0 1 0,-5 0 0 16,0 5 0-16,6 6-23 0,-6 4-4 0,0 5-1 0,6 0 0 15,-6 1 16-15,6-1 4 0,-1 0 0 0,-5-5 0 16,6 1-10-16,0-1-2 0,-1-5 0 0,-5 5 0 15,12-4-6-15,-6-1-2 0,-6-10 0 0,5 5 0 16,1-10 16-16,0 0 4 0,-1-9 0 0,7 9 0 16,-12-15-16-16,5 5-4 0,1-5 0 0,0 5 0 15,5 0 0-15,-5 0 0 0,5 0 0 0,-5 0 0 0,0 0-12 16,-1 5 0-16,-5 1 0 0,6-1 0 0,0-5 0 0,-1 0-16 16,-5 5 3-16,0-5-743 15,-5 10-148-15</inkml:trace>
          <inkml:trace contextRef="#ctx0" brushRef="#br0" timeOffset="46563.756">15065 2833 633 0,'17'-20'56'0,"-12"10"-44"0,1-5-12 0,5-5 0 15,1 0 113-15,5-5 21 0,0-6 4 0,-1 11 1 16,1-5-17-16,6 0-3 0,-6 0-1 0,11 0 0 16,-11-5-42-16,6 5-9 0,0-1-2 0,10-4 0 15,-10 0-43-15,5 5-9 0,-5 0-1 0,5 5-1 16,1 5-2-16,-1 5 0 0,-6-1 0 0,12 6 0 15,-11 0-9-15,11 5 0 0,-6 0 9 0,0 5-9 16,1 0 0-16,-1 1 0 0,-5-1 0 0,5 5 0 16,0-5 9-16,-5 0-9 0,-1 5 12 0,-5 0-12 15,0 0 21-15,6 0-2 0,-12 5-1 0,-5 5 0 0,-6-20 7 16,-6 15 2-16,-5 5 0 0,-12 0 0 0,-5 0-10 16,-6 6-1-16,-11-6-1 0,0 0 0 0,5 0-7 15,-5 0 0-15,0-5-8 0,-1 5 12 0,1 0-12 0,6-5 0 16,10-5 0-16,1 6 0 0,0 4 0 0,-1-5-13 15,12 0 1-15,0 5-928 16</inkml:trace>
          <inkml:trace contextRef="#ctx0" brushRef="#br0" timeOffset="48145.1615">17830 2682 979 0,'0'0'87'0,"6"-15"-70"0,-6 5-17 0,6 0 0 15,-6-5 89-15,0 0 15 0,5 5 2 0,-5 0 1 16,0 10-56-16,0 0-11 0,0 0-3 0,0 0 0 16,0-10-29-16,0 10-8 0,0 0 0 0,0 0 0 15,-11-5 26-15,0 5 4 0,-1 0 1 0,1 5 0 16,0 5 0-16,-1 5 0 0,-10-5 0 0,-1 10 0 16,0-5 17-16,1 5 4 0,-1 11 1 0,-5-6 0 0,0 0-32 15,-1 5-6-15,1-5-2 0,5 5 0 0,7 0 14 0,-1 1 2 16,0 4 1-16,5-5 0 0,1-5-14 15,0 0-2-15,5 0-1 0,0 0 0 0,6-4-13 0,6-1 0 16,0 0 8-16,5 0-8 0,0-5 18 0,6 0 1 16,-11-5 0-16,5 5 0 0,-5-10 15 0,5 10 3 15,-11-15 1-15,0 15 0 0,-5 0-17 0,-7-4-3 16,-5 9-1-16,0-5 0 16,-5 0-17-16,-7 0-19 0,1 5 4 0,-6-5-684 15,0 5-137-15</inkml:trace>
          <inkml:trace contextRef="#ctx0" brushRef="#br0" timeOffset="48860.4266">17892 3180 1486 0,'0'0'66'0,"0"0"14"15,17 5-64-15,0-5-16 0,-5 0 0 0,5 0 0 16,5 0 84-16,7-5 13 0,-1 0 3 0,6 0 1 0,0 0-32 16,5-5-6-16,7 0-2 0,-7-5 0 0,-5 5-29 0,0-5-7 15,6 0-1-15,-1-6 0 0,-11 1-15 0,1 0-9 16,5 0 10-16,0 0-10 0,-6-5 9 0,-11-5-9 15,-6 0 8-15,6 4-8 0,0 1 0 0,-11-5 0 16,-1 5 0-16,-5 5 0 0,0 0 0 0,0 0 0 16,0 0 0-16,-11-1 0 0,0 6 0 0,-1 0 0 15,12 15 0-15,-5-10 0 0,-12 0 0 0,5 5 0 16,12 5 0-16,0 0 0 0,-11 0 17 0,-6 5-1 16,0-5-1-16,0 10 0 0,6 5-24 0,0 0-5 15,-6 1-1-15,0 9 0 0,17 15 29 0,-12 0 6 16,-5-5 0-16,12 0 1 0,-1 6-2 0,0-6-1 15,1 5 0-15,-6-5 0 0,-6 0 6 0,17-9 0 16,5 4 1-16,7 0 0 0,-12-10-25 0,5 0-9 16,1-5 0-16,16 0 0 0,1-10 9 0,0 5 12 15,-6-5-2-15,5 0-1 0,12-5-9 0,-6-5 8 16,1 0-8-16,-1 0 8 0,6-5 0 0,0-5 0 0,0-5 0 16,0 0 0-16,-6-5-8 0,12 0 0 0,5 0 0 15,0-6-11-15,-5-4 3 0,5 5 0 0,6 5 0 0,0 0 0 16,-12 0 8-16,1 0 0 0,0 9 0 0,5-4 0 15,0 10 0-15,-5 0 9 0,-6-5-1 0,-6 10-8 16,6 0 0-16,-12 5 0 0,1 5-10 0,-6 5 10 16,0-5 0-16,-6 0 0 0,6 5 0 0,-5 5 0 15,-12 0 8-15,0 1 8 0,5 4 3 0,-10 0 0 16,-1-5 5-16,0 5 2 0,-5-5 0 0,-6 0 0 16,6 5 0-16,-12-5 0 0,-5 0 0 0,-6 0 0 0,0 1-13 15,-6-1-2-15,-11 0-1 0,0 0 0 16,12-5-10-16,-6 0 8 0,-1 0-8 0,-5 0 8 0,1-5-8 15,10-5-9-15,17 5 9 0,-5-5-13 16,0 0-31-16,5 0-7 0,6 0-1 0,6-10-1096 16</inkml:trace>
        </inkml:traceGroup>
        <inkml:traceGroup>
          <inkml:annotationXML>
            <emma:emma xmlns:emma="http://www.w3.org/2003/04/emma" version="1.0">
              <emma:interpretation id="{FDEEEE02-8C52-40F9-AE9D-D365DC01B0F2}" emma:medium="tactile" emma:mode="ink">
                <msink:context xmlns:msink="http://schemas.microsoft.com/ink/2010/main" type="inkWord" rotatedBoundingBox="22763,2701 29290,2490 29359,4623 22832,483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0129.4994">20731 2532 460 0,'0'0'41'0,"0"0"-33"0,0 0-8 0,0 0 0 0,-11 0 130 0,11 0 24 15,0 0 5-15,0 0 1 0,-17 0-28 0,17 0-6 16,0 0-1-16,0 0 0 0,0 0-51 0,0 0-10 16,0 0-3-16,12 0 0 0,4 5 6 0,1-10 1 15,12 0 0-15,10 0 0 0,7 0-10 0,4-6-2 16,1 1 0-16,12-5 0 0,-7 5-20 0,1-10-4 15,5 5 0-15,0-5-1 0,-5 5-11 0,5 0-1 16,-6 0-1-16,1 5 0 0,-17 0-18 0,-1 5 8 16,1 0-8-16,-6 0 0 0,0 0 0 0,0-1-11 15,-6 6 0-15,-6 0 0 16,7 6-53-16,-7-1-12 0,-10-5-1 0,-1 10-558 16,0-5-111-16</inkml:trace>
          <inkml:trace contextRef="#ctx0" brushRef="#br0" timeOffset="50557.2417">21614 1697 1267 0,'0'-20'28'0,"5"0"5"0,1-5 2 0,5 5 1 0,6 5-36 0,-5-1 0 16,-7 1 0-16,7 5 0 0,-12-5 58 0,0 10 5 16,5-5 1-16,-5 10 0 0,0 0 0 0,0 0 0 15,0 0 0-15,0 0 0 0,0 0 0 0,0 0 0 16,6 20 0-16,-6 5 0 0,-6 1-52 0,1 4-12 15,5 5 0-15,-6 5 0 0,-17 10 47 0,1 6 6 16,-7 4 2-16,-5 20 0 0,-11 1-3 0,0 9-1 16,0-4 0-16,0 9 0 0,-1-9-23 0,7 4-5 15,-7 6-1-15,1-1 0 0,0-14 20 0,5-1 4 16,6 1 1-16,0-6 0 0,-5-15-24 0,-1 1-5 16,12-11-1-16,-6-5 0 0,6-5-17 0,5-4 0 15,1-11 0-15,10 0 0 16,1-10-33-16,5 0-1 0,1-5 0 0,5-10 0 15,0 0-178-15,0 0-35 0,0 0-7 0,0 0-2 0</inkml:trace>
          <inkml:trace contextRef="#ctx0" brushRef="#br0" timeOffset="51087.7406">22592 1446 230 0,'6'-5'20'0,"-1"-5"-20"16,1-5 0-16,-6 5 0 0,0 10 272 0,0 0 51 16,0 0 9-16,0 0 3 0,0 0-178 0,0 0-35 15,0 0-7-15,0 0-2 0,0 0-65 0,0 0-12 16,-6 10-4-16,1 5 0 0,5 5 26 0,0 0 5 15,-6 0 1-15,6 5 0 0,-6 5-44 0,-5 5-8 16,5 6-1-16,6 4-1 0,-11 10 18 0,6 11 3 16,-7 4 1-16,-10 10 0 0,-1 6 0 0,-5 4 1 15,-6 1 0-15,0-1 0 0,-6-4-2 0,1-1-1 16,-1-4 0-16,0 4 0 0,1-9-17 0,5-1-3 16,-6-15-1-16,12 6 0 0,0-16-9 0,5-5 12 15,1-5-12-15,5-9 12 0,-6-11-12 0,12-5 8 0,-1 0-8 16,7-5 8-16,5-10 4 0,0 0 0 15,0 0 0-15,0 0 0 0,-6-15-1 0,12 0 0 0,-6 0 0 0,11-6 0 16,0-4-11-16,6 0 8 0,0-10-8 16,6 5 8-16,5-10-8 0,0-1 0 0,6 6 0 0,6 0 0 15,0 0-19-15,-1 10-2 0,1-5-1 0,-1 4 0 16,-10 11 22-16,-1 10 0 0,-6-5 0 0,1 10 0 16,-12 5 0-16,1 0 16 0,-1 5-2 0,0 10-1 15,-5 1-13-15,0 4-18 0,-1-10 4 0,1 5 1 16,0 5 21-16,-6 5 4 0,0 5 0 0,0-4 1 15,0-6-26-15,0 0-6 0,5-5-1 0,-10 10 0 16,-1-10-126-16,0 0-26 0,-5 5-4 16,0 1-812-16</inkml:trace>
          <inkml:trace contextRef="#ctx0" brushRef="#br0" timeOffset="51412.2799">23033 2446 1728 0,'0'0'153'0,"0"0"-122"16,0 0-31-16,17 15 0 0,0-5 44 0,0 5 2 15,0 0 1-15,6 6 0 0,-6-1 27 0,5 5 6 16,1 0 0-16,-6-5 1 0,6 5-21 0,-7 5-4 16,7-5 0-16,-12 11-1 0,1-6-20 0,-12 0-4 15,5 0-1-15,-10-5 0 16,5 5-6-16,-6 1-2 0,-5-6 0 0,-1 5 0 0,1-5-4 0,5-5-1 0,-5 5 0 0,6 0 0 15,5-10-8-15,-6 1-1 0,0-1-8 0,6-15 12 16,0 0-12-16,0 0 0 0,0 0 0 0,0 0 0 16,12-10 50-16,4-11 17 0,1 1 3 0,6-5 1 15,0-5-11-15,-1-5-3 0,12-10 0 0,0-1 0 16,6 6-70 0,5-5-15-16,6 5-2 0,-6 0-1 0,6-1-1 15,0 1-1-15,0 5 0 0,5 0 0 0,-10 5-127 16,-1 4-26-16,0 1-5 0,-11 10-1 0</inkml:trace>
          <inkml:trace contextRef="#ctx0" brushRef="#br0" timeOffset="107459.2206">24408 2612 799 0,'-23'0'35'0,"23"0"8"0,0 0-35 0,0 0-8 0,0 0 0 0,0 0 0 16,0 0 64-16,0-5 10 0,-11-5 2 0,11 10 1 16,-12 0-19-16,12 0-4 0,-5-5-1 0,5 5 0 15,-12 0-9-15,12 0-3 0,-11-5 0 0,11 5 0 0,0 0-10 16,0 0-3-16,0 0 0 0,0 0 0 0,0 0 25 16,0 0 5-16,0 0 1 0,0 0 0 0,0 0-37 0,0 0-7 15,0 0-2-15,0 0 0 0,-11 10 12 0,11-10 3 16,-12 10 0-16,12-10 0 0,-17 15-4 0,6-5-1 15,0 5 0-15,-1 5 0 0,1-5-23 0,6 0 0 16,-7 1 0-16,1 4 0 0,5 5 42 0,1-5 4 16,10 0 1-16,-5 0 0 0,6 5-31 0,-6 0-7 15,6-4-1-15,-6-1 0 0,5 0-8 0,1 0 12 16,0 5-12-16,-1 0 12 0,1 0 8 0,-1 0 1 16,1 1 1-16,0-1 0 0,11-5-22 0,-6 0-10 15,-5-5 1-15,11 0 0 0,-6-5 9 0,6 0 16 16,0-5-4-16,0-5-1 0,6 0 16 0,-1 0 3 15,1-5 1-15,-1 0 0 0,1-5-7 0,0-5 0 16,11 0-1-16,-6-5 0 0,0 0-23 0,-5-10-13 16,-1-6 1-16,7 6 1 0,-7 0 29 0,-5 5 6 0,0 0 0 15,-5-10 1-15,-7 4 11 0,1-4 3 0,-6 5 0 16,0 0 0-16,0 10-31 0,-11 0-8 0,5 0 0 0,-11 4 0 16,6-4-12-16,-6 5-4 0,-6 5-1 0,6-5 0 15,0 5 25-15,0-5 4 0,0 10 2 0,0 0 0 16,0-5-14-16,0 0 0 0,6 5 0 0,-6 0 0 15,6 5 0-15,-6 0 0 0,5 5 8 0,1-5-8 16,5 0-136-16,6 0-32 0,0 0-8 16,-11 15-824-16</inkml:trace>
          <inkml:trace contextRef="#ctx0" brushRef="#br0" timeOffset="108375.801">25612 2708 518 0,'0'0'46'0,"0"0"-37"0,0 0-9 0,5-5 0 16,-5 5 108-16,12-10 20 0,-1 0 4 0,-5 0 1 15,-1 0-46-15,7 0-10 0,-7-5-1 0,7 5-1 16,-1-6-9-16,0 6-2 0,1 0 0 0,-1 0 0 0,0 0-36 16,1 0-7-16,-1 0-1 0,0 5-1 0,1-5 21 0,-12 10 4 15,0 0 0-15,5-5 1 0,-5 5 38 0,0 0 7 16,0 0 2-16,0 0 0 0,0 0-44 0,0 0-9 15,-11-5-2-15,0 5 0 0,-1 0-21 0,1 0-4 16,11 0 0-16,-11-5-1 0,-6 5-3 0,5 0 0 16,1 0 0-16,5-5 0 0,-5 5-8 0,11 0 0 15,-11 0 9-15,5 0-9 0,-5-5 0 0,5 0 0 16,-5 5 0-16,-1 0 0 0,1 0 0 0,0 0 0 16,5 5 0-16,-5 5 0 0,-1-5 0 0,1 0 0 15,-6 10 0-15,6-5 0 0,-6 5 0 0,5 0 0 16,-5 5 0-16,0 1 0 0,6-1-16 0,-6 0-5 15,6 5-1-15,-1-5 0 0,7 0 22 0,-1 1 0 16,0-6 0-16,6 5 0 0,0 0 8 0,6-5 7 16,0-5 1-16,-1 0 0 0,-5-10-26 0,12 5-5 0,5-5-1 15,0-5 0-15,0 0 16 0,5-5 0 0,1-10 0 16,0 5 0-16,-1-10 41 0,1 4 11 0,5-4 3 0,-5-5 0 16,5 0-37-16,1 0-7 0,5-6-2 0,0 6 0 15,-6 0-1-15,6 0-8 0,0 0 12 0,-6 4-4 16,0-4-8-16,-5 15 0 0,0 0 0 0,-6 0 0 15,-12 5 0-15,-5 5 0 0,0 5 0 0,0 0 0 16,0 0 0-16,0 15 0 0,-5 5 0 0,5 5 0 16,-6 10 10-16,-11 1-10 0,0 4 12 0,-6 0-12 15,1 0 0-15,-1 6-16 0,-5 9 2 0,0 1 0 16,5-6 31-16,0 5 7 0,1 1 0 0,-12 14 1 16,11-4-3-16,-5-6-1 0,-1-9 0 0,-5-1 0 15,0-5 13-15,0-4 2 0,0-6 1 0,-5-5 0 0,5-10-23 16,5 0-5-16,1-5-1 0,0-5 0 0,-1-4 4 15,18-1 0-15,0-5 0 0,0 0 0 0,5-5-1 0,-5-1 0 16,-1 1 0-16,7-5 0 0,5-5-11 0,0-10 0 16,5 5 0-16,7-15 0 0,10-1-15 0,6-9-8 15,12 0-1-15,5-1-1 16,1-4-103-16,5 0-21 0,5-6-4 0,12-4-912 16</inkml:trace>
          <inkml:trace contextRef="#ctx0" brushRef="#br0" timeOffset="108837.9621">26964 1531 1882 0,'0'-25'84'0,"0"25"16"0,0-10-80 0,0 10-20 0,0 0 0 0,0 0 0 15,0-10 62-15,0 10 8 0,0 0 2 0,0 0 0 16,-6 15-31-16,0 0-5 0,-5 10-2 0,0 0 0 15,5 11-14-15,1 4-4 0,-7 0 0 0,1 5 0 16,0 6-16-16,5 4 0 0,12 10 0 0,-6 1 0 16,-6-6 23-16,0 5 4 0,6 6 1 0,-5-1 0 15,-1-5-19-15,-11 1-9 0,6-6 10 0,-12 0-10 16,0-9 0-16,1 4 0 0,-12 5 0 0,6-4-10 16,-1-1 30-16,1-15 5 0,0 0 2 0,0-5 0 15,-1-9-19-15,7-1-8 0,5-10 8 0,0-5-8 0,5-5 0 16,1 0 0-16,5 0 0 0,6-5 0 0,0 0 0 15,0-15 0-15,6 0 0 0,11-10 0 0,0-1-14 16,0-4 5-16,11 0 1 0,6 0 0 0,0-5 8 0,6 0 0 16,-1-1 0-16,-5 1 0 0,6 0-8 0,-6 0 8 15,5 10-8-15,-5 0 8 0,-11-1 0 0,0 6 0 16,-1 10 0-16,-5 5 0 0,-6 0 0 0,-11 5 16 16,12 10-4-16,-7 5-1 0,7 5 21 0,-7 6 5 15,-5 4 1-15,6 5 0 0,0 5-38 0,5 0 0 16,-5 6 0-16,5 4 0 0,6 0 0 0,0-5 0 15,-6 1 8-15,6-1-8 0,6 0 0 0,-1-5-20 16,7 1 4-16,-7-11 1 16,-5 0-167-16,6-5-34 0</inkml:trace>
        </inkml:traceGroup>
      </inkml:traceGroup>
      <inkml:traceGroup>
        <inkml:annotationXML>
          <emma:emma xmlns:emma="http://www.w3.org/2003/04/emma" version="1.0">
            <emma:interpretation id="{F6386A98-2536-41FC-985B-69020006DC5D}" emma:medium="tactile" emma:mode="ink">
              <msink:context xmlns:msink="http://schemas.microsoft.com/ink/2010/main" type="line" rotatedBoundingBox="2293,6049 29521,5028 29625,7781 2396,8802"/>
            </emma:interpretation>
          </emma:emma>
        </inkml:annotationXML>
        <inkml:traceGroup>
          <inkml:annotationXML>
            <emma:emma xmlns:emma="http://www.w3.org/2003/04/emma" version="1.0">
              <emma:interpretation id="{0BC1D463-0C4D-4C12-B1CD-B186C92C0349}" emma:medium="tactile" emma:mode="ink">
                <msink:context xmlns:msink="http://schemas.microsoft.com/ink/2010/main" type="inkWord" rotatedBoundingBox="2300,6257 5360,6142 5414,7582 2354,769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29934.9476">1441 5905 230 0,'11'-20'20'0,"-5"10"-20"0,-6-5 0 0,0-1 0 16,0-4 220-16,11 5 40 0,0 0 8 0,1 0 2 16,-18 0-132-16,12-5-26 0,5 10-6 0,0-5-1 15,-11 5-37-15,0 0-7 0,0 0-1 0,0 10-1 16,0 0-19-16,0 0-3 0,-5-5-1 0,5 5 0 16,0 0 0-16,0 0-1 0,-17-5 0 0,5 5 0 15,1 5-19-15,0 0-3 0,5 0-1 0,-11 5 0 16,0 0-3-16,0 0-1 0,6 0 0 0,-6 5 0 15,-6 0 5-15,12 10 1 0,-6 0 0 0,0 5 0 16,0 6 3-16,0-1 1 0,0 5 0 0,0-5 0 16,6 5 2-16,-1 6 0 0,1-6 0 0,11-5 0 15,-6 5-6-15,6-10-1 0,6-4 0 0,0-1 0 16,-1-5-13-16,7 0 8 0,-1-5-8 0,0-5 0 16,-11-10 0-16,17 0 8 0,6-5-8 0,0-5 0 15,-6-10 0-15,0 0 0 0,-1 0 0 0,7-5 0 0,0-11 0 16,-12 6-13-16,6-5 4 0,0-5 1 0,0 0 8 0,0-1-10 15,-11 6 10-15,5-5-10 0,0 5 10 0,0 10 0 16,1 5-9-16,-7 4 9 0,-5 1 0 0,0 15 0 16,0 0-9-16,0 0 9 0,0 0 0 0,0 15 0 15,0 11 8-15,0-6-8 0,0 5 8 0,0 0-8 16,-5 0 0-16,5 0 9 0,5 0-9 0,-5-5 0 16,0 1 0-16,0-1 0 15,6 0-29-15,5 0-8 0,-5-10-2 0,5 5-628 16,6-5-125-16</inkml:trace>
          <inkml:trace contextRef="#ctx0" brushRef="#br0" timeOffset="130191.0274">2470 5613 1594 0,'0'0'71'0,"-6"-10"14"0,6 10-68 0,-5-15-17 0,-7 5 0 0,1 0 0 15,5 0 36-15,-5 5 4 0,-6 5 1 0,0 0 0 16,0 5 2-16,0 5 0 0,-5 5 0 0,5 10 0 16,-12-5 4-16,7 10 1 0,-7 1 0 0,1 4 0 15,6 0-4-15,-1 5-1 0,-5-5 0 0,11 6 0 16,0-1-11-16,5 0-3 0,-5 0 0 0,6 0 0 0,5-9-11 16,1 4-2-16,5-5-1 0,5 0 0 0,1-5-15 0,5 5 9 15,1-4-9-15,5-6 8 0,0-5-8 16,0 0 0-16,11 0 0 0,-5-10 0 15,5 0-108-15,0-5-13 0,0-5-3 0</inkml:trace>
          <inkml:trace contextRef="#ctx0" brushRef="#br0" timeOffset="129391.3189">349 5905 748 0,'0'-15'67'0,"0"15"-54"0,0 0-13 0,0 0 0 0,0 0 54 0,0 0 8 15,0 0 2-15,0 0 0 0,0 0-12 0,0 0-3 16,0 0 0-16,0 0 0 0,11 10-12 0,-11-10-2 15,0 0-1-15,17 5 0 0,-5 5-4 0,5-5-1 16,-17-5 0-16,11 5 0 0,6-5 11 0,0-5 3 16,0 0 0-16,0-5 0 0,0 0 6 0,0-5 2 15,5 0 0-15,7-1 0 0,-12-4-24 0,5 10-5 16,-5-5-1-16,6 0 0 0,-6 0-12 0,5 0-9 16,-5 5 12-16,6 0-12 0,-6 5 0 0,0-5 0 15,-11 0 0-15,5 0 0 0,-5 0 8 0,-1 0-8 16,1-6 0-16,0 6 0 0,-12 0 0 0,6-5 0 15,-6 0 0-15,1 0 0 0,5 0 0 0,-6-5 0 16,0 0 0-16,6-5 0 0,-5 0 12 0,-7-1-4 16,1 1 0-16,5 0-8 0,6 10 19 0,-11-5-3 15,0 5-1-15,-6 5 0 0,0 0-7 0,6 5 0 0,-6 0-8 16,0 0 12-16,0 10 12 0,0 0 3 0,0-5 0 16,-6 15 0-16,0-5-16 0,6 10-3 0,-5 0-8 0,-1 5 12 15,1 10 4-15,-1 1 1 0,0-1 0 0,-5 5 0 16,5 5 5-16,1 1 1 0,-1-1 0 0,1 5 0 15,5-5 4-15,0 1 1 0,11-1 0 0,-5 0 0 16,11-5-10-16,5 0-2 0,1 6 0 0,5-6 0 16,1-5-8-16,5 5-8 0,-6-10 12 0,6 1-12 15,6-1 11-15,-7-5-11 0,7 5 10 0,0-10-10 16,-1 0 0-16,1-5 0 0,5 0-13 0,1 1 4 16,-1-1-143-16,0 0-29 15</inkml:trace>
          <inkml:trace contextRef="#ctx0" brushRef="#br0" timeOffset="130601.5208">2968 5040 1152 0,'11'-15'102'15,"-5"-5"-82"-15,-1 0-20 0,1 0 0 0,0 5 151 0,-1 5 25 16,-5 10 6-16,0-10 1 0,0-1-75 0,0 11-14 0,0 0-3 0,0 0-1 16,0 16-50-16,-5 9-11 0,-1 0-1 0,0 10-1 15,1 0-11-15,-1 10-1 0,6 6-1 0,-6 14 0 16,6 0 2-16,-5 6 0 0,5 4 0 0,5 1 0 16,-5-6 8-16,6 0 1 0,-6 6 1 0,11-16 0 15,-5-5-6-15,-6-4 0 0,6-1-1 0,-6-10 0 16,0 0-4-16,-6 1-1 0,6-16 0 0,-6 0 0 15,1-10 2-15,-1 5 0 0,-5-5 0 0,-1 0 0 16,7-10-5-16,-7 0-1 0,12-5 0 0,0 0 0 16,0 0-10-16,0 0 10 0,0 0-10 0,0-15 10 15,0 0-10-15,12-5 0 0,-7 0 0 0,7 0 0 16,-1-5 0-16,0 0 0 0,6 4 0 0,-5 6 0 0,-1-5 0 16,0 0 0-16,6 10 0 0,0 0 0 0,0 5 0 15,-6-5 0-15,-11 10 11 0,17 5-11 0,-5 0 18 16,5 5-2-16,-6 5-1 0,-5 0 0 0,5 5-7 15,0-5-8-15,-11 5 11 0,6 1-11 0,0 4 12 0,-1 0-4 16,12 0 0-16,0 5-8 16,-11 0-53-16,5-5-18 0,12 6-3 0,-1-6-704 15,-5 5-141-15</inkml:trace>
        </inkml:traceGroup>
        <inkml:traceGroup>
          <inkml:annotationXML>
            <emma:emma xmlns:emma="http://www.w3.org/2003/04/emma" version="1.0">
              <emma:interpretation id="{F7269CD6-D0DE-4D6A-B393-BF0722D893A3}" emma:medium="tactile" emma:mode="ink">
                <msink:context xmlns:msink="http://schemas.microsoft.com/ink/2010/main" type="inkWord" rotatedBoundingBox="7787,5968 13204,5765 13254,7089 7837,7292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32139.3387">6932 5905 1587 0,'11'0'70'0,"1"0"15"0,5-5-68 0,0 0-17 0,11 0 0 0,-5 0 0 15,5-5 56-15,0-5 8 0,0-1 2 0,1 1 0 16,5 0-18-16,-6-5-3 0,6-5-1 0,-6-5 0 16,0 0-10-16,-5-5-2 0,0 4-1 0,5-4 0 15,-11 5-11-15,0-5-3 0,-6 0 0 0,6-1 0 16,-6 1 0-16,-5 5 0 0,5 0 0 0,-5 0 0 16,5 5 2-16,-5-1 0 0,-6 1 0 0,0 5 0 15,0 5-19-15,0 5 8 0,0 10-8 0,0 0 0 16,-11-5 20-16,11 5-4 0,-12 0 0 0,-5 10 0 15,6 0-5-15,-6 10-2 0,0 5 0 0,6 6 0 0,-6-1-9 0,0 5 12 16,6 10-12-16,-6-5 12 0,0-4-12 0,5-1 0 16,1 5 9-16,0 0-9 0,5 0 0 0,-5-9 0 15,11-1 0-15,0-5 0 0,0 0 0 0,0-5 0 16,5 0 0-16,7-5-8 16,-7 5-107-16,12-10-21 0,-5 1-4 0</inkml:trace>
          <inkml:trace contextRef="#ctx0" brushRef="#br0" timeOffset="132461.5878">7803 5382 1882 0,'0'-15'84'0,"6"15"16"0,5 5-80 0,0-5-20 16,1 5 0-16,5 5 0 0,0 0 69 0,-6 5 10 0,6 0 1 0,-6 5 1 15,6 0-31-15,-6 1-6 0,1 4-2 0,-7 0 0 16,7 0-25-16,-7 5-5 0,1 5 0 0,0-5-1 15,-1-4 18-15,1 4 4 0,-6-5 1 0,0-5 0 16,0 5-21-16,6-5-4 0,-6-5-1 0,-6 5 0 16,6-10 4-16,0 1 0 0,-6-1 0 0,6-10 0 15,0 0 25-15,0 0 6 0,0 0 1 0,0 0 0 16,0 0-26-16,0 0-5 0,0 0-1 0,0 0 0 16,0 0 7-16,12-16 1 0,-7 1 0 0,7 0 0 15,-1-5 9-15,6-5 3 0,0 0 0 0,5 0 0 16,-5-5-32-16,0-1 0 0,6-4 0 0,0-5 0 15,-1 5 0-15,1-5 0 0,-6-1 0 0,6 6 0 16,-1 0-138-16,1 10-34 16,-12 5-6-16,6 5-952 0</inkml:trace>
          <inkml:trace contextRef="#ctx0" brushRef="#br0" timeOffset="131793.7435">5728 5684 1537 0,'0'-31'68'0,"0"16"14"0,11 5-66 0,0-10-16 15,6 0 0-15,0-5 0 0,-6-5 73 0,12 0 11 0,-6-1 3 0,6-4 0 16,-1 10-32-16,6 0-7 0,1 0 0 16,-7 5-1-16,7-5-30 0,-12 4-5 15,-6 6-2-15,6 0 0 0,0 10-10 0,-6 0 0 0,-5 0 9 0,5 15-9 16,0 0 0-16,6 10 0 0,-5 11 0 15,-1 9 0-15,-5 0 0 0,5 10 0 0,0 1 0 0,-5 4 8 16,0-5-8-16,-6 0 0 0,5 6 0 0,1-6 0 16,-6-5 0-16,0-5 0 0,-6-9 0 0,6 4 0 15,0-5 0-15,-5-5 0 0,-1-5 0 0,-5-5 0 16,5-5 0-16,6 5 11 0,0-15-11 0,0 0 12 16,0 0 3-16,-11 5 1 0,11-5 0 0,0 0 0 15,0 0-6-15,0 0-1 0,0 0 0 0,17 6 0 16,5-6 3-16,1 0 0 0,0 0 0 0,-1 0 0 15,1-6 7-15,-1 1 1 0,1 0 1 0,0-5 0 16,-1 0-9-16,1 0-1 0,-6-5-1 0,5 0 0 0,-5-5 14 16,6-5 4-16,-6 0 0 0,0-5 0 0,6-6-6 15,-6 1-1-15,5-10 0 0,6 0 0 0,-11-11-12 16,12 1-9-16,-1 0 12 0,6-6-12 0,0 6 0 0,-6 5 0 16,6 0 0-16,0 9 0 15,6 6-29-15,-18 5-13 0,-5 5-2 0,6 10-1 16,-6 10-115-16,-6 10-22 0</inkml:trace>
          <inkml:trace contextRef="#ctx0" brushRef="#br0" timeOffset="132744.2518">8702 5246 1497 0,'23'-10'66'0,"-12"5"14"0,6 0-64 0,0 0-16 16,6-5 0-16,-1 5 0 0,7-5 117 0,-7 0 20 15,12 0 4-15,-5 0 1 0,4 5-59 0,7-5-12 16,-6 5-3-16,6-10 0 0,-1 5-47 0,6-6-9 16,6-4-3-16,6 5 0 0,-12 0-9 0,6 0 0 0,-6 0 0 15,0 0 0 1,-11 0-44-16,-5 0-2 0,5 0 0 0,-12 0-601 0,1-5-120 0</inkml:trace>
          <inkml:trace contextRef="#ctx0" brushRef="#br0" timeOffset="132885.226">9505 4593 1958 0,'0'0'87'0,"0"0"17"15,0 0-83-15,0 0-21 0,-11 5 0 0,0 10 0 16,-6 0 48-16,5 10 4 0,1-5 2 0,0 5 0 0,-6 5-5 0,6 11-1 15,-1-1 0-15,1 5 0 0,0 0-17 0,-1 6-4 16,1-1-1-16,0 10 0 0,-1-4-26 0,1 4 0 16,0 0 0-16,-1 6 0 0,1-6 30 0,0 0 1 15,0 0 0-15,-1-4 0 0,1-6-41 0,0 5-8 16,-1-4-2-16,-5-1-717 16,6-5-144-16</inkml:trace>
          <inkml:trace contextRef="#ctx0" brushRef="#br0" timeOffset="133438.053">9539 5643 2026 0,'0'0'44'0,"6"-5"10"0,0 0 2 0,11 0 1 0,0-5-45 0,0 0-12 0,5-5 0 0,1 5 0 16,5-5 28-16,6-5 3 0,0-5 1 0,0 5 0 15,-6-6-21-15,6 1-11 0,-6-5 12 0,6 5-12 16,-11-5 12-16,-1 0-12 0,1 5 12 0,0-6-12 16,-1 1 8-16,-5 5-8 15,0 5 0-15,6-5 0 0,-6 5 43 0,-6 0 5 0,6 5 0 0,-11-1 1 16,5 1-27-16,-5-5-6 0,-6 10 0 0,0 10-1 16,0 0-3-16,0 0-1 0,0 0 0 0,-12 0 0 15,-5 5-11-15,1 0 0 0,-1 10 0 0,0 0 0 16,0 1 0-16,-6-1-16 0,6 0 4 0,-6 10 1 15,6-5 11-15,0 5 16 0,1-5-4 0,4 5-1 16,1-5-11-16,5 6 0 0,6-6 0 0,-5 10 0 16,5-5 0-16,5-5 0 0,1 5 0 0,0 0 0 15,-1-5 0-15,1 1 8 0,0 4 2 0,5 0 0 0,-6-5-10 16,1 0 0-16,5 0 0 0,1 0 0 0,-7-10 0 0,1 0 0 16,-6-10 0-16,17 5 0 0,-6-10 0 0,1 0 0 15,5-5 0-15,0 0 0 16,5-5 12-16,6-5-4 0,-5 0 0 0,5-5 0 0,6 0-8 0,6-16 0 15,0-4 0-15,-1 5 0 0,1 0 32 0,-1 5 4 16,1 4 0-16,-6 1 1 0,0 10-37 0,-6 5 0 16,-5 5 0-16,-1 5 0 0,1 5 32 0,-6 5 8 15,-6 0 1-15,6 10 1 0,-6 0-23 0,1 0-5 16,-1 5-1-16,0 6 0 0,1 4-1 0,-1 0-1 16,-5-5 0-16,5 5 0 0,0-5 7 0,6 10 2 15,-5 6 0-15,5-11 0 0,-6 0-20 0,0-5 0 0,6 5 0 16,-6-5 0-1,1-4-100-15,-1-1-24 0,0-10-5 0,1 0-667 0,-12-10-132 0</inkml:trace>
          <inkml:trace contextRef="#ctx0" brushRef="#br0" timeOffset="133689.1138">11112 4990 1497 0,'0'0'66'0,"0"0"14"0,0 0-64 0,0 0-16 16,11 10 0-16,-6 10 0 0,-5 0 108 0,0 0 19 16,-5 5 3-16,-1 11 1 0,1-6-2 0,-12 5 0 15,0 5 0-15,-6 5 0 0,-5-4-55 0,-1 4-11 16,1-5-3-16,0 5 0 0,-6-5-7 0,6 1-1 16,-1-6-1-16,7 0 0 0,-1-5-15 0,1 0-4 15,-1 1 0-15,0-6 0 16,12 0-51-16,-6 0-10 0,0-5-3 0,6 5 0 15,-1-5-102-15,-5 0-21 0,6-10-4 0,5 11-940 16</inkml:trace>
        </inkml:traceGroup>
        <inkml:traceGroup>
          <inkml:annotationXML>
            <emma:emma xmlns:emma="http://www.w3.org/2003/04/emma" version="1.0">
              <emma:interpretation id="{9FD063A7-B045-4A6E-8ACC-026782D3E1C2}" emma:medium="tactile" emma:mode="ink">
                <msink:context xmlns:msink="http://schemas.microsoft.com/ink/2010/main" type="inkWord" rotatedBoundingBox="15069,5570 20824,5354 20901,7402 15146,761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36464.7752">13017 5467 633 0,'40'-15'28'0,"-40"15"6"0,0 0-34 0,0 0 0 0,0 0 0 0,0 0 0 16,23 0 199-16,-6 0 33 0,5-5 6 0,1 5 2 15,-6 0-141-15,5 0-28 0,-5 0-6 0,0-5-1 16,0 10-56-16,6-10-8 0,-12 0 0 0,6 0-12 16,0 0 12-16,0-5 0 0,0 0 12 0,0 0-12 15,-6-5 0-15,1 5 0 0,5-5 0 0,-6 0 0 16,6-5 46-16,-6 0 2 0,6-1 1 0,-5-4 0 16,-1 0-25-16,6 0-4 0,-6-5-2 0,0 0 0 15,1 5-18-15,-1-6 10 0,0 1-10 0,-5 5 8 16,0 0-8-16,-1 0 0 0,-5 5 0 0,0 0 0 0,0 10 0 15,-5-6 0-15,-1 6-14 0,0 0 5 0,-5 5 9 16,0 0 11-16,-1 0-3 0,1 5 0 0,-6 5-8 0,6 0-11 16,-6 0 3-16,0 5 0 0,6 0 8 15,-6 6 0-15,0-1 0 0,-6 5 0 0,6-5 24 0,-6 0 8 16,6 10 0-16,-5 5 1 0,-6 0-1 0,11 1-1 16,-6 4 0-16,12 5 0 15,-6 5-31-15,0 0 0 0,5 11 0 0,1-6 0 0,0 0 31 0,5 16 0 16,-5-6 0-16,11 0 0 0,0-4-22 0,11-6-9 15,-5-5 8-15,5 0-8 0,0-10-10 0,6 1-7 16,0-6-2-16,6-10 0 16,0-5-213-16,5-5-44 0,45-10-8 0,-22-20-1 0</inkml:trace>
          <inkml:trace contextRef="#ctx0" brushRef="#br0" timeOffset="136719.9712">13866 5377 1458 0,'0'0'64'0,"0"-15"14"0,0 0-62 0,5 0-16 0,-5-5 0 0,12-1 0 15,-7 1 100-15,1 5 18 0,5 0 3 0,6-5 1 16,6 0-33-16,0 5-6 0,-7-5-2 0,7 10 0 16,0-5-38-16,-1 10-8 0,1-5-2 0,-6 5 0 15,0-6-15-15,0 11-3 0,-17 0-1 0,17 0 0 16,0 11-6-16,-6 4 0 0,0 0-8 0,6 0 12 16,-5 5-1-16,-1 10-1 0,-5 0 0 0,5 5 0 15,0 6-10-15,-5 4 0 0,5-5 0 0,1 5 0 16,-1-15 36-16,6 6 6 0,-6-1 1 0,6-5 0 0,0 0-35 15,0-5-8-15,6-5 0 0,-6 1 0 0,5-1-10 16,-5 0-4-16,0-5-1 0,0-5 0 16,0-10-141-16,0 0-28 0,0 5-5 0</inkml:trace>
          <inkml:trace contextRef="#ctx0" brushRef="#br0" timeOffset="136961.3455">14714 5075 1670 0,'0'0'148'0,"-11"-10"-118"16,11 0-30-16,0 10 0 0,0 0 100 0,0 0 15 16,0 0 2-16,-17 10 1 0,0 0-22 0,-6 10-5 15,1 1-1-15,-7 4 0 0,1 5-72 0,0-5-18 16,-6 10 0-16,6 5 0 0,-6-4 32 0,5 4 2 0,-5-5 1 0,6 5 0 16,-6-5-22-16,12 1-4 0,-7-1-1 0,1 5 0 15,5-5-8-15,1 5-17 0,-1 1 4 0,1-6 1 31,-1-10-106-31,0 5-21 0,1 0-4 0,5-5-1 0</inkml:trace>
          <inkml:trace contextRef="#ctx0" brushRef="#br0" timeOffset="137335.8025">15161 5442 1209 0,'17'-25'53'0,"-12"10"12"0,7 5-52 0,-1 0-13 15,0-5 0-15,6 0 0 0,6 0 175 0,-6 0 32 16,0-5 6-16,0 4 2 0,-6 1-130 0,6-5-25 16,0 5-6-16,-11 0-1 0,5 0-39 0,-5 5-14 15,-6 10 9-15,0 0-9 0,0 0 47 0,0 0 4 16,0 0 1-16,0 0 0 0,-17 5-32 0,-6 5-7 16,1 10-1-16,-7 5 0 0,1 5 42 0,-6 1 8 15,6-1 2-15,-1 5 0 16,1 5-80-16,6-5-16 0,-1-4-4 0,6-1 0 0,0-5 28 0,6 0 8 15,5-5 0-15,6 0 0 16,0-5-28-16,0 0 2 0,6-10 0 0,11-5 0 0,-6 5 26 0,6-5 0 16,0 0 0-16,0-5 0 15,0-5-47-15,5 0-4 0,-5-10-1 0,0 0 0 0,6 0 27 0,0-10 5 16,-6 0 0-16,5-6 1 0,7 6 19 0,-13 0 0 0,1 0 0 16,-5 10 0-16,5 10 24 0,-6 0 1 0,0 0 1 15,-11 10 0-15,0 0 14 0,6 10 2 0,0 5 1 16,-6 5 0-16,-6 0-35 0,6 5-8 0,6 0 0 0,-1 0 0 15,-5 1 0-15,6-1 0 0,0 0 0 0,-6 0 0 32,5-5-122-32,1 0-23 0,5 15-5 0,-11-15-1 0</inkml:trace>
          <inkml:trace contextRef="#ctx0" brushRef="#br0" timeOffset="137589.3434">16450 5090 1785 0,'0'-15'159'0,"12"-5"-127"16,-1 0-32-16,0 5 0 0,-11 0 116 0,6 0 18 16,5 0 3-16,-5 0 1 0,-1 5-78 0,1 0-15 15,0 0-3-15,-6 10-1 0,0 0-17 0,-23 0-3 16,1 0-1-16,-7 10 0 0,7 5-34 0,-12 5-7 16,-6 5-2-16,1 5 0 0,-1 0 51 0,6 10 9 15,-6-4 3-15,7 4 0 0,-1 0-28 0,5 5-12 16,7-4 10-16,-1-1-10 0,6 0 8 0,0-5-8 15,11-5 0-15,-5 0 9 0,11-4-9 0,6-6 0 16,-1 5-10-16,12-5 10 16,6-5-55-16,0 0-5 0,5-5 0 0,6 0-1024 0</inkml:trace>
          <inkml:trace contextRef="#ctx0" brushRef="#br0" timeOffset="137838.1702">16688 4924 1036 0,'0'0'92'0,"0"-10"-73"0,0-5-19 0,0 5 0 16,0 10 202-16,0-10 37 0,5 0 7 0,7 5 2 15,-7-5-136-15,12-5-26 0,0 5-6 0,12-5 0 16,-7 5-30-16,12 0-6 0,-6-5 0 0,12 5-1 16,0-5-17-16,-1-1-3 0,1-9-1 0,-1 15 0 15,1-5-22-15,0 5 9 0,5-5-9 0,-11 5 0 16,-6-5-60-16,6 5-20 0,-11-5-3 0,-1 5-595 15,1 0-119-15</inkml:trace>
          <inkml:trace contextRef="#ctx0" brushRef="#br0" timeOffset="138084.4493">17078 4221 1544 0,'0'0'68'0,"0"0"15"0,0 0-67 0,0 0-16 15,6 15 0-15,-6 5 0 0,0 0 82 0,-6 10 13 16,0-5 2-16,6 10 1 16,-5 1 1-16,-1 4 0 0,-5 5 0 0,5 5 0 0,-5 6-12 0,5 4-3 15,-5 0 0-15,0 26 0 0,5-6-32 0,0-4-8 16,-5-6 0-16,5 5-1 0,1-9-43 0,-1-1-19 0,0 0 2 16,1-4 0-16,5-11 17 0,-6 0 0 0,6-9 0 0,-11-1 0 15,5-5-158 1,0-10-28-16,6 0-6 0,-11-5 0 0</inkml:trace>
          <inkml:trace contextRef="#ctx0" brushRef="#br0" timeOffset="138336.8435">17604 4196 2304 0,'-23'-21'204'0,"23"16"-163"16,-5 0-33-16,5 5-8 0,0 0 28 0,0 0 3 15,0 0 1-15,5 15 0 0,1 11-12 0,0 4-3 16,-1 5 0-16,1 0 0 0,0 10 24 0,-6 11 5 16,0-1 1-16,0 10 0 15,5 6-59-15,-5-1-11 0,-5 0-2 0,-1 6-1 0,6-11 26 0,-6 6 0 16,1-6 0-16,-1 0 0 16,0-9-17-16,6-1-8 0,-11 0-2 0,5-10-1087 15</inkml:trace>
          <inkml:trace contextRef="#ctx0" brushRef="#br0" timeOffset="138719.3723">18006 4924 1958 0,'0'0'87'0,"0"0"17"0,0 0-83 0,0 0-21 16,0 0 0-16,0 0 0 0,0 0 56 0,0 0 6 0,0 16 2 0,0-1 0 15,-6 0 0-15,6 5 0 0,6-5 0 0,-1 5 0 16,-5-10-52-16,6 5-12 0,5-5 0 0,0-5 0 15,1 5 0-15,5-10 0 0,0 0 0 0,0 0 0 16,11-10 0-16,0 0-12 0,-5 0 3 0,-1-5 0 16,1-5 9-16,0 0 12 0,5 0-2 0,-11 0-1 15,0-6-9-15,11 11 0 0,0 5 0 0,1 0 0 16,-7 0 10-16,7 5 3 0,-1 0 1 0,-5 10 0 16,-1 5-14-16,1 5 0 0,-1 5 0 0,1 1 0 15,0 4 0-15,-6 5 0 0,-6 0 0 0,-5 10 0 16,5 0 12-16,-5 6-3 0,-1-6-1 0,-5 10 0 15,-5 0 20-15,5 1 4 0,0-1 1 0,-6 5 0 0,-5-4-19 0,-6-1-4 16,11 5-1-16,-5 0 0 0,-12-4-9 0,6-6 0 16,-6 0 0-16,1 5 0 0,-1-9 31 15,1-1 4-15,-7 5 1 0,7-5 0 0,5-4-7 0,-6-1-1 16,-16-5 0-16,5-5 0 0,11 0-39 0,-5-15-8 16,11 0-1-16,-6-5-1 0,6-5 49 0,6-10 9 15,5 0 3-15,1-10 0 0,-1 0-11 0,12-10-1 16,5 0-1-16,6-6 0 0,0 1-10 0,0-5-1 15,5 0-1-15,18-5 0 0,5-1-15 0,0 1-10 16,1-5 2-16,10 0 0 16,-5 9-80-16,6-4-15 0,-1 0-3 0,1 0-739 15,-1 4-148-15</inkml:trace>
        </inkml:traceGroup>
        <inkml:traceGroup>
          <inkml:annotationXML>
            <emma:emma xmlns:emma="http://www.w3.org/2003/04/emma" version="1.0">
              <emma:interpretation id="{0A22C86D-EB95-491D-875F-4AA6DD784895}" emma:medium="tactile" emma:mode="ink">
                <msink:context xmlns:msink="http://schemas.microsoft.com/ink/2010/main" type="inkWord" rotatedBoundingBox="23039,5706 26825,5564 26867,6681 23081,682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40420.9817">23932 4487 1497 0,'23'-30'66'0,"-12"15"14"0,-5-5-64 0,0 5-16 16,-6-5 0-16,0 10 0 0,0 10 157 0,-12-11 28 15,1 6 6-15,-6 5 1 0,-5 5-103 0,-7 11-20 0,-5-6-4 0,-5 10-1 16,-7 5 0-16,-10 10 0 0,-6 5 0 16,5 0 0-16,6 6-30 0,0-1-6 0,-5 5-2 15,5-5 0-15,11 1-2 0,6-6 0 0,12 5 0 0,-1-5 0 16,6 1-8-16,6-6-3 0,5-5 0 0,6 5 0 16,6 0-13-16,5 1 0 0,6-6 0 15,6 5 0 1,-1-5-45-16,7 0-15 0,-7-10-4 0,1 5-1152 0</inkml:trace>
          <inkml:trace contextRef="#ctx0" brushRef="#br0" timeOffset="140796.5733">24040 5146 2127 0,'0'0'47'0,"0"0"9"0,0 0 3 0,11 10 1 0,-5 5-48 0,5-5-12 15,-11-10 0-15,6 15 0 0,5-15 16 0,6 10 0 16,0 0 1-16,11-5 0 0,-5 0 18 0,5-5 3 16,1-5 1-16,10 0 0 0,1 0-19 0,11-5-4 15,-12-5-1-15,1 0 0 0,5 0 6 0,-5-5 2 16,-6-6 0-16,-1 6 0 0,-4-5 1 0,5 0 1 16,-12-5 0-16,1-5 0 0,-12 5-4 0,6-1-1 15,-11 6 0-15,5 0 0 0,-11-5-11 0,0 5-9 16,6 5 12-16,-6-5-12 0,-6 10 20 0,6-1-2 15,-5 6-1-15,-7 0 0 0,1-5-9 0,0 5-8 16,-6 10 9-16,0 0-9 0,-6 10 15 0,-5 0-3 16,-1 10-1-16,-4 1 0 0,-13 9 16 0,12 0 3 15,0 5 1-15,1 10 0 0,-7-10-31 0,17 1 0 16,6-1 0-16,6 5-10 0,5-5 10 0,1 5 9 0,5-4-1 16,-6 4-8-16,6-5 11 0,6 10-11 0,-1 1 10 15,7-11-10 1,-1 0-80-16,12-5-21 0,-1 0-5 0,12-10-1078 0</inkml:trace>
          <inkml:trace contextRef="#ctx0" brushRef="#br0" timeOffset="139723.923">21444 4779 633 0,'0'-41'56'0,"6"26"-44"16,5-5-12-16,-5-5 0 0,-1-5 240 0,1 5 47 16,0 0 9-16,-1 5 1 0,1 0-185 0,-6 4-36 15,0 6-8-15,0 0-2 0,-6 0-31 0,1 0-7 16,5 10 0-16,-17 5-1 0,0 0 0 0,0 10 0 16,-12 5 0-16,1 11 0 0,-6 9 10 0,-5 5 3 15,5 5 0-15,-6 6 0 0,1 4-5 0,-1 0-1 16,0 1 0-16,6-1 0 0,1-10-18 0,10 0-4 15,0 1-1-15,12-1 0 0,0-10-11 0,11 0-9 0,5-4 9 16,7-6-13-16,-1-10 13 0,6 0 8 0,6-10 0 16,-1 0-8-16,6-10 11 0,1 0-11 0,-1-10 10 15,0 5-10-15,1-5 0 0,-7-5-13 0,6 0 1 0,-5-5 0 16,0 0 12-16,5-16 0 0,-5 6 0 0,-1-5 0 16,1 0 0-16,-6 5 0 0,0-5 0 0,5-6 0 15,-10-4 0-15,-1 0 0 0,6-5 0 0,-6 4 0 16,1 6 20-16,-1 0 6 0,-5 10 2 0,5 0 0 15,-11 4-20-15,0 1-8 0,-6 10 0 0,-5 5 8 16,-6 5-8-16,0 5-11 0,-11 10 3 0,-6 10 0 16,-11 0-152-16,-1 11-31 15,-10-1-5-15</inkml:trace>
          <inkml:trace contextRef="#ctx0" brushRef="#br0" timeOffset="140166.0585">22174 4738 1324 0,'11'-25'59'0,"-11"25"12"0,0 0-57 0,11 0-14 16,-11 0 0-16,0 0 0 0,12 5 189 0,-1 5 35 15,-5 6 8-15,-1 4 0 0,-5 5-157 0,6 5-32 0,-6 0-7 0,0 10 0 16,0-5 0-16,-6 6 0 15,6-6 0-15,0 0 0 0,-5-10-36 0,5 0 0 16,0 0 0-16,-6-4 0 0,6-1 58 0,0-10 5 16,0-10 1-16,0 10 0 0,0 0-52 0,0-10-12 0,0 0 0 0,0 0 0 15,0 0 0-15,0 0 0 0,0 0 0 0,0 0 0 16,0-15 20-16,0 0 2 0,6-5 0 0,-1-1 0 16,1-4-22-16,5 0 0 0,6-5 0 0,0-5 0 15,6 0 0-15,5-1 0 0,0-4 0 0,6-5 0 16,0 10 0-16,0 0 0 0,0 4 0 0,-6 11 0 15,-5 0 0-15,-1 10 0 0,1 5 0 0,0 5 0 16,-12 10 8-16,-5 5 1 0,-6 5 0 0,0 6 0 16,-6 4 0-16,-11 5 0 0,0 0 0 0,11 5 0 15,6 1-1-15,0-6 0 0,0-5 0 0,-5 5 0 16,10 0-8-16,-5-5 0 0,-5-4 0 0,5-1 8 16,-6-5-110-16,12 0-22 0,-1 0-5 15</inkml:trace>
        </inkml:traceGroup>
        <inkml:traceGroup>
          <inkml:annotationXML>
            <emma:emma xmlns:emma="http://www.w3.org/2003/04/emma" version="1.0">
              <emma:interpretation id="{6D516E9E-336D-4F35-97E9-DF26455F3FD6}" emma:medium="tactile" emma:mode="ink">
                <msink:context xmlns:msink="http://schemas.microsoft.com/ink/2010/main" type="inkWord" rotatedBoundingBox="28553,5615 29542,5578 29625,7781 28635,7818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41558.2911">26477 4879 1386 0,'12'-15'61'0,"-7"5"13"0,1 0-59 0,11-5-15 16,-6 0 0-16,1 0 0 0,-1-5 88 0,0 0 16 15,12-11 2-15,0 6 1 0,-7 0-15 0,1 0-2 16,0-5-1-16,12 0 0 0,-1 5-27 0,0-6-6 16,-11 6 0-16,11 0-1 0,12 5-15 0,-6 0-4 15,-11 0 0-15,11 5 0 0,-6 0-28 0,17 5-8 16,0 0 0-16,1-1 0 0,-7 6-19 0,1 0-5 16,5 5 0-16,-5 0-1 0,-6 5 25 0,-1-5 0 15,1 0 0-15,-5 5-8 0,-1 1 8 0,-11 4 0 16,-6 0 0-16,1 0 0 0,-7 0 19 0,-5 10 5 15,-5 0 2-15,-1 0 0 16,-5 5-42-16,-6 5-8 0,0 11-1 0,-6-1-1 0,-5 10 26 0,-1 5 0 16,1 1 0-16,-6 4 0 0,-5-5 16 0,5 1 8 15,-6 4 1-15,-5-5 1 0,-6 0-26 0,11-4 0 0,12-1 0 16,-6 5 0-16,6-4 0 0,-6-1-9 0,6-5 0 16,-1 0 0-16,7-4 31 0,5-1 6 0,-6 5 2 15,6 0 0-15,17-5-30 0,0 1 0 0,12-6 0 0,-1-5 0 31,-5 0-116-31,10-5-25 0,24 0-6 0,-17-9-1 0</inkml:trace>
          <inkml:trace contextRef="#ctx0" brushRef="#br0" timeOffset="141817.7461">27015 6448 1382 0,'0'0'123'0,"5"15"-99"16,1 0-24-16,-6 0 0 0,0 5 221 0,0-10 39 15,0 5 8-15,0 0 2 0,0-5-128 0,0-10-26 16,0 0-4-16,0 0-2 0,-6 5-59 0,6-5-12 15,0 0-3-15,0 0 0 16,-11 0-151-16,11 0-30 0,0-15-7 0</inkml:trace>
        </inkml:traceGroup>
      </inkml:traceGroup>
    </inkml:traceGroup>
    <inkml:traceGroup>
      <inkml:annotationXML>
        <emma:emma xmlns:emma="http://www.w3.org/2003/04/emma" version="1.0">
          <emma:interpretation id="{9AF88F9B-4567-472C-BD4F-3CEACED8EF15}" emma:medium="tactile" emma:mode="ink">
            <msink:context xmlns:msink="http://schemas.microsoft.com/ink/2010/main" type="paragraph" rotatedBoundingBox="2696,8798 27024,7574 27270,12459 2942,136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FAB076-FF51-4DAB-966A-A1AF253D6D90}" emma:medium="tactile" emma:mode="ink">
              <msink:context xmlns:msink="http://schemas.microsoft.com/ink/2010/main" type="line" rotatedBoundingBox="2758,8795 27024,7574 27119,9465 2853,10686"/>
            </emma:interpretation>
          </emma:emma>
        </inkml:annotationXML>
        <inkml:traceGroup>
          <inkml:annotationXML>
            <emma:emma xmlns:emma="http://www.w3.org/2003/04/emma" version="1.0">
              <emma:interpretation id="{2BB01736-3125-488F-A605-468E84BC6BE7}" emma:medium="tactile" emma:mode="ink">
                <msink:context xmlns:msink="http://schemas.microsoft.com/ink/2010/main" type="inkWord" rotatedBoundingBox="2767,8964 6164,8793 6250,10506 2853,10677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43891.6313">3149 8509 1670 0,'0'-15'148'0,"-6"5"-118"16,0-5-30-16,1 0 0 0,5-1 89 0,0 6 12 16,-6-5 3-16,0 5 0 0,1 5-72 0,-7 0-15 15,1 0-2-15,5 0-1 0,-5 5 4 0,0 5 1 16,-1 5 0-16,7 0 0 0,-6 5 14 0,-1 0 3 16,-5 6 1-16,6 4 0 0,-6 0-10 0,6 10-3 15,-6-5 0-15,0 5 0 0,0 1 4 0,0-1 1 0,0 0 0 16,6 0 0-16,-1 0-29 0,12-5 0 0,-5-4 0 0,5-1 0 15,5-5 0-15,1 0 0 0,5-5 0 0,6 0 0 32,-6 0-120-32,12-10-28 0,0 0-4 0,-1-5-798 0</inkml:trace>
          <inkml:trace contextRef="#ctx0" brushRef="#br0" timeOffset="144240.2652">3612 7770 1443 0,'0'-45'64'0,"12"24"13"0,-7 1-61 0,7-5-16 16,-7 5 0-16,12 0 0 0,0 5 88 0,-5 0 14 15,-7 5 3-15,-5 10 1 0,0 0-40 0,0 0-8 16,0 0-2-16,12 20 0 0,-7 0-19 0,1 5-4 16,-6 10-1-16,0 1 0 0,0 9 20 0,0 5 3 15,0 10 1-15,-6 6 0 0,1-6-22 0,5 5-4 16,-6 11-1-16,6-6 0 0,-6 1-6 0,6-1-2 15,0-5 0-15,0 6 0 0,0-11-21 0,6 5 8 16,-12-4-8-16,6-1 0 0,-5-15 8 0,5-5-8 16,-6-4 8-16,0-6-8 0,-5-5 9 0,5-5-9 15,1-5 12-15,-1-10-12 0,6-5 15 0,0 0-4 16,0 0-1-16,-6-5 0 0,-5-5-10 0,5-5 0 16,6-10 0-16,0 0 0 0,6-10 0 0,5-1 0 15,-5 6 0-15,11-5 0 0,0 0 0 0,0-5 10 16,5 4-10-16,1 6 10 0,5 5-10 0,-5 0 8 0,-6 10-8 15,6 5 8-15,-6 5 5 0,5 5 1 0,-5 0 0 0,0 10 0 16,0 5 1-16,0 0 0 0,-6 5 0 16,6 5 0-16,6 0-15 0,0 1-8 0,-6 4 8 0,-1 0-13 15,-4 0-63 1,5 5-12-16,11-10-2 0,-5 6-1026 0</inkml:trace>
          <inkml:trace contextRef="#ctx0" brushRef="#br0" timeOffset="143097.8387">1373 8413 1177 0,'-6'-25'52'0,"6"25"11"0,6-15-51 0,5 0-12 16,-5-5 0-16,-1 0 0 0,-5 0 92 0,0 0 16 16,12-6 4-16,-7 6 0 0,-5 5-47 0,0 0-9 15,-5 10-1-15,5 5-1 0,0 0-32 0,-17 0-6 16,-12 10-2-16,-4 5 0 0,4 5-14 0,-5 6 8 16,-17-1-8-16,1 5 0 0,-1 5 13 0,0-5-3 15,0 5-1-15,6 1 0 0,-1-6 7 0,7 0 2 16,-1 5 0-16,12-5 0 0,0 0-10 0,-1-4-8 15,12-6 12-15,6 0-12 0,5 5 0 0,6-5 0 16,6 0 0-16,5 0 0 0,6-5 0 0,0 5 0 16,0-5 0-16,17 1 0 0,6-11 0 0,5 0 0 15,6 5 0-15,0-5 0 0,0 0 0 0,-6 0 0 16,-5 5 0-16,-6 5 0 0,-1-5 0 0,-10 5 0 16,0 10 0-16,-6-5 0 0,0 5 33 0,-12 1 3 15,1-1 1-15,-6 0 0 0,0 5 14 0,-6-5 2 16,-11 0 1-16,0 5 0 0,0-4-26 0,-5-1-6 0,-1 0-1 15,1 5 0-15,-12-10-21 0,5 0 0 0,-5 0 0 16,-5 5 0-16,-1-4-24 0,6-6 0 0,0 0 0 0,12-5 0 16,-1 0-84-1,0-5-16-15,1-5-3 0</inkml:trace>
          <inkml:trace contextRef="#ctx0" brushRef="#br0" timeOffset="143505.5243">1938 8670 1638 0,'0'0'36'0,"0"0"7"0,0 0 1 0,0 0 3 0,0 0-38 0,0 0-9 15,0 20 0-15,0 0 0 0,0 5 56 0,-5 5 10 16,-7 5 2-16,1 1 0 0,0-1-23 0,-1 0-4 16,1 0-1-16,5 0 0 0,6-5-22 0,0-4-5 0,0 4-1 15,6-10 0-15,0 0 4 0,5-5 0 0,-11-15 0 0,17 10 0 16,0-10-3-16,0 0 0 0,6-5 0 15,-6 0 0-15,5-10 18 0,1-5 3 0,-1 0 1 0,1 0 0 16,-6-5-13-16,6 4-2 0,-6 1-1 0,0 0 0 16,0-5-11-16,-6 0-8 0,0 5 9 0,-5 0-9 15,-1-5-9-15,1 10-8 0,5-6-2 0,-5-4 0 32,5 5-141-32,-5 0-28 0</inkml:trace>
        </inkml:traceGroup>
        <inkml:traceGroup>
          <inkml:annotationXML>
            <emma:emma xmlns:emma="http://www.w3.org/2003/04/emma" version="1.0">
              <emma:interpretation id="{B0ADA798-7002-4C36-97EF-8C3871EB952D}" emma:medium="tactile" emma:mode="ink">
                <msink:context xmlns:msink="http://schemas.microsoft.com/ink/2010/main" type="inkWord" rotatedBoundingBox="8604,9310 9151,9283 9184,9939 8637,9967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45060.7367">7051 8273 1364 0,'0'0'60'0,"11"-16"13"0,-11-4-58 0,0 0-15 15,-5 0 0-15,5 0 0 0,-6 0 64 0,-5 0 9 16,-1 5 3-16,1 0 0 0,0 5-20 0,-6 0-3 15,0-1-1-15,0 1 0 0,5 5-34 0,-10 5-7 16,-1 0-2-16,1 0 0 0,-7 0-1 0,7 10-8 16,-12 0 12-16,5 6-4 0,1 4 26 0,-6 10 5 15,6 5 1-15,0 5 0 0,-1 6-20 0,7-1-3 16,-1 0-1-16,6 5 0 0,6-4-16 0,5-6 10 16,6 0-10-16,0 0 8 0,0 0-8 0,6-9 0 15,5-6 0-15,6 0-11 0,-6-5 11 0,1-10 0 16,5-5 8-16,0-5-8 0,0-5 0 0,5 0 0 15,-5-10 0-15,12 0 0 0,-7-5 17 0,1-5 6 16,5-6 1-16,0 1 0 0,1-10 4 0,-7 5 2 16,-5-10 0-16,6-6 0 0,-1-4-6 0,-5 5-2 0,6-1 0 15,0 6 0-15,-1 10 10 0,-5 10 1 0,-5 5 1 16,-1 5 0-16,-11 15-10 0,0 0-1 0,0 0-1 0,6 20 0 16,-1 5-22-16,-5 5 8 0,0 10-8 0,0 1 0 15,0-1 0-15,0 5 0 0,0-5 0 0,-5 5 0 16,5-4-8-16,5-1-7 0,1 0-1 0,5-5-736 15,-5 6-148-15</inkml:trace>
        </inkml:traceGroup>
        <inkml:traceGroup>
          <inkml:annotationXML>
            <emma:emma xmlns:emma="http://www.w3.org/2003/04/emma" version="1.0">
              <emma:interpretation id="{7E6C34E7-BB20-4F43-B610-1ACEBDDF2A69}" emma:medium="tactile" emma:mode="ink">
                <msink:context xmlns:msink="http://schemas.microsoft.com/ink/2010/main" type="inkWord" rotatedBoundingBox="11263,8367 15852,8136 15947,10027 11358,10258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46456.9462">10467 7986 864 0,'28'-25'76'0,"-22"20"-60"0,-6 5-16 0,5-10 0 15,7 0 195-15,-7 5 36 0,-5 5 7 0,0 0 2 16,12-5-90-16,-12 5-18 0,0 0-3 0,11 5-1 0,-5 0-51 0,5 10-10 16,-5 5-3-16,-1 0 0 0,1 0-52 0,-6 10-12 15,6 5 0-15,-1 1 0 0,-5 4 16 16,0 0 4-16,0 0 0 0,0 1 0 0,0-6-1 0,-5 5 0 15,-1-5 0-15,6 0 0 0,0-5-5 0,-6-4-1 16,1-6 0-16,-1 5 0 0,0-10 15 0,1 0 4 16,-1 0 0-16,0-5 0 0,1 0-20 0,5-10-3 15,0 0-1-15,0 0 0 0,0 0 7 0,0 0 1 16,0 0 0-16,0-10 0 0,0 0 18 0,5-10 4 16,-5 0 1-16,6 0 0 0,5-10-22 0,1-1-4 15,-1-4-1-15,0-5 0 0,1 0 0 0,10-5 0 16,-5-1 0-16,11 1 0 0,-5 5-12 0,11-5 0 15,0-1 0-15,11 1 0 16,-5 5-84-16,5 5-17 0,6 5-3 0,-6 4-730 16,0 11-146-16</inkml:trace>
          <inkml:trace contextRef="#ctx0" brushRef="#br0" timeOffset="146087.8398">9811 8001 576 0,'0'0'25'0,"0"0"6"0,0 0-31 0,0 0 0 15,0 0 0-15,0 0 0 0,-6-10 138 0,6 10 22 16,0-15 4-16,0 15 0 0,6-15-78 0,-6 5-16 16,0-5-3-16,-6 5-1 0,6-5-2 0,0 5 0 15,-6-1 0-15,1-4 0 0,-7 5 0 0,7-5-1 16,-6 5 0-16,-6 5 0 0,5-5-30 0,-5 0-5 15,0 10-2-15,-5-5 0 0,-7 0 30 0,7 10 7 16,-6 0 1-16,5 0 0 0,-5 0-56 0,-1 5-8 0,-5 5 0 16,6 5-10-16,-6 5 2 0,6 1 0 15,0 4 0-15,5 0 0 0,-5 0 8 0,5 10 0 0,6 1 0 16,6 4 0-16,-6-5 0 0,11 0 0 0,-5-5 0 0,11 1 0 16,-6-6 0-16,12-5 0 0,-6-5 0 0,6 0 0 15,5-5 0-15,-5-10 0 0,5 0 0 0,6-5 0 16,0 0 0-16,0-10 0 0,5-5 0 0,7 0 0 15,5-10 24-15,-1 0 6 0,-10-10 2 0,17-1 0 16,-1 1-41-16,1-5-8 0,5 0-2 0,0 0 0 16,1-6 19-16,-12 1 0 0,5-5 8 0,-5 10-8 15,-6 4 0-15,-5 6 0 0,0 5 0 0,-6 5-10 16,0 5 38-16,-6 5 8 0,-11 10 2 0,0 0 0 16,0 0-10-16,5 20-1 0,-5 10-1 0,0 5 0 15,0 6-26-15,-5 4-11 0,-1 5 1 0,1 10 0 0,-7 1 10 16,1-1 0-16,-6 5 0 0,6 1 0 0,-6-6 0 0,0 0 0 15,-6-4-9-15,-5-6 9 0,0 5 0 0,-1-4 0 16,1-6 0-16,-6 0 0 0,0-5 0 0,6-5-9 16,0-9 9-16,-1 4 0 0,-5-5 15 0,6-5 9 15,-6 0 3-15,0-5 0 0,12 0-6 0,-7-10-1 16,12 0 0-16,-5 0 0 0,-1-5 16 0,6-5 4 16,11 0 0-16,6 5 0 15,-5-15-7-15,-1 0-1 0,6 0 0 0,6-10 0 0,-1 0-16 0,7-5-3 16,5-6-1-16,5 1 0 0,7-10-12 0,5-5 0 15,5-1 0-15,6 1 0 0,1 0 0 0,-1 0 11 16,-6 4-11-16,12-9 10 16,-5 5-118-16,-1 0-24 0,0-1-5 0,0 1-992 0</inkml:trace>
          <inkml:trace contextRef="#ctx0" brushRef="#br0" timeOffset="146906.9221">11869 8207 633 0,'-5'-20'28'0,"5"15"6"0,0-10-34 0,0 5 0 0,-6-5 0 0,0 5 0 16,1-5 283-16,-1 0 49 0,-5 0 11 0,5-1 1 16,-5 1-227-16,5 0-45 0,-5 0-10 0,0 5-2 0,-1-5-24 0,1 5-6 15,0 0-1-15,-6 5 0 0,5 0 3 0,1 5 0 16,-6 0 0-16,0 0 0 0,0 5-10 0,-6 5-2 15,-5 5 0-15,0 5 0 0,-6 0-20 0,6 5 9 16,-6 6-9-16,0-1 0 0,11 0 8 0,6 5-8 16,-5-5 0-16,5 0 0 0,0-4 0 0,5 4 0 15,1-5 0-15,5-5 0 0,1-5 0 0,5 0 0 16,0-15-15-16,5 15 5 0,-5-15 10 0,17 0 11 16,6 0-3-16,0-10 0 0,5 0-8 0,0 0 0 15,0-10 0-15,1 0 8 0,5-5-8 0,-6-5 0 16,0-1 0-16,1 1 0 0,-1 0 8 0,-6 0-8 15,1 5 0-15,0 0 8 0,-1 4 14 0,-5 6 2 16,-5 5 1-16,-12 10 0 0,0 0 5 0,11 5 1 16,-5 5 0-16,-1 6 0 0,1 9-22 0,-6 0-9 15,0 10 8-15,0 0-8 0,0-5 0 0,0 6-9 0,0-1 0 16,0 5 0 0,0-10-150-16,0 0-29 0</inkml:trace>
          <inkml:trace contextRef="#ctx0" brushRef="#br0" timeOffset="147470.3347">12424 7810 1555 0,'0'0'68'0,"0"0"16"16,0 0-68-16,0 0-16 0,-12 15 0 0,7 0 0 0,-7 10 196 0,7-5 35 15,-7 6 7-15,7-1 2 0,-7 10-152 0,7 0-31 16,-1 5-5-16,-5 6-2 0,5-1-28 0,-5 5-6 15,5 5 0-15,-5 1-1 0,5-1 10 0,-5 0 3 16,5-4 0-16,-5 4 0 0,0-5-5 0,-1-5-1 16,1 1 0-16,-6-6 0 0,6-5 14 0,-1 0 4 15,1-5 0-15,5-5 0 0,-5-4-23 0,0-1-4 16,-1-10-1-16,12-10 0 0,0 0 0 0,0 0-1 16,-11 10 0-16,11-10 0 0,0 0-3 0,0 0-8 15,0 0 12-15,6-10-4 0,-12-5-8 0,6-5 10 16,0-6-10-16,0-4 10 0,0 0-10 0,0 0 0 15,6-10 9-15,5 0-9 0,6-6 0 0,0-4 0 16,6 0 0-16,5-11 0 0,0 1 0 0,12 0-10 16,-1-1 1-16,7 1 0 15,-7 5-15-15,12 5-4 0,-6 4 0 0,6 6 0 16,-5 5 0-16,-1 5 0 0,6 0 0 0,-6 9 0 0,0 1 15 0,0 10 2 0,-5 0 1 16,-6 10 0-16,0 5 10 0,-6 5 0 0,-11 5 0 0,-6 5 0 15,-11 6 0-15,0 4 0 0,-17 5-8 0,0-5 8 16,-16 0 0-16,4 0 0 0,-10 6 0 0,-7-1 8 15,7-5-8-15,-1 5 0 0,-5-5-8 0,5 1 8 16,1-6-24-16,-1-5 0 0,1-5 0 0,-1 5 0 16,6 0-168-16,0-5-32 0,6 0-8 0</inkml:trace>
          <inkml:trace contextRef="#ctx0" brushRef="#br0" timeOffset="147861.0605">13634 6910 1944 0,'0'0'86'0,"0"0"18"0,0 0-84 0,0 0-20 16,0 0 0-16,0 15 0 0,0 5 110 0,0 0 18 15,-6 6 3-15,1 4 1 0,-1 5-63 0,0 5-12 16,-5 0-2-16,5 6-1 0,1 4-18 0,-1 0-4 15,0 5-1-15,1 11 0 0,-7-1-7 0,1 6-2 16,0 4 0-16,-6 10 0 0,0 6-1 0,0-6 0 16,-6 1 0-16,-5-1 0 0,5-4 5 0,1-11 1 0,-1 1 0 15,6-11 0-15,-6-5-19 0,6-10-8 0,-5-4 8 16,5-6-8-16,0-10 15 0,0-5-3 0,6 0 0 0,-1-10 0 16,7 0-4-16,5-10 0 0,0 0-8 15,0 0 12-15,0-15-12 0,5-5 0 0,7-5 0 0,5-10 0 16,5 0 11-16,7-6-11 0,-1-4 12 0,0-5-12 15,6 5 0-15,0-1 0 0,6 6-15 0,-7 5 5 16,1 5 10-16,0 15 0 0,0 0 0 0,-11 10-8 16,0 0 8-16,-7 10 0 0,1 10 0 0,-5 5-8 15,-7 5 8-15,7 0-8 0,-12 10 8 0,5-5-8 16,1 6 8-16,0-6 0 0,5 0 8 0,0 0-8 16,6-5 0-16,0 5-18 0,6-5 3 0,-1-4-877 15,-5-1-175-15</inkml:trace>
        </inkml:traceGroup>
        <inkml:traceGroup>
          <inkml:annotationXML>
            <emma:emma xmlns:emma="http://www.w3.org/2003/04/emma" version="1.0">
              <emma:interpretation id="{8A5682D8-57F6-4538-AD2C-1468483C9913}" emma:medium="tactile" emma:mode="ink">
                <msink:context xmlns:msink="http://schemas.microsoft.com/ink/2010/main" type="inkWord" rotatedBoundingBox="17711,8302 18663,8254 18734,9654 17782,9702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49383.423">15851 7875 864 0,'0'0'76'0,"0"-10"-60"16,0-5-16-16,0 0 0 0,0 5 84 0,0-5 15 16,-6 5 2-16,0-5 1 0,1 0 6 0,-1 5 0 15,1 0 1-15,-7 0 0 0,7 0-20 0,-1 10-4 16,6 0-1-16,0 0 0 0,-6 5-28 0,-5 10-7 16,5 5-1-16,1 5 0 0,5 5-35 0,0 10-13 15,0 6 9-15,0 4-9 0,-6-5 0 0,6 5 0 16,-6 1 0-16,6-1 0 0,-5-5 12 0,-7 0 1 15,7 1 0-15,-7-6 0 0,7-5 22 0,5-5 4 16,-12-5 1-16,1-10 0 0,5 1 2 0,1-1 1 16,5-15 0-16,0 0 0 0,0 0-13 0,0 0-2 15,0 0-1-15,11 0 0 0,6-5-17 0,6 0-10 16,5-11 12-16,6 6-12 0,0-5 8 0,0-5-8 16,5 5 0-16,-5-10 0 0,0 5 0 0,6-5 0 0,-6 0 0 15,0-1 0-15,-12 1 0 0,7 5 0 16,-1-5 0-16,0 5 0 0,0-5 0 0,-5 0 0 15,-6 5 0-15,0-1 0 0,-6 1 0 0,1 0 0 0,5 0 0 0,0-5 0 16,5 5 0-16,1-10 0 0,-1 5 0 0,1 5 0 16,0-6 12-16,-1 11 9 0,-5 5 2 0,6 0 0 15,-6 0-39-15,-6 10-7 0,0 0-1 0,6 5-1 16,-5 0 17-16,-1 5 8 0,0 5-8 0,-5 0 8 16,0 6 0-16,-1-1 0 0,-5 5 0 0,0 0 8 15,-5-5-8-15,-7 5 9 0,1-5-9 0,-12 10 10 16,1 1 14-16,5-6 4 0,0-5 0 0,-6 0 0 15,1 0 0-15,5-10 1 0,-6 5 0 0,0-5 0 16,1 0-18-16,-1 0-11 0,6-5 12 0,0 0-12 0,0 0 0 16,0-5 0-16,17 0 0 0,-17 0 0 0,0 0 0 0,-5-5-9 15,5 0-1-15,0 0 0 16,0 0-121-16,-6 0-24 0,1 0-5 0,5 0-563 16,-6 0-113-16</inkml:trace>
          <inkml:trace contextRef="#ctx0" brushRef="#br0" timeOffset="149549.9506">16382 7056 2242 0,'0'0'49'0,"0"0"11"0,0-10 1 0,-5-5 3 0,5 15-52 0,0 0-12 15,0 0 0-15,0 0 0 16,0 0-70-16,0 0-17 0,11 15-3 0,-5 0-816 0</inkml:trace>
        </inkml:traceGroup>
        <inkml:traceGroup>
          <inkml:annotationXML>
            <emma:emma xmlns:emma="http://www.w3.org/2003/04/emma" version="1.0">
              <emma:interpretation id="{0309A323-BDA8-4E36-B64C-2F1B50240406}" emma:medium="tactile" emma:mode="ink">
                <msink:context xmlns:msink="http://schemas.microsoft.com/ink/2010/main" type="inkWord" rotatedBoundingBox="20766,8297 27045,7982 27112,9332 20834,9648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50984.6814">21037 7121 1267 0,'0'0'56'0,"0"0"12"0,0 0-55 0,6-15-13 0,-6 0 0 0,0 15 0 16,5-10 105-16,-5 10 19 0,0 0 3 0,0 0 1 16,0-10 0-16,0 10 0 0,0 0 0 0,0 0 0 0,0 0-52 0,0 0-9 15,0 0-3-15,0 0 0 0,6 15-20 0,-6 5-4 16,5 5 0-16,1 1-1 0,0 4-12 0,-6 5-3 16,-6 5 0-16,0 5 0 0,6 1-24 0,-5 4 0 15,-6 0 8-15,-1 0-8 0,1 1 0 0,0-1 0 16,-1 10 0-16,7-4 0 0,-7-6 0 15,7 5 0-15,-1 5 0 0,0-4 0 0,1-11 0 0,-1 5 0 16,0-10 0-16,1 6 0 16,-1-11-154-16,-5-5-30 0,5-5-5 0,0-5-2 15,1-5 90-15,5 0 17 0,0-15 4 0,0 0-712 16</inkml:trace>
          <inkml:trace contextRef="#ctx0" brushRef="#br0" timeOffset="151208.9417">21501 7076 2084 0,'0'0'46'16,"0"0"10"-16,11-10 1 0,-11 10 1 0,0 0-46 0,0 0-12 15,0 0 0-15,0 0 0 0,0 15 78 0,-6 5 14 0,6 0 2 0,0 16 1 16,-5-1-40-16,-1 5-8 0,0 5-2 0,1 10 0 16,5 1-14-16,-6-1-3 0,0 0-1 0,1 1 0 15,-1-1-27-15,6 0-11 0,-6 6 1 0,1-6 0 16,-1 5 10-16,0-5 0 0,1 1 0 0,-7-1 0 15,7 0-126-15,-7-4-23 0,1-6-5 0</inkml:trace>
          <inkml:trace contextRef="#ctx0" brushRef="#br0" timeOffset="150289.1539">19561 7544 115 0,'11'-5'10'0,"-5"-11"-10"0,-6 1 0 0,5-5 0 16,-5 0 297-16,6-5 58 0,-12 0 11 0,6 0 2 15,-11 0-226-15,11 5-46 0,0-6-8 0,6-4-3 16,-12 10-40-16,6 0-8 0,0 0-1 0,0 5-1 16,0 5-6-16,-6 0-1 0,-5 0 0 0,0 5 0 15,11 5 12-15,-17 0 1 0,-17 0 1 0,-6 5 0 16,12 5 6-16,-17 0 2 0,-12 10 0 0,1 5 0 0,-7 5 1 16,1 5 0-16,0 6 0 0,-6 4 0 0,6-5-15 15,0 0-2-15,17 0-1 0,5 1 0 0,6 4-20 0,6 0-4 16,11-5-1-16,11 6 0 0,0-1-8 0,6-5 0 15,0 0 0-15,12-4 0 0,5-1-11 0,5 5-1 16,-5-10 0-16,12 0 0 16,5-5-47-16,5-5-9 0,12-4-3 0,0-1 0 15,0-5-175-15,5 0-35 0</inkml:trace>
          <inkml:trace contextRef="#ctx0" brushRef="#br0" timeOffset="150608.6009">20126 7890 403 0,'40'-25'36'0,"-29"15"-36"0,1-5 0 0,-1 0 0 15,-5 5 199-15,5-5 33 0,0 5 6 0,-5 0 2 16,-1 0-39-16,-5 5-7 0,0-10-2 0,0 15 0 16,0 0-76-16,-11 0-15 0,0-5-3 0,-6 5-1 15,6 0-37-15,-12 0-8 0,-11 5-2 0,6 5 0 16,5 0-26-16,-5 0-6 0,-17 5-1 0,-6 0 0 16,-6 0 9-16,1 10 2 0,16-5 0 0,0 5 0 15,1 1-48 1,11-1-10-16,-1 0-2 0,12 0 0 0,6-5 52 0,0 5 9 0,-1-5 3 0,7 0 0 15,16-4-66 1,-5-6-13-16,5 0-2 0,0 0-1 0,18-5 15 0,-1 0 3 16,0-10 1-16,0 0 0 0,6 0 11 0,0-5 3 0,6 0 0 0,-12-5 0 15,-11-1 17-15,6-4 0 0,11-5-8 0,-6-5 8 16,0-5 0-16,0 0 0 0,6-6 0 0,0 1 0 16,0 0-21-16,-5 0-7 0,-1 5-2 15,0 4 0-15,-5 11 75 0,-6-5 15 0,0 10 4 0,-6 5 0 0,-11 10-33 0,0 0-7 16,0 0 0-16,0 0-1 0,6 20 14 0,-6 0 3 15,5 10 1-15,-5 6 0 16,-5-1-84-16,5 5-17 0,-6-5-3 0,6 10-1 16,-6-9 52-16,1 4 12 0,5 0 0 0,0-5 0 15,0 0-147-15,0 1-26 0,0-11-6 0</inkml:trace>
          <inkml:trace contextRef="#ctx0" brushRef="#br0" timeOffset="151515.4369">21716 8087 1497 0,'0'0'66'0,"0"0"14"0,11-11-64 0,11 11-16 15,-5-5 0-15,17 5 0 0,0-5 67 0,6 0 9 16,-1 0 3-16,7 0 0 0,5-10-22 0,-6-5-4 16,11 5-1-16,1 0 0 0,-12-5-4 0,6 0 0 15,-6-5-1-15,1-1 0 0,-12-4-2 0,-1 0 0 16,-4-5 0-16,-1 0 0 0,0 0-9 0,1-1-3 16,-12 1 0-16,5 0 0 0,1 0 25 0,-12 0 5 15,-5 10 1-15,-1-1 0 0,-5 11-48 0,0 0-16 16,0 0 9-16,-5 10-9 0,-12-5 0 0,11 10 0 15,-5 10 0-15,-6 0 0 0,-11 5 0 0,-1 10 0 16,-5 1 12-16,0 9-4 0,0 0-8 0,6 5 0 0,-6-5 0 16,6 6 0-16,5-6 0 0,1 5-11 0,5 0 3 15,5 0 0-15,7-4 8 0,5-1 0 0,5 0 0 0,1 0 0 16,11-5-11-16,0 0 0 0,0-4 0 0,11-1-767 16,1 0-154-16</inkml:trace>
          <inkml:trace contextRef="#ctx0" brushRef="#br0" timeOffset="152040.8572">24198 7740 1152 0,'12'-10'102'0,"-7"-5"-82"16,-5 4-20-16,0-4 0 0,-5 0 184 0,5 5 32 15,-6 0 6-15,-5-5 2 0,-6-5-180 0,5 5-35 16,-5 0-9-16,6 5 0 0,-6-5 56 0,0 0 8 15,0 0 3-15,0 10 0 0,-5-6-11 0,-1 6-1 0,-5-5-1 0,-1 10 0 16,1 0-13-16,-6 10-2 16,-5 0-1-16,-7 6 0 0,7-1-15 0,-18 5-3 15,1 0-1-15,-1 10 0 0,6 0-19 0,6 0 10 16,-6 1-10-16,6 4 8 0,5 5-8 0,1-5 0 16,5 0 0-16,5 0 8 0,12 1-8 0,0-6 0 15,6 0 0-15,11-5 0 0,0 0 0 0,11-5 0 16,1 0 0-16,16 1 0 0,0-6-15 0,12-5 5 15,-6 0 1-15,11-5 0 0,6-5-8 0,0 0-2 16,5-5 0-16,-5-10 0 0,-5 5 19 0,5-10-12 16,-6 4 12-16,0-14-10 0,6-5 10 0,-6-10 12 15,12 0-2-15,-1-11-1 0,12 1 7 0,-6-5 2 0,1-11 0 16,4-14 0-16,-4 4-6 0,-1-4-2 0,0 0 0 0,0-1 0 16,-5 11-10-16,-1-1 12 0,1 6-12 0,-6 10 12 15,-12 9-12-15,1 11 0 0,-6 0 0 0,-11 10 0 16,-1 10 13-16,-5-1 1 0,-11 6 0 0,-1 5 0 15,-5 10 13-15,0 0 2 0,-17 15 1 0,1 6 0 16,-1 4-18-16,-6 5-3 0,0 5-1 0,-5 5 0 16,5 5 4-16,1 1 1 0,-1-1 0 0,6 5 0 15,0 0 3-15,0 6 0 0,6 4 0 0,5 5 0 16,6-4-16-16,-5 4 8 0,10-5-8 0,1 1 0 16,0-1 8-16,-1 0-8 0,1 1 0 0,5-1 0 0,-5 0-10 15,5-4-8-15,1 4-2 0,-1 0-844 16,0-4-168-16</inkml:trace>
        </inkml:traceGroup>
      </inkml:traceGroup>
      <inkml:traceGroup>
        <inkml:annotationXML>
          <emma:emma xmlns:emma="http://www.w3.org/2003/04/emma" version="1.0">
            <emma:interpretation id="{CFC41DBF-C6B3-4F3F-B183-55590E629145}" emma:medium="tactile" emma:mode="ink">
              <msink:context xmlns:msink="http://schemas.microsoft.com/ink/2010/main" type="line" rotatedBoundingBox="2853,11573 17215,10967 17304,13077 2942,13682"/>
            </emma:interpretation>
          </emma:emma>
        </inkml:annotationXML>
        <inkml:traceGroup>
          <inkml:annotationXML>
            <emma:emma xmlns:emma="http://www.w3.org/2003/04/emma" version="1.0">
              <emma:interpretation id="{4CE9AF0C-FA34-466C-B9A7-FB43394564D5}" emma:medium="tactile" emma:mode="ink">
                <msink:context xmlns:msink="http://schemas.microsoft.com/ink/2010/main" type="inkWord" rotatedBoundingBox="2859,11726 6566,11569 6648,13526 2942,13683">
                  <msink:destinationLink direction="with" ref="{9A1E7DDE-F95F-4270-AB2A-F70669904E9B}"/>
                </msink:context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53204.7069">1147 10761 1346 0,'0'0'29'0,"11"-10"7"0,-5-5 0 0,-1 0 3 0,1-5-31 0,0 10-8 0,-6-6 0 0,5 11 0 15,-5 5 96-15,0 0 19 0,0 0 3 0,0 0 1 16,0 0-31-16,0 16-5 0,-5 4-2 0,-1 15 0 16,0 5-31-16,-5 10-6 0,0 6-2 0,-1 9 0 15,-5 5-5-15,0 11-1 0,0 9 0 0,0 1 0 16,6 9-6-16,-6-4-2 0,0-1 0 0,0-4 0 16,12-6-7-16,-7 1-1 0,-5-6-1 0,6-4 0 15,0-1-19-15,-1-10 10 0,1-4-10 0,-6-11 8 16,0-5-8-16,0-5 0 0,6 1 0 0,-1-11 0 0,7-10-8 15,5-5-4-15,0 0-1 0,0-15 0 16,0 0-167-16,0 0-32 0,0-15-8 0,5 0 0 16</inkml:trace>
          <inkml:trace contextRef="#ctx0" brushRef="#br0" timeOffset="153400.6222">1050 11701 1537 0,'-11'-15'68'0,"11"15"14"0,0 0-66 0,-6 0-16 16,-5 0 0-16,11 0 0 0,0 0 96 0,0 0 15 15,-5 0 3-15,5 0 1 0,0 0-67 0,0 0-12 16,0 0-4-16,0 0 0 0,0 0-24 0,16-5-8 16,13-5 0-16,-1 0 0 0,0 0 0 0,6-5 0 15,0 0 0-15,0-6 0 0,0 1-17 0,0 0-4 0,-6 5-1 0,6 0 0 32,6 0-46-32,-12 0-10 0,-11 5-2 0,6 5 0 15,-1 5-19-15,-5-5-4 0,0 5-1 0,-6 0 0 0</inkml:trace>
          <inkml:trace contextRef="#ctx0" brushRef="#br0" timeOffset="153695.3342">1808 10786 939 0,'-11'-35'41'16,"11"15"10"-16,6 0-41 0,-1-5-10 0,7-1 0 0,-1-4 0 15,0 0 116-15,6-5 20 0,0 5 5 0,0 0 1 0,-6 4-30 0,6 6-7 16,-11 5-1-16,-6 15 0 0,0 0-40 0,0 0-8 16,0 0-1-16,6 10-1 0,-12 5-10 0,0 10-1 15,-5 11-1-15,-6 14 0 0,-6 10 5 0,-5 11 1 16,-6 9 0-16,6 1 0 0,0 9 0 0,-6 6 0 16,0 9 0-16,-6 1 0 0,12-1-28 0,-6 1-4 15,0-11-2-15,6 1 0 0,0-11-14 0,5-4 0 16,6-6 8-16,-6-10-8 0,6 6 0 0,6-16 11 15,-6 0-11-15,6-4 10 16,-1-6-115-16,1-5-23 0,0 0-5 0</inkml:trace>
          <inkml:trace contextRef="#ctx0" brushRef="#br0" timeOffset="154244.5023">2707 11631 1220 0,'0'0'54'0,"-5"-10"11"16,5-6-52-16,0 6-13 0,0-10 0 0,5 5 0 0,-5-5 80 0,6 5 12 15,0 0 4-15,-6-5 0 0,0 0-27 0,-12 0-5 16,7 5 0-16,-6-6-1 0,5 1-24 0,0 5-5 16,-11 0-1-16,0 5 0 0,12 0 19 0,-12 5 3 15,5 0 1-15,-5 5 0 0,-5 10-14 0,-1 5-2 16,1 5-1-16,-12 10 0 0,0 1-19 0,-6 9-4 16,0 10-1-16,1 5 0 0,-6 6-15 0,5-1 11 15,0 0-11-15,1 1 10 0,5-6-10 0,0-5 0 16,11-5 9-16,12-4-9 0,5-6 0 0,6 0 0 15,6-10 0-15,0-5 0 0,5 0 0 0,6-10 0 16,6-10 0-16,5 0 0 0,-5-10 0 0,10-10 0 16,13 0 0-16,-7-5 0 0,7-10 0 0,4 0 0 15,1-6 0-15,0-4 0 0,-6 0 8 0,1-5-8 16,-1-6 8-16,0 1-8 0,-5 5 0 0,-1 0 0 16,-5 4 0-16,-5 11 0 0,-1 0 0 0,-5 10 0 15,-7 0 0-15,-4 15 0 0,-1 0 0 0,-11 10 0 0,0 0 0 16,6 20 0-16,-1 5 0 0,-10 5 0 0,5 10 0 0,-6 5 8 15,6 1-8-15,0-1 0 0,0 0 0 0,0 5 0 16,0-4-12-16,6 4-8 0,-6-10 0 0,5 5-666 16,1-4-133-16</inkml:trace>
          <inkml:trace contextRef="#ctx0" brushRef="#br0" timeOffset="154812.1986">3307 11485 1785 0,'11'-15'159'0,"-5"5"-127"15,0-5-32-15,11 5 0 0,5 0 66 0,1 4 7 16,-6 6 2-16,5 0 0 0,-5 11-51 0,0 4-9 16,-5 0-3-16,5 5 0 0,-6 10-12 0,0 0 9 15,1 5-9-15,-7 1 8 0,-5 9-8 0,6 0 0 16,-6 0 0-16,5 0 0 0,-5-4 34 0,0-1 5 15,-5-5 1-15,5 0 0 0,-6-10-28 0,6-4-4 16,0-1-8-16,-5 0 11 0,5-20 6 0,0 0 2 16,0 0 0-16,0 0 0 0,0 0-4 0,16-5-1 15,1 0 0-15,0-10 0 0,0-5-2 0,0-6-1 16,12 1 0-16,-7-5 0 0,-5-5-11 0,6-10 0 16,-6-1 9-16,5 1-9 0,-5-5 0 0,6 0 8 15,-6-1-8-15,6 1 0 0,-1 5 0 0,1 5 0 0,-1-1 0 16,1 11 0-16,-6 5 0 0,6 5 0 0,-1 5 0 15,-5 10 8-15,0 5-8 0,6 5 11 0,-1 10-11 16,-5 5 12-16,-5 0-12 0,5 10 0 0,0 6 0 0,0-1-11 16,-6 5 11-16,-5 5 0 0,-6 0 8 0,0-4-8 15,0-1 11-15,0 0-3 0,-12-5 0 0,7 0 0 16,-1-9-8-16,0-1 12 0,1 0-12 0,-1-10 12 16,6 0-12-16,0-15 12 0,0 0-12 0,0 0 12 15,0 0-12-15,0 0 0 0,0 0 0 0,11-5 0 16,-5-5 0-16,5-5 0 0,1-5 0 0,5 0 0 15,0-10 0-15,0-1-11 0,0-4 11 0,5-5-8 16,-5-5 8-16,11-1 0 0,-5 6 0 0,0 0 0 0,-1-5 0 16,-5 5 0-16,6 4 0 0,-6 6 0 0,5 10 0 0,-5 5 0 15,-5 0 0-15,-1 10 0 0,-11 5 8 0,17 10 3 16,-11 5 1-16,5 5 0 0,-5 10-4 0,-1 0 0 16,-5 11 0-16,0-1 0 0,0 5-8 0,0 0 0 15,0 1 0-15,-5-1 0 0,-1 0 0 0,6-5 0 16,0 1 0-16,0-1 0 15,0 0-81-15,6-10-12 0,5 0-3 0,-5-5-961 0</inkml:trace>
        </inkml:traceGroup>
        <inkml:traceGroup>
          <inkml:annotationXML>
            <emma:emma xmlns:emma="http://www.w3.org/2003/04/emma" version="1.0">
              <emma:interpretation id="{FFB8928A-6436-457E-804D-5B1217A9A8D2}" emma:medium="tactile" emma:mode="ink">
                <msink:context xmlns:msink="http://schemas.microsoft.com/ink/2010/main" type="inkWord" rotatedBoundingBox="7086,11394 10902,11233 10982,13141 7166,13302">
                  <msink:destinationLink direction="with" ref="{9A1E7DDE-F95F-4270-AB2A-F70669904E9B}"/>
                </msink:context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55563.1612">6022 11671 1094 0,'28'-10'97'0,"-17"5"-77"0,-5-5-20 0,5-5 0 15,6-5 188-15,0-1 33 0,0 1 7 0,6-10 2 16,5 0-103-16,-5 0-21 0,-1-5-4 0,6-6-1 16,1-4-62-16,-7 5-13 0,1-5-2 0,5 4-1 15,-5-9-3-15,0 5-1 0,-1-10 0 0,1-1 0 16,-1 1 1-16,1-10 1 0,-6-6 0 0,0 1 0 16,6 0-8-16,-6-6-1 0,-1 6-1 0,-4-1 0 15,-1 1-3-15,6 10-8 0,-6-1 12 0,6 11-4 16,-11 5-8-16,0 15 12 0,-1 0-12 0,-5 9 12 15,0 11 0-15,-5 0 1 0,-7 10 0 0,1 5 0 16,-12 10-13-16,6 1 9 0,-5 9-9 0,-6 10 8 16,-6 0 7-16,0 5 1 0,5 5 0 0,-5 6 0 0,-5 9-16 15,11-5 0-15,-1 1 0 0,1 9 0 0,5 0 0 0,1 1 0 16,5 4 0-16,0 1 0 0,6-1 0 0,11-10 0 16,-6 6 0-16,12-1 0 0,-1 0 9 0,1 1-1 15,11-6 0-15,-6 0 0 0,6 1-8 0,-6 4 0 16,6 0 0-16,0-9 0 0,0-1 0 0,0 0-11 15,0-10 3-15,-5-4-1205 0</inkml:trace>
          <inkml:trace contextRef="#ctx0" brushRef="#br0" timeOffset="155871.7081">7074 10987 2257 0,'0'0'49'0,"0"-10"11"0,0 10 1 0,11-10 3 0,0 0-51 0,12 5-13 0,-1 0 0 0,7 0 0 16,-1 0 9-16,12-5-1 0,5 5 0 0,0 0 0 15,6-5 3-15,5 5 0 0,1-5 0 0,5 5 0 16,-5-5-3-16,-6 10-8 0,-6-10 12 0,0 4-4 31,-5 6-136-31,-6-5-28 0,0 0-6 0,-12 0-1 0</inkml:trace>
          <inkml:trace contextRef="#ctx0" brushRef="#br0" timeOffset="155990.4103">7820 10047 2070 0,'-11'10'92'0,"11"0"18"0,0 5-88 0,0 10-22 15,0 6 0-15,0 9 0 0,0 5 70 0,0 5 10 16,-6 6 1-16,0 4 1 0,1 0-19 0,-7 1-4 15,-5 4-1-15,6 0 0 0,-6 1-13 0,0-1-2 16,-5 0-1-16,5 1 0 0,0 4-19 0,5-5-4 16,-5 6-1-16,6-1 0 0,0 1-18 0,-1-1 0 15,1 5 0-15,0-4 0 16,5-1-160-16,-5 0-28 0,11-4-7 0</inkml:trace>
          <inkml:trace contextRef="#ctx0" brushRef="#br0" timeOffset="155048.8754">5049 11480 2109 0,'0'0'93'0,"0"0"20"0,0 0-90 0,0 0-23 0,0 20 0 0,0 5 0 16,6 0 40-16,-1 5 4 0,1 6 1 0,-1 4 0 16,1 0-9-16,0 0-1 0,-1 0-1 0,1 1 0 15,-6 4-18-15,0 0-3 0,6-5-1 0,-1 6 0 16,-5-6-135-16,6-5-27 0</inkml:trace>
          <inkml:trace contextRef="#ctx0" brushRef="#br0" timeOffset="155139.987">5569 11098 2300 0,'-11'-5'51'0,"5"0"10"0,-11-5 3 0,6 5 0 0,0 5-52 0,-1 0-12 16,-5 0 0-16,6 10 0 16,0 0-110-16,-1 0-25 0,-5 10-5 0,17-20 0 0</inkml:trace>
          <inkml:trace contextRef="#ctx0" brushRef="#br0" timeOffset="156460.6847">8256 11560 1868 0,'-6'15'41'0,"0"5"9"0,1-4 2 0,-1 4 0 0,6 0-42 0,-6 0-10 0,6 0 0 0,0 0 0 15,0 0 14-15,6 0 1 0,0-10 0 0,5 5 0 16,6 0-15-16,0 1 0 0,0-6 0 0,11 0 0 15,0-5 0-15,1 0 0 0,-1-5 0 0,6-5 0 16,0 5 11-16,5-10-11 0,-5 0 12 0,0-5-12 16,-6-1 31-16,1-4-1 0,-1-5 0 0,6-5 0 15,-11-5 21-15,5 0 4 0,-6-1 1 0,7 1 0 16,-7 0-20-16,-5 0-4 0,-5 0-1 0,-7 0 0 0,-5 4 11 16,-5 6 2-16,-12 0 1 0,-6 5 0 0,-5 0-10 15,-1 10-3-15,-4-5 0 0,-7 10 0 0,0 5-9 0,-11 0-3 16,1 5 0-16,4 5 0 0,1 5-20 0,6 5 0 15,-7 0 0-15,7 0 0 16,5 0-96-16,5 5-18 0,1 1-3 0,6-1-615 16,5-5-124-16</inkml:trace>
        </inkml:traceGroup>
        <inkml:traceGroup>
          <inkml:annotationXML>
            <emma:emma xmlns:emma="http://www.w3.org/2003/04/emma" version="1.0">
              <emma:interpretation id="{014270A6-6246-43FD-B8F4-637A5BC6E00E}" emma:medium="tactile" emma:mode="ink">
                <msink:context xmlns:msink="http://schemas.microsoft.com/ink/2010/main" type="inkWord" rotatedBoundingBox="11383,11875 15820,11688 15867,12815 11430,13002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58025.2282">12865 10882 1209 0,'22'-26'108'0,"-16"11"-87"0,11 0-21 0,0 0 0 15,-6-5 132-15,6 5 23 0,6 5 4 0,-6-5 1 0,5 10-56 0,1 0-10 16,-6 5-2-16,0 0-1 0,0 5-27 0,0 0-6 16,0 10-1-16,-6 5 0 0,6 0-1 0,-11 10-1 15,-1 1 0-15,1 4 0 0,-12 5-20 0,6 5-4 16,-5 0-1-16,-1 1 0 0,-5-1-3 0,0 0-1 15,-1 0 0-15,7 1 0 0,-7-1-11 0,7-10-3 16,-7-5 0-16,12-5 0 0,-5 0-3 0,5-9-1 16,0-1 0-16,0-15 0 0,0 0 3 0,0 0 0 15,0 0 0-15,0 0 0 0,5-10 17 0,7-11 4 16,-1-4 1-16,0-5 0 0,1 0-33 0,4-10 0 16,7 0 0-16,0-6 0 0,-1 6 0 0,12-5 0 15,-5-5 0-15,4-1 0 0,1-4 0 0,6 10 0 16,0 0 0-16,-1-1 0 0,-5 6 0 0,-6 10 0 15,-5 5 0-15,5 5 0 0,-5 0 0 0,-12 10 0 16,1-1 0-16,-1 11 0 0,-11 0 0 0,11 11 0 16,-5-1 0-16,-1 10 0 0,-5 0 13 0,0 5-4 15,0 5-1-15,6 0 0 0,-6 0-8 0,6 6 0 0,-1-1 0 16,1 0 0-16,0-5 0 0,5 5-14 0,-5 1 5 16,5-1 1-1,0 0-142-15,1 0-28 0,-1 0-6 0,0-5-940 0</inkml:trace>
          <inkml:trace contextRef="#ctx0" brushRef="#br0" timeOffset="156736.4171">9307 11088 2131 0,'0'0'189'0,"12"0"-151"0,10 0-30 0,-5 10-8 16,12 0 60-16,-1 5 12 0,0 10 1 0,0 0 1 16,-11 10-30-16,0 6-5 0,0-1-2 0,0 5 0 15,-5 0-21-15,-7 1-5 0,1-1-1 0,0 5 0 16,-6 0-2-16,0-9-8 0,-6-6 12 0,0 0-4 15,1-10 20-15,-7 0 4 0,7-10 1 0,5 0 0 16,0-15-18-16,0 0-4 0,0 0-1 0,0 0 0 16,11-5-2-16,0-10 0 0,6-10 0 0,0-5 0 15,-5 0-8-15,10-5 0 0,1-11 9 0,-1 1-9 16,1 0 0-16,0 0 0 0,5-1 0 0,0-4 8 16,0 5-8-16,1 5 8 0,-7-1-8 0,12 6 8 0,-11 0 0 15,5 5 0-15,-5 5 0 0,-6 5 0 0,-6 10-8 16,6 0 0-16,0 10 0 0,6 5 0 0,-12 10 0 0,0 0 0 15,-5 5 0-15,5 5 0 0,1 5 0 0,-1 0 0 16,-6 5 0-16,7 1 0 0,-1-1 0 0,0 5 0 16,1-10 0-16,-7 10 0 15,7-4-80-15,-7-6-13 0,7 5-3 0,-7-5-1065 0</inkml:trace>
          <inkml:trace contextRef="#ctx0" brushRef="#br0" timeOffset="156931.0992">10489 11173 1728 0,'17'-10'153'0,"-5"5"-122"0,-7-5-31 0,12 10 0 16,6 0 101-16,-6 5 15 0,6 5 2 0,-1 0 1 16,1 0-73-16,-1 5-14 0,-5 5-4 0,0 1 0 15,-5 4-28-15,5 0 0 0,-6 5 0 0,0 0 0 16,1-5-15-16,-7 5-9 0,1-4-1 0,0-1-628 15,-1-5-126-15</inkml:trace>
          <inkml:trace contextRef="#ctx0" brushRef="#br0" timeOffset="157077.9411">11309 10585 2246 0,'-17'-5'200'0,"1"-5"-160"15,4 0-32-15,1 10-8 0,0 5 20 0,-1 0 2 16,12-5 1-16,0 10-1045 16</inkml:trace>
          <inkml:trace contextRef="#ctx0" brushRef="#br0" timeOffset="157517.7306">12135 10937 2246 0,'17'-25'100'0,"-17"10"20"0,0 0-96 0,0 5-24 0,-6-1 0 0,1 1 0 15,-6-5 46-15,-1 10 5 0,-5 0 1 0,0 5 0 16,6-5-39-16,-12 5-13 0,1 5 9 0,-7 0-9 15,-5 10 0-15,1 11 0 0,-1 4 0 0,0 5 0 16,-6 5 0-16,6 5 0 0,0 1 0 0,6 4 0 16,-6 5 12-16,6-5 0 0,-1 6 0 0,13-6 0 15,-1-10-12-15,5-10 0 0,7 1 0 0,-1-6 0 16,6-5 0-16,6-5 0 0,-6-15 0 0,11 5 0 0,12 0-23 0,-7-10 0 16,7-5 0-16,5-5 0 0,1-10 23 0,5-1-9 15,0-4 9-15,-1-5 0 0,7-5 0 16,-6 0 0-16,11-1 0 0,-5-9 0 0,-1 5 23 0,1-5 1 15,-6-1 1-15,0 1 0 0,5 0-13 0,1 0-4 16,-6 14 0-16,-6 1 0 0,-5 10 13 0,-6 10 3 16,0 10 0-16,-17 5 0 0,0 0 6 0,11 15 2 15,-5 5 0-15,-1 5 0 0,-5 5-32 0,0 1 0 16,-5 4 0-16,-1 0 0 16,6 5-79-16,-6-5-15 0,6 1-3 0,-5 4-1010 0</inkml:trace>
        </inkml:traceGroup>
        <inkml:traceGroup>
          <inkml:annotationXML>
            <emma:emma xmlns:emma="http://www.w3.org/2003/04/emma" version="1.0">
              <emma:interpretation id="{F03B85B2-07A3-435E-B49B-7F2949122A4C}" emma:medium="tactile" emma:mode="ink">
                <msink:context xmlns:msink="http://schemas.microsoft.com/ink/2010/main" type="inkWord" rotatedBoundingBox="17034,12372 17274,12362 17280,12521 17041,12532">
                  <msink:destinationLink direction="with" ref="{6A7A6D21-BC6F-4EC2-9A3C-51BFDF91E4B6}"/>
                  <msink:destinationLink direction="with" ref="{ADBDE413-6375-424E-9005-7E683726C246}"/>
                </msink:context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59142.8902">15127 11143 2026 0,'0'0'90'0,"0"0"18"0,0 0-86 0,0 0-22 16,0 5 0-16,-6-5 0 0,6 5 40 0,0-5 4 15,0 0 1-15,0 0 0 0,0 0-36 0,0 0-9 16,0 0 0-16,0 0 0 0,-5 5 0 0,5-5 0 16,-6 5 0-16,6-5-647 15,-6 10-131-15</inkml:trace>
          <inkml:trace contextRef="#ctx0" brushRef="#br0" timeOffset="160331.1733">14974 11249 230 0,'0'0'20'0,"0"0"-20"16,0 0 0-16,0 0 0 0,6-16 263 0,-6 16 48 15,6-10 9-15,-6 10 3 0,0 0-147 0,0 0-28 16,0 0-7-16,5-15-1 0,-5 15-35 0,0 0-7 16,0 0-2-16,0 0 0 0,17-5-37 0,-17 5-8 15,0 0-2-15,11-10 0 0,-5 0-6 0,-6 10-2 16,11-10 0-16,-11 10 0 0,12-10-12 0,-12 10-2 16,11-5-1-16,-11 5 0 0,11-10-14 0,-11 10-4 15,0 0 0-15,0 0 0 0,0 0-8 0,0 0 0 16,6-10 0-16,-6 10 0 0,0 0 0 0,0 0 0 15,17-5 0-15,-6 10 0 0,6 0-15 0,-5 0-8 16,-1 10-1-16,0-5-1 16,0 5-123-16,1 0-25 0,-7 5-5 0</inkml:trace>
          <inkml:trace contextRef="#ctx0" brushRef="#br0" timeOffset="164768.6223">14946 11299 1177 0,'0'0'25'0,"0"0"6"0,0 0 1 16,6-10 2-16,-6 10-34 0,0 0 0 0,0 0 0 0,0 0 0 0,5-10 69 0,-5 10 7 16,12-10 2-16,-12 10 0 0,11-5-54 0,-11 5-10 15,6-5-2-15,-6 5-1 0,16-5-11 0,-16 5 0 16,0 0 0-16,12 0 0 0,-12 0-10 0,0 0-4 16,0 0-1-16,5 10 0 0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3.57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F9E7CF-F85B-4AFE-8DB6-A19FFD9168AF}" emma:medium="tactile" emma:mode="ink">
          <msink:context xmlns:msink="http://schemas.microsoft.com/ink/2010/main" type="writingRegion" rotatedBoundingBox="2078,7072 10843,6298 11371,12285 2606,13060"/>
        </emma:interpretation>
      </emma:emma>
    </inkml:annotationXML>
    <inkml:traceGroup>
      <inkml:annotationXML>
        <emma:emma xmlns:emma="http://www.w3.org/2003/04/emma" version="1.0">
          <emma:interpretation id="{DE545667-2DBD-4782-B188-9B41C77C4EBC}" emma:medium="tactile" emma:mode="ink">
            <msink:context xmlns:msink="http://schemas.microsoft.com/ink/2010/main" type="paragraph" rotatedBoundingBox="6644,6374 10843,6297 10891,8972 6693,90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DCE747-EE81-44C6-86B7-674DD2D93AB3}" emma:medium="tactile" emma:mode="ink">
              <msink:context xmlns:msink="http://schemas.microsoft.com/ink/2010/main" type="line" rotatedBoundingBox="6644,6374 10843,6297 10891,8972 6693,9049"/>
            </emma:interpretation>
          </emma:emma>
        </inkml:annotationXML>
        <inkml:traceGroup>
          <inkml:annotationXML>
            <emma:emma xmlns:emma="http://www.w3.org/2003/04/emma" version="1.0">
              <emma:interpretation id="{5AE5950C-C152-4753-A4D5-88B988E3975A}" emma:medium="tactile" emma:mode="ink">
                <msink:context xmlns:msink="http://schemas.microsoft.com/ink/2010/main" type="inkWord" rotatedBoundingBox="6644,6374 10843,6297 10891,8972 6693,904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2673 1745 1728 0,'0'0'153'0,"5"-5"-122"0,-5 5-31 0,0 0 0 15,0 0 93-15,12 0 13 0,-1 0 2 0,0 5 1 16,6 5-51-16,0 10-10 0,0 5-3 0,6 5 0 16,0 10-32-16,-1 1-13 0,-5 4 11 0,0 10-11 15,0 0 0-15,0 1 0 0,-6-6 0 0,1-5 0 16,-7-5 0-16,7-4 0 0,-7-1 0 0,1-15 0 16,-6-5 0-16,6 0 0 0,-6-15 0 0,0 0 0 15,0 0 32-15,11-5 1 0,0-10 0 0,1 0 0 16,-1-10 11-16,0 0 3 0,0-16 0 0,6-4 0 15,6 0-11-15,-6-5-1 0,6-6-1 0,5 6 0 16,-5-5-34-16,10 4 0 0,-4-4 0 0,-1 10 0 16,0 5 0-16,1 0 13 0,-1 14-1 0,-6 1 0 15,1 10-12-15,-6 5 0 0,6 5 8 0,-6 15-8 16,-6 5 0-16,6 5 0 0,0 10 0 0,0 11 0 16,-6 4 0-16,0 5 0 0,1 0 0 0,-1 6 0 0,0-1 0 15,1 0 0-15,-7 1 0 0,1-1 0 16,0-15-36-16,-1 5-9 0,7-4-3 15,-7-6-736-15,1 0-148 0</inkml:trace>
          <inkml:trace contextRef="#ctx0" brushRef="#br0" timeOffset="-594.7398">9 1136 1324 0,'0'-20'59'0,"-6"10"12"0,1 0-57 0,5-5-14 16,-6 0 0-16,6 5 0 0,0-5 107 0,0 0 18 15,0 5 4-15,0 0 1 0,6 0-52 0,-1 5-10 16,-5 5-3-16,0 0 0 0,12-10-53 0,-12 10-12 16,11 0 0-16,0 10 0 0,6 5 0 0,6 5 0 15,-6 10 0-15,6 5 0 0,-1 5 0 0,1 16 0 0,5 9 0 16,6 10 0-16,-6 6 35 0,6-1 9 0,-5 1 3 15,4 4 0-15,-4 6 1 0,5-1 1 0,0 6 0 16,0-1 0-16,-1-4-7 0,1-1-2 0,-5-9 0 16,5-6 0-16,-12-10-26 0,6-9-6 0,1-6 0 15,5-5-8-15,-12-5 14 0,1-4-4 0,5-6-1 0,-5-10 0 16,-1-10 1-16,-5 0 0 0,0 0 0 0,0-10 0 16,0 0-2-16,-5-5-8 0,-1 0 12 0,0 0-4 15,1-5 14-15,-7-5 2 0,1 0 1 0,0 0 0 16,-6-6-25-16,0-4 0 0,0-5-9 0,0-10 9 15,0 0 0-15,-6-5 12 0,0-6 0 0,1-9 0 16,-1-15-12-16,6-1 0 0,0-4-12 0,0-6 12 16,6 1-32-1,-6-11 0-15,5 1 0 0,1-16 0 0,0-4 0 0,5 4 0 16,0 0 0-16,-5 11 0 0,5-1-16 0,-5 11-4 16,-1-1 0-16,7 11 0 0,-7 4 27 0,1 6 5 0,0 0 0 0,-1 9 1 0,1 16 27 15,0 0 6-15,5 5 1 0,-5 9 0 0,5 6 12 16,0 5 2-16,-5 0 1 0,5 5 0 0,1 0-3 0,-1 5-1 15,6 5 0-15,0 0 0 0,5 5-26 0,1 0 0 16,5 5 0-16,6 0 0 0,11-5 0 0,1 5 0 16,-1 0 0-16,6-5 0 0,11 0 0 0,0 0-11 15,6 0 3-15,0-10 0 0,6 5 20 0,-1-5 4 16,1 0 0-16,-1 0 1 0,6-5-2 0,12-5-1 16,-1 4 0-16,6 1 0 0,-5 0-4 0,5 5-1 15,-5-5 0-15,-1 5 0 0,6-5-1 0,0 5 0 16,0-5 0-16,1 5 0 0,-1 0-17 0,0 5-4 0,0-5-1 15,-6 5 0 1,7 0-35-16,-7-5-7 0,1 0-2 0,5-1 0 16,0-4-122-16,0 0-25 0,-5 5-5 0</inkml:trace>
        </inkml:traceGroup>
      </inkml:traceGroup>
    </inkml:traceGroup>
    <inkml:traceGroup>
      <inkml:annotationXML>
        <emma:emma xmlns:emma="http://www.w3.org/2003/04/emma" version="1.0">
          <emma:interpretation id="{81FFEBEE-0978-4831-B614-7C67C4C3AB87}" emma:medium="tactile" emma:mode="ink">
            <msink:context xmlns:msink="http://schemas.microsoft.com/ink/2010/main" type="paragraph" rotatedBoundingBox="2494,11782 9036,11204 9149,12482 2606,130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2EB792-D089-489D-9DFC-01496DC41FE5}" emma:medium="tactile" emma:mode="ink">
              <msink:context xmlns:msink="http://schemas.microsoft.com/ink/2010/main" type="line" rotatedBoundingBox="2494,11782 9036,11204 9149,12482 2606,13060">
                <msink:destinationLink direction="with" ref="{AA591D4D-682C-4F1A-9745-BFEA4FD8C49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0BA1A73-7CBE-49C6-A7F9-9B30242CB096}" emma:medium="tactile" emma:mode="ink">
                <msink:context xmlns:msink="http://schemas.microsoft.com/ink/2010/main" type="inkWord" rotatedBoundingBox="2494,11782 5321,11532 5424,12704 2597,1295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634.6133">-3135 5530 633 0,'-17'-5'56'0,"5"-5"-44"0,-5-5-12 0,0 5 0 15,-5 5 219-15,-1 0 41 0,6-5 9 0,0 5 2 16,-5 0-187-16,-1-5-38 0,-5 5-7 0,11 0-2 16,5 5-22-16,-4 0-5 0,-7 0-1 0,0 0 0 0,12 5-9 0,0 0 10 15,-6 0-10-15,-6 5 10 16,12 5-30-16,-12 5-5 15,6 10-2-15,-17 5 0 0,-5 5 14 0,5 11 2 0,5 4 1 0,-5 10 0 0,-16 1 10 16,4 4 0-16,7 0 0 0,-1 6 0 0,6-1 0 16,0 1 8-16,0-1-8 0,12-10 11 0,5 1 5 0,5-16 0 15,-4-5 1-15,4-4 0 0,12-11-6 0,6 0-2 16,5-10 0-16,0-5 0 0,1-10-9 0,10-5 0 16,12-5 0-16,-5-5 8 0,-1-10-8 0,11-5 0 15,18-10 0-15,0-6 0 0,10-9-18 0,-10 0 1 16,5 5 0-16,-5-11 0 0,5 1-3 0,-5 0-1 15,-12 4 0-15,0-4 0 0,0 5 4 0,-5 0 1 16,-12-6 0-16,0 11 0 0,-5 0 28 0,5 5 7 16,-11 4 1-16,-5 6 0 0,-7 15 31 0,7 0 6 15,-1 10 2-15,0 0 0 0,-11 5-27 0,0 0-6 0,6 20-1 0,5 5 0 16,0 5-25-16,-5 11 8 0,0-1-8 16,-1 5 0-16,7 5 0 0,-1 1 8 0,-17-1-8 0,6-5 0 15,6 5 0-15,0-9 0 0,-12-1 0 0,6 0 0 16,-6-10 0-16,6 0 8 0,0-4-8 15,0-6 0-15,-5 0 16 0,-1 0-1 0,12-10-1 0,-6-10 0 16,0 0-14-16,0 0 0 0,11 0 0 0,12-10 0 16,-1 0 0-16,1-10 0 0,0-10 0 0,10-1 0 15,18-4 0-15,-5-10 0 0,-12 0 0 0,11-6 0 16,11-4-14-16,1-5-6 0,-1-1 0 0,1-4-1 16,0 0 21-16,5-6 0 0,6 1-9 0,0 0 9 15,-1 9 0-15,7 6 0 0,-1 0 0 0,-5 4 0 16,0 11 12-16,-6 0 0 0,1 10 0 0,-1 10 0 15,-6 0 11-15,-5 10 1 0,-6 10 1 0,-5 0 0 0,0 5-13 16,-12 10-4-16,0 0 0 0,-11 5 0 0,0 5 0 0,-6-5 0 16,-5 5 0-16,-6 5 0 0,-11 6 17 0,5 4 3 15,-11 0 1-15,-5 0 0 0,-7 0 3 0,-5 6 1 16,-5-1 0-16,-6-5 0 0,-6 5 1 0,0-4 0 16,-11 4 0-16,-1-5 0 0,1-5-10 0,-6-5-3 15,0 6 0-15,6-11 0 0,0-5-13 0,0-5-8 16,0 0 10-16,11-5-10 15,-6-10-104-15,6-5-28 0,12 0-4 0</inkml:trace>
        </inkml:traceGroup>
        <inkml:traceGroup>
          <inkml:annotationXML>
            <emma:emma xmlns:emma="http://www.w3.org/2003/04/emma" version="1.0">
              <emma:interpretation id="{A1AF0C6D-2048-4083-8AE2-B4C1E1FED620}" emma:medium="tactile" emma:mode="ink">
                <msink:context xmlns:msink="http://schemas.microsoft.com/ink/2010/main" type="inkWord" rotatedBoundingBox="7460,11493 9049,11353 9149,12482 7560,1262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901.8765">886 5605 633 0,'-12'-25'56'0,"7"20"-44"16,-1-5-12-16,0 0 0 0,-5-5 132 0,5 0 25 16,-5 5 5-16,5-5 1 0,1 0-47 0,5 0-10 15,-6-5-2-15,6 10 0 0,6-1-60 0,-1 1-13 16,1 0-3-16,5 0 0 0,6-5-16 0,0 5-4 16,0 0-8-16,12 0 12 0,-7 0 4 0,12 5 1 0,-6 0 0 15,6 5 0-15,-5 5 2 0,-1 10 0 0,0-5 0 0,1 15 0 16,-1 0-1-16,0 16 0 0,-5 4 0 0,5 10 0 15,-11 6 1-15,-6-1 0 0,-5 5 0 16,0-4 0-16,-1-1 4 0,-5-5 1 0,-5 0 0 0,-7-4 0 16,12 4-3-16,-5-10 0 0,-7-10 0 0,7 1 0 15,-1-6-3-15,0-5-1 0,1-5 0 0,-1-5 0 16,0-5-5-16,6-10 0 0,0 0-1 0,0 0 0 16,0 0-1-16,0 0 0 0,0 0 0 0,0 0 0 15,0-10 4-15,6-10 1 0,0 0 0 0,-1-5 0 16,7-10-7-16,-1-1-8 0,0-4 11 0,6-5-11 15,6-5 12-15,-1-11-4 0,1-9 0 0,5 0-8 16,1-6 0-16,5 1 0 0,5-6 0 0,6 11 0 16,6 0 0-16,0-1 0 0,6 6 0 0,-1 10 0 15,1 9-8-15,-6 6 8 0,0 5 0 0,0 10-9 0,-1 10 9 16,-4 10 0-16,-7 5 0 0,1 15 0 0,-1 5 0 16,-5 15 0-16,-5 5 0 0,-7 5 0 0,-5 11 13 0,0 4 5 15,-5 5 1-15,-1 1 0 0,-5 4 6 0,-1 1 2 16,6-11 0-16,1 5 0 0,-12-4-19 0,5-6-8 15,12 0 0-15,-5-5 8 16,10 6-96-16,-5-11-20 0,0-10-4 0,6 5-902 16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4.99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51D65D-5E78-4961-A768-B3934D54ADC9}" emma:medium="tactile" emma:mode="ink">
          <msink:context xmlns:msink="http://schemas.microsoft.com/ink/2010/main" type="inkDrawing" rotatedBoundingBox="15828,4826 20803,4336 20814,4446 15839,4936" shapeName="Other">
            <msink:destinationLink direction="with" ref="{4D40EFB3-F468-4958-A700-332CAB4224ED}"/>
          </msink:context>
        </emma:interpretation>
      </emma:emma>
    </inkml:annotationXML>
    <inkml:trace contextRef="#ctx0" brushRef="#br0">0 439 518 0,'28'-10'23'0,"-11"5"5"0,-6 0-28 0,12 0 0 15,-1 5 0-15,1-5 0 0,5 5 307 0,-5 0 56 16,11 0 11-16,-6 0 2 0,0 0-260 0,6 0-53 16,0 5-11-16,0-5-1 0,6 0-32 0,-6 0-7 15,5 0 0-15,-5 5-1 0,6-5 0 0,-1 5 0 16,7-5 0-16,5 0 0 0,0 0-3 0,5 0 0 16,12-5 0-16,0 5 0 0,5-5 15 0,12 5 2 15,-6-10 1-15,6-5 0 0,0 10-11 0,5-5-3 16,7-10 0-16,-1 5 0 0,11-5 6 0,1 5 1 15,-1 0 0-15,1-5 0 0,-7 4 2 0,1-4 1 16,6 0 0-16,-1 5 0 0,6 0-1 0,-5 0 0 16,5 5 0-16,-11-5 0 0,5 0 0 0,-5 0 0 15,0 0 0-15,5 0 0 0,1 4-9 0,5 1-1 0,-6 5-1 16,1-5 0-16,-12 0-2 0,0 0 0 0,-6 5 0 16,6 0 0-16,6-5 2 0,-11 5 0 0,-18 0 0 15,-5 0 0-15,6 5 2 0,-6 0 1 0,-6 5 0 16,-6-5 0-16,-16 5-13 0,-1-5-13 0,7 0 2 0,-18 0 1 15,-5 5-6-15,-1-5-2 0,-5 5 0 0,0 0 0 32,0-5-87-32,-17 0-18 0,0 0-3 0,0 0-1 15,0 0-41-15,0 0-9 0,-11 5-2 0,-6 5-615 0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5.46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D40EFB3-F468-4958-A700-332CAB4224ED}" emma:medium="tactile" emma:mode="ink">
          <msink:context xmlns:msink="http://schemas.microsoft.com/ink/2010/main" type="inkDrawing" rotatedBoundingBox="20006,3770 20739,4722 20037,5263 19304,4310" semanticType="callout" shapeName="Other">
            <msink:sourceLink direction="with" ref="{D851D65D-5E78-4961-A768-B3934D54ADC9}"/>
          </msink:context>
        </emma:interpretation>
      </emma:emma>
    </inkml:annotationXML>
    <inkml:trace contextRef="#ctx0" brushRef="#br0">88 387 345 0,'-12'-16'15'0,"12"11"4"0,-5-5-19 0,-7 0 0 15,1 0 0-15,5 0 0 0,-5-10 150 0,5 0 26 16,1 5 6-16,-1 0 1 0,0-5-115 0,1 5-24 16,5-5-4-16,-6 4 0 0,6-4 16 0,0 5 4 15,0-5 1-15,0 0 0 0,0 5-7 0,0-5-2 16,0 5 0-16,0 5 0 0,0 0 12 0,0 0 3 15,6 0 0-15,-1 0 0 0,-5-1-31 0,0 11-5 16,0 0-2-16,0 0 0 0,12 0 6 0,5 5 1 16,0-5 0-16,0 6 0 0,5-1-20 0,-5 5-3 15,0 0-1-15,0 0 0 0,6-5 14 0,-6 5 2 0,0 0 1 16,0 0 0-16,-6 0 2 0,12 0 0 0,-1 5 0 16,-5-5 0-16,0 5-13 0,6 5-2 0,5 0-1 15,-5 6 0-15,-6-1 5 0,11 0 0 0,6-5 1 0,0 5 0 16,-6 5-1-16,0-5 0 0,6 6 0 0,0-6 0 15,0 5-20-15,0 5 0 0,-11-5 0 0,-1 0 0 16,7 1 12-16,-1-1 4 0,-11-5 0 0,0 0 1 16,0 0-2-16,-6-5-1 0,0 0 0 0,-5 0 0 15,-6 1 2-15,0-1 0 0,0 0 0 0,0-5 0 16,-6 10-2-16,-11-5 0 0,0 0 0 0,-5 5 0 16,-1-5-1-16,-16 6 0 0,-12-1 0 0,0 0 0 15,11-5-13-15,-5-5-10 0,-6 5 2 0,0-5 0 16,6 0-45-1,0-5-9-15,5 5-2 0,-5-10 0 0,0 6-153 0,5-11-31 16,-33-6-7-16,16 1-594 0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22.99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658A8EA-1ECB-4171-8C77-97AE8B9AFD2C}" emma:medium="tactile" emma:mode="ink">
          <msink:context xmlns:msink="http://schemas.microsoft.com/ink/2010/main" type="inkDrawing" rotatedBoundingBox="10904,11766 15472,11337 15485,11469 10916,11898" semanticType="strikethrough" shapeName="Other">
            <msink:destinationLink direction="with" ref="{49C2004B-C08B-48EF-8C25-A29D781EB648}"/>
          </msink:context>
        </emma:interpretation>
      </emma:emma>
    </inkml:annotationXML>
    <inkml:trace contextRef="#ctx0" brushRef="#br0">14 431 403 0,'-5'-5'36'0,"-1"0"-36"0,0-5 0 0,1 5 0 15,5 5 396-15,0 0 73 0,0 0 15 0,0 0 2 16,0 0-368-16,0 0-74 0,17-5-14 0,0 0-3 15,11 5-27-15,6 0 8 0,0 0-8 0,11 5 0 16,0 0 0-16,6-5 0 0,6 0 0 0,11 0 0 16,5 5 0-16,6 5 0 0,0-5 0 0,12 0 0 0,-1-5 0 15,7 0 0-15,-1 0 14 0,0-5-4 16,0 0 2-16,0-5 0 0,17-5 0 0,0 5 0 0,-5-5 1 16,5-1 1-16,0-4 0 0,12 5 0 0,-1-5 22 15,0 0 5-15,6 0 1 0,0 5 0 0,-5-5-15 0,-6 5-3 16,-6 0-1-16,6 0 0 0,-1-1-11 0,-5 1-3 15,-5 0 0-15,-1 5 0 0,-5-5 11 0,-11 5 3 16,-1-5 0-16,-5 10 0 0,0-5-12 0,-6 5-3 16,0 0 0-16,-11 0 0 0,0 0-8 0,-12 0 0 15,7 5 9-15,-12-5-9 0,-6 5 0 0,0 0 0 16,-11 0 0-16,0 5 0 0,-6-5 0 0,-5 0 0 16,-6 5 0-16,0-5 0 15,-6 0-40-15,-11 0-4 0,0 0 0 0,0 0 0 16,0 0-10-16,0 0-2 0,0 0-1 0,0 0 0 0,-17-10-135 0,-6 0-26 0,-5 0-6 15,0 0-347-15,-12 0-69 16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18.54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E8F1F78-A616-4B44-B72B-E9CA54F008E6}" emma:medium="tactile" emma:mode="ink">
          <msink:context xmlns:msink="http://schemas.microsoft.com/ink/2010/main" type="writingRegion" rotatedBoundingBox="24455,3755 25931,3755 25931,5514 24455,5514"/>
        </emma:interpretation>
      </emma:emma>
    </inkml:annotationXML>
    <inkml:traceGroup>
      <inkml:annotationXML>
        <emma:emma xmlns:emma="http://www.w3.org/2003/04/emma" version="1.0">
          <emma:interpretation id="{8D2AA831-B11A-4628-BA54-007D18521389}" emma:medium="tactile" emma:mode="ink">
            <msink:context xmlns:msink="http://schemas.microsoft.com/ink/2010/main" type="paragraph" rotatedBoundingBox="24455,3755 25931,3755 25931,5514 24455,55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E1F05B-C1C3-4018-B11F-E3984AA4B29D}" emma:medium="tactile" emma:mode="ink">
              <msink:context xmlns:msink="http://schemas.microsoft.com/ink/2010/main" type="line" rotatedBoundingBox="24455,3755 25931,3755 25931,5514 24455,5514"/>
            </emma:interpretation>
          </emma:emma>
        </inkml:annotationXML>
        <inkml:traceGroup>
          <inkml:annotationXML>
            <emma:emma xmlns:emma="http://www.w3.org/2003/04/emma" version="1.0">
              <emma:interpretation id="{395BD668-33EA-461E-804E-25B12D405A0D}" emma:medium="tactile" emma:mode="ink">
                <msink:context xmlns:msink="http://schemas.microsoft.com/ink/2010/main" type="inkWord" rotatedBoundingBox="24455,3755 25931,3755 25931,5514 24455,5514"/>
              </emma:interpretation>
            </emma:emma>
          </inkml:annotationXML>
          <inkml:trace contextRef="#ctx0" brushRef="#br0">1268 494 806 0,'-6'-10'72'0,"6"-5"-58"16,-5-10-14-16,-1 0 0 0,0 0 156 0,1 0 28 16,-1-1 5-16,0 1 2 0,1 0-87 0,-1 5-16 15,6 0-4-15,0-5-1 0,0 5-66 0,6 0-17 16,-1-1 0-16,-5-4 0 0,6 10 12 0,0 0-3 15,-6 0-1-15,5 0 0 0,1 5-8 0,-6-5 0 16,0 5 0-16,0 5 0 0,-6 0-12 0,1 0 1 16,-7 5 1-16,-4 10 0 0,-7-5 10 0,-11 5 0 15,-6 10 0-15,-11 0-8 0,6 5 8 0,-11 0 0 16,-1 6 8-16,1-1-8 0,-1 5 20 0,0 10-1 16,1 0 0-16,-6 11 0 0,5-11 2 0,-5 10 1 15,-6-5 0-15,12 11 0 0,-7-6-5 0,12 5-1 16,6-4 0-16,0 4 0 0,5 0 0 0,1 1 0 15,10-1 0-15,7-5 0 0,5 6-3 0,0-1-1 0,11-5 0 16,6 1 0-16,0-1 4 0,12 0 0 0,-1 0 0 16,11-4 0-16,-5-6 3 0,12-5 1 0,-1-5 0 15,6-4 0-15,6-1 0 0,-1-10 1 0,6-5 0 0,1 0 0 16,-1-10 15-16,6 0 4 0,5-10 0 0,-5-5 0 16,0-5-13-16,11-5-3 0,-5-10 0 0,5-6 0 15,0-4-1-15,0-5-1 0,-5-15 0 0,0 4 0 16,5-9 6-16,-6 0 2 0,-5-6 0 0,0 1 0 15,-6-6-30-15,-5 1 0 0,0-5 0 0,-6-1 0 16,-6 1 0-16,-6-1 0 0,1 1 0 0,-12-1 0 16,1 11 0-16,-7 5 0 0,-10 4 0 0,-7 6 0 15,-5 0-13-15,-5 10 4 0,-7 4 1 0,1 6 0 16,-11 0-28-16,-1 10-4 16,-17 10-2-16,1 0 0 0,-1 0-138 0,-10 10-28 15,-1 5-6-15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23.24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A591D4D-682C-4F1A-9745-BFEA4FD8C49E}" emma:medium="tactile" emma:mode="ink">
          <msink:context xmlns:msink="http://schemas.microsoft.com/ink/2010/main" type="inkDrawing" rotatedBoundingBox="14670,10771 15249,11465 14767,11867 14188,11173" semanticType="verticalRange" shapeName="Other">
            <msink:sourceLink direction="with" ref="{5A2EB792-D089-489D-9DFC-01496DC41FE5}"/>
          </msink:context>
        </emma:interpretation>
      </emma:emma>
    </inkml:annotationXML>
    <inkml:trace contextRef="#ctx0" brushRef="#br0">7774 4696 115 0,'11'-11'10'0,"-5"-4"-10"0,0 5 0 0,5-5 0 15,-5 5 248-15,11-5 47 0,-12 5 9 0,12 5 3 16,-5-5-169-16,5 5-34 0,5 0-6 0,1 5-2 16,-1 5-48-16,12 0-9 0,-5 5-3 0,-1 5 0 15,6 5 4-15,5 5 0 0,-5 6 0 0,0-1 0 0,6 5-12 16,-6 0-3-16,0 0 0 0,0 0 0 0,0 1 27 16,-6 4 6-16,0-5 1 0,-5-5 0 0,-1 0 2 0,1-4 1 15,-12-1 0-15,1-5 0 0,-7 5-6 16,1-5-2-16,0 0 0 0,-6 0 0 0,-12 0-28 0,1-5-6 15,-6 6 0-15,-6-6-1 0,-5 5-19 0,0 0-12 16,-17 0 1-16,-1-5 1 16,-16 5-108-16,0 0-22 0,0 5-4 15,-6-5-536-15,0-4-108 0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5:24.11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9C2004B-C08B-48EF-8C25-A29D781EB648}" emma:medium="tactile" emma:mode="ink">
          <msink:context xmlns:msink="http://schemas.microsoft.com/ink/2010/main" type="inkDrawing" rotatedBoundingBox="17516,10522 20214,10461 20239,11586 17541,11646" semanticType="callout" shapeName="Other">
            <msink:sourceLink direction="with" ref="{F658A8EA-1ECB-4171-8C77-97AE8B9AFD2C}"/>
          </msink:context>
        </emma:interpretation>
      </emma:emma>
    </inkml:annotationXML>
    <inkml:trace contextRef="#ctx0" brushRef="#br0">1335 154 518 0,'0'0'23'0,"6"-16"5"0,-6 1-28 0,5 0 0 15,7 0 0-15,-1-5 0 0,0 5 230 0,1 5 41 16,-1 0 8-16,0 0 1 0,6 5-198 0,-6 5-40 16,6 5-8-16,-5 10-2 0,-1 0-10 0,0 5-2 15,-5 10-1-15,0 5 0 0,-6 6 31 0,0 4 6 0,-12 5 2 0,1 6 0 16,-12 4 2-16,-5 0 0 15,-6 0 0-15,-5-4 0 0,-12-1-21 0,-6 0-4 0,1 1-1 16,-7-11 0-16,-10 0-18 0,5-10-4 0,-11 1-1 16,5-11 0-16,1 0-11 0,-1-15 0 0,6 5 0 15,1-15 0-15,4 0 0 0,1-10 0 0,0 0 0 16,0-5 0-16,11 0 0 0,6-10 13 0,-1-1-3 0,1-9-1 16,11-5-1-16,6-5-8 0,5 0 12 0,6-6-4 15,6-9-22-15,5 0-5 0,6 4-1 0,6 1 0 31,5 5-12-31,6 10-2 0,6-1-1 0,-1 6 0 0,12 10 12 0,0 5 3 0,-5 10 0 0,10 0 0 16,1 10 20-16,5 10 0 0,-5 10 0 0,5 5 8 16,6 10 6-16,-6 5 1 0,0 11 0 0,6 9 0 15,-6 5 9-15,1-4 1 0,-1-1 1 0,6 0 0 16,0-4-13-16,5-6-2 0,1-10-1 0,-1 0 0 16,12-4 0-16,-6-6 0 0,1-5 0 0,10 0 0 0,-5-5 0 15,6 0 0-15,-1 0 0 0,6-5 0 0,0 0-10 16,6 1 0-16,-6-6 0 0,6 0 0 0,0 0 9 15,-6-5-9-15,-5 0 10 0,-6-5-10 0,-6 0 31 0,-6-5 0 16,-5 0 0-16,0-5 0 0,-11 0-20 0,-1-5-11 16,1-11 12-16,-6 6-12 0,-11-10 25 0,5 0-1 15,0-5-1-15,-11-10 0 0,0-1-9 0,-6-9-2 16,1-5 0-16,-7-6 0 0,1-4-12 0,-6 5 0 16,0-6 0-16,-6 1 0 0,6 10 0 0,0 4 0 15,-11 6-12-15,0 5 12 0,-1 4-9 0,1 6 9 16,0 5 0-16,-6 5-9 0,-6 5 9 0,-5 5 0 15,0 0 10-15,-12 10-10 0,0 10 0 0,-16 0 0 0,-6 15-8 16,-18 5 8 0,-10 10-36-16,-12 10 0 0,0 6 0 0,1 9 0 15,-7 10-121-15,6 6-25 0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6:49.26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2528D8-BE37-4428-B03F-DD5B917AC390}" emma:medium="tactile" emma:mode="ink">
          <msink:context xmlns:msink="http://schemas.microsoft.com/ink/2010/main" type="writingRegion" rotatedBoundingBox="1200,820 31576,410 31824,18750 1448,19161"/>
        </emma:interpretation>
      </emma:emma>
    </inkml:annotationXML>
    <inkml:traceGroup>
      <inkml:annotationXML>
        <emma:emma xmlns:emma="http://www.w3.org/2003/04/emma" version="1.0">
          <emma:interpretation id="{042F28F2-3466-4CC8-B2DF-7779B9F79C99}" emma:medium="tactile" emma:mode="ink">
            <msink:context xmlns:msink="http://schemas.microsoft.com/ink/2010/main" type="paragraph" rotatedBoundingBox="1574,887 19606,494 19656,2798 1624,31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5AA1D0-7057-442E-94FF-DA4F5FBF16CE}" emma:medium="tactile" emma:mode="ink">
              <msink:context xmlns:msink="http://schemas.microsoft.com/ink/2010/main" type="line" rotatedBoundingBox="1574,887 19606,494 19656,2798 1624,3191"/>
            </emma:interpretation>
          </emma:emma>
        </inkml:annotationXML>
        <inkml:traceGroup>
          <inkml:annotationXML>
            <emma:emma xmlns:emma="http://www.w3.org/2003/04/emma" version="1.0">
              <emma:interpretation id="{384521F0-BECC-45FF-A0A2-93295AA5C08F}" emma:medium="tactile" emma:mode="ink">
                <msink:context xmlns:msink="http://schemas.microsoft.com/ink/2010/main" type="inkWord" rotatedBoundingBox="1574,887 5014,812 5062,3044 1622,311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0 335 889 0,'0'0'39'0,"0"0"9"0,0 0-39 0,0 0-9 0,0 0 0 0,0 0 0 16,0 0 100-16,0 0 19 0,0 0 3 0,0 0 1 15,0 0-39-15,0 0-7 0,0 0-1 0,0 0-1 16,11-5-3-16,6 0-1 0,0 5 0 0,5 0 0 15,1 0-14-15,0 0-2 0,-1 0-1 0,12 0 0 16,-6 0-14-16,12 0-4 0,0-5 0 0,-6 5 0 0,5 0-5 16,12-10-2-16,6 5 0 0,-1 5 0 15,1-5-20-15,-6 0-9 0,5 5 8 0,1 0-8 0,11 0 20 0,-1-11 0 16,-10 6-1-16,5 5 0 0,6-10 11 0,0 5 2 16,0-5 1-16,-6 0 0 0,-5 0-33 0,10-5 0 15,1 0 0-15,-11 0 0 0,-6 0 0 0,-6-5 0 16,6 5 0-16,0 10-9 0,-6-20 9 0,-5 9 0 15,-6 1 0-15,0 0 8 0,5 5-8 0,-11 0 0 16,-5 5 0-16,0-5 0 0,5 0 0 0,-5 5 0 16,-12 0 0-16,-6 0 8 15,12 5-46-15,-11-5-9 0,-6 5-1 0,0 0-1 16,-11 10-146-16,-1 0-29 0</inkml:trace>
          <inkml:trace contextRef="#ctx0" brushRef="#br0" timeOffset="343.9324">1114 295 230 0,'0'0'10'0,"0"0"2"16,5 0-12-16,-5 0 0 0,0 0 0 0,0 0 0 0,12 0 306 0,-12 0 58 16,0 0 12-16,0 0 3 0,0 0-243 0,0 0-48 15,-6 25-9-15,-5-5-3 0,-12 10-9 0,6 15-3 16,-6 21 0-16,-5-1 0 0,-17 10-11 0,0 11-2 16,-1 4-1-16,1 6 0 0,-6-6 2 0,0 1 1 15,-11 4 0-15,11-9 0 0,12-1-13 0,-7-9-4 16,-4 9 0-16,4-15 0 0,12 1-16 0,0-11-4 15,6-5-1-15,0 1 0 0,0-6-15 0,-1-10 0 16,12-5 0-16,-5 1 0 16,5 4-119-16,0-15-20 0,6 5-4 0</inkml:trace>
          <inkml:trace contextRef="#ctx0" brushRef="#br0" timeOffset="1396.547">2658-188 864 0,'0'0'76'0,"0"0"-60"0,0 0-16 0,0-10 0 15,0 10 116-15,0 0 21 16,0 0 4-16,0 0 1 0,11-10-42 0,-11 10-8 15,0 0-1-15,0 0-1 0,6-10-34 0,-6 10-6 0,0 0-2 0,0 0 0 16,0 0-11-16,0 0-2 0,0 0-1 0,0 0 0 16,0 0-2-16,-6 15 0 0,-5 5 0 0,-6 15 0 15,5 10-6-15,-10 11-2 0,-1 9 0 0,-5 5 0 16,5 6 8-16,-16 14 2 0,-12 6 0 0,11 4 0 16,1 6 15-16,5 5 3 0,0-16 1 0,-12 6 0 15,1-6-28-15,6-9-5 0,5-1-2 0,0-5 0 16,-12 1-8-16,13-11-2 0,10 1 0 0,-5-11 0 15,-1-5-8-15,1-4 10 0,0-6-10 0,11-10 10 16,6-5-10-16,-6 0 8 0,-6-10-8 0,12-4 8 16,-1-11-8-16,7 5 10 0,-12-10-10 0,11 0 10 15,6 0-10-15,0 0 10 0,0 0-10 0,-6-10 10 16,-5-6 2-16,5 6 1 0,18-10 0 0,-7 5 0 16,-5-10-13-16,12 0-18 0,5 0 4 0,0-10 1 0,5 4 13 15,-5-4 0-15,0 0 0 0,6-5-9 0,16 5 9 16,-10-6 0-16,-1 6 0 0,0 5 0 0,17-5 0 0,-5 5-10 15,0 5 10-15,-6-1 0 0,-12 11-17 0,12-5 3 16,6 10 1-16,-6 0 0 0,-17 0 13 0,5 5 16 16,12 0-3-16,-11 10-1 0,-6 5-12 0,0 5 0 15,0 5 0-15,5 5 0 0,1 1-12 0,0 4 12 16,-6 5-12-16,-1 0 12 0,7 0 0 0,0 6-8 16,-1-1 8-16,-5-5 0 0,6-5 0 0,5-5 0 15,0 0 0-15,1-10 0 0,5-4 0 0,0-1 0 16,-6-10 0-16,12-5 0 0,-1 0 0 0,1-11 0 15,-1 1 0-15,-5-5 0 0,0 5 0 0,0-10 0 16,0-5 0-16,0 0 0 0,-6 5 0 0,0-6 0 0,6 1-10 16,-11 0 10-16,0 0 0 0,5-5 8 0,0 0 0 15,-5-1 0-15,-6 1-8 0,0 5 0 0,0 0 0 16,-6-5 8-16,-5-1-8 0,5 11 0 0,-11-5 0 0,0 5 0 16,-6 0 0-16,6 5 9 0,-11 0-9 0,0 0 0 15,-1 4 9-15,-5 1-9 0,1 5 0 0,-13 5 9 16,1 5 6-16,-6 5 1 0,-6 0 0 0,6 10 0 15,6 6-16-15,-6-1 0 0,-5 5 0 0,5 5 0 16,5 10-10-16,1 0-5 0,0 1-1 0,5 9 0 16,1-5 16-16,5 5 0 0,0-4 0 0,5 4 0 15,7 5 15-15,-1-4-4 0,6-1-1 0,6-5 0 16,5 0-10-16,6 6 0 0,0-6 9 0,17-5-9 16,11 0-29-16,6-10-11 15,6 1-1-15,11-1-1125 0</inkml:trace>
        </inkml:traceGroup>
        <inkml:traceGroup>
          <inkml:annotationXML>
            <emma:emma xmlns:emma="http://www.w3.org/2003/04/emma" version="1.0">
              <emma:interpretation id="{D01D0D72-F7CF-4DDE-9A72-492672BA1F62}" emma:medium="tactile" emma:mode="ink">
                <msink:context xmlns:msink="http://schemas.microsoft.com/ink/2010/main" type="inkWord" rotatedBoundingBox="7184,1036 12269,925 12309,2780 7225,289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46.107">6667 787 1321 0,'-11'0'28'0,"5"-15"7"0,6 5 1 0,-11-5 2 0,0 10-30 0,-1-5-8 15,1-5 0-15,5 5 0 0,-11 5 90 0,6-5 17 16,-11 0 3-16,5 0 1 0,5 5-66 0,-10-11-13 16,-1 11-2-16,0 0-1 0,1 0-20 0,-1-5-9 15,1 10 8-15,5-5-8 0,-6 5 9 0,0 0-9 16,6 0 10-16,-5 5-10 0,-1 5 19 0,1 0-3 15,-1 0 0-15,-5 1 0 0,5 9 11 0,-5 0 1 16,-1 0 1-16,-4 5 0 0,-1 5 1 0,-6 0 0 16,0 11 0-16,-5 4 0 0,6 0-1 0,-1 5 0 0,0 1 0 15,1 4 0-15,11-5-5 0,-1 0-2 0,7 6 0 16,-1 4 0-16,6-10-11 0,11 1-3 0,6-1 0 16,6-5 0-16,5 5-8 0,12-4 8 0,0-1-8 15,16-5 8-15,6-5-8 0,6-10 0 0,6 6 0 0,5-11 0 16,6-5-26-16,0-5 2 0,0-5 1 0,-6-10 0 15,6-10-50 1,0 0-11-16,-6-5-1 0,0-1-1 0</inkml:trace>
          <inkml:trace contextRef="#ctx0" brushRef="#br0" timeOffset="2836.4965">7487 78 1036 0,'-5'-5'92'0,"-1"0"-73"15,0 5-19-15,6-10 0 0,0 10 89 0,-5-5 15 16,5-5 2-16,0 10 1 0,5-15 2 0,-5 5 1 15,6-5 0-15,0 0 0 0,-1 5-58 0,7 0-12 16,-7 0-3-16,-5 10 0 0,0 0-6 0,6-10-2 16,5 10 0-16,-11 0 0 0,0 0-1 0,0 0 0 0,6 5 0 15,0 15 0-15,-1 5 6 0,-10 5 1 0,5 10 0 16,-6 6 0-16,0 4-6 0,-5 5-1 0,-6 21 0 16,0-6 0-16,6 5 21 0,-1 11 4 0,-5-1 1 0,6 6 0 15,-11-6-10-15,5 1-1 0,5-6-1 0,1-5 0 16,-6 1-28-16,6-6-6 0,5-4 0 0,-5-6-8 15,5-10 0-15,-5 6 0 0,-1-11 0 0,1 5 0 16,5-5-130 0,-11 1-33-16,1-6-6 0</inkml:trace>
          <inkml:trace contextRef="#ctx0" brushRef="#br0" timeOffset="3395.8788">9031 1149 1094 0,'0'0'48'0,"-5"-10"11"0,-1 0-47 0,0-5-12 16,1 0 0-16,-7 0 0 0,7 0 177 0,-1 0 34 0,-5 0 6 0,-1-6 2 15,-5-4-135-15,6 5-26 0,-6 0-6 0,0 0 0 16,0 5-38-16,-5 0-14 0,5-5 11 0,-6 10-11 16,0-5 0-16,-5 10 0 0,0 5 0 0,0-11 0 15,-6 6 0-15,0 10 0 0,5 6 0 0,-4-1-10 16,-1 5 10-16,-6 10 0 0,6 0 0 0,-6 5 8 15,7 5 8-15,-1 11 1 0,0-6 1 16,5 5 0-16,1 5-5 0,0 1-1 0,11 4 0 0,-6 0 0 16,1-5-3-16,10-4-1 0,7-6 0 0,-1 0 0 15,6-10-8-15,0 0 8 0,0-4-8 0,6-6 8 16,5-5-8-16,6-5 0 0,0-10 0 0,6-5 8 16,-1 0 5-16,12-10 1 0,-6-10 0 0,6-1 0 15,0 1-2-15,6-5 0 0,-1-10 0 0,7-5 0 16,-12-1 0-16,5-4 0 0,1 0 0 0,-6-5 0 15,0 9 8-15,0 1 0 0,0 5 1 0,-6 0 0 16,0 14 4-16,-11 6 1 0,0 0 0 0,0 10 0 0,0 5 1 0,-11 5 0 16,-6 0 0-16,11 20 0 0,-11 5-16 0,6 6-3 15,-12 4-8-15,6 5 12 0,0 0-12 0,-6 5 0 16,1 1 0-16,5-1 0 16,0 0-34-16,11 0-6 0,-5 1-2 0,11-6-721 15,-1-5-144-15</inkml:trace>
          <inkml:trace contextRef="#ctx0" brushRef="#br0" timeOffset="3994.2562">10100 651 1414 0,'6'-10'31'0,"-6"5"6"0,0 5 2 0,0-5 1 0,6-10-32 0,-6 0-8 16,-6 10 0-16,6-5 0 0,0 5 84 0,-6 0 16 15,-5 0 2-15,5 5 1 0,6 0-64 0,-5-5-13 16,-7 5-2-16,-5 0-1 0,0 0-11 0,0 0-1 15,-5-5-1-15,5 10 0 0,-6 5-10 0,-5 0 0 16,5 5 0-16,-5 0 0 0,0 0 0 0,-1 5 0 16,1-4 0-16,6 4 8 0,-1 0 3 0,6 5 0 15,-6 0 0-15,6 5 0 0,0 0 8 0,6 6 1 16,0-11 1-16,-1 5 0 0,1 0-21 0,5 0 0 16,1 0 0-16,-1 11 0 0,6-11 0 0,0 0 0 15,6 5 0-15,5-5 0 0,-5 0 19 0,5 6-1 16,-5-11 0-16,5 5 0 0,0-5 26 0,-5 0 4 0,0-5 2 15,-6 0 0-15,5 6-18 0,-10-6-4 0,-1-5-1 0,0 0 0 16,1 0 5-16,-7 0 0 0,1-5 1 0,-6-5 0 16,0 5-33-16,-5 0 0 0,5-10 0 0,-6 5 0 15,-5-5-181-15,-1 0-40 16,-38-10-8-16,21 5-2 0</inkml:trace>
          <inkml:trace contextRef="#ctx0" brushRef="#br0" timeOffset="4435.9499">10683 677 864 0,'0'0'38'0,"0"0"8"0,5-10-37 0,1-1-9 16,-6 11 0-16,6-10 0 0,-6-5 96 0,0 5 16 15,0 10 4-15,0 0 1 0,0 0-45 0,0 0-10 16,0-10-2-16,0 10 0 0,-12-10-9 0,1 5-3 0,0-5 0 16,-6 5 0-16,5 5-6 0,-5 0-2 0,1 0 0 15,-1 5 0-15,-6 0-19 0,6 5-4 0,-6-5-1 0,1 10 0 16,-7-5-16-16,7 0 10 0,-1 5-10 0,-5 6 8 15,0-6 8-15,5 5 2 0,0-5 0 0,6 5 0 16,0 0-8-16,6 5-2 0,0 5 0 0,5 1 0 16,6-1 4-16,12 5 0 0,-7-5 0 0,12 0 0 15,0 5 6-15,6-4 2 0,-6 4 0 0,5-5 0 16,-5-5 28-16,6 5 7 0,-6-5 1 0,-6 0 0 16,-5-4 3-16,-1 4 1 0,1 0 0 0,-6-5 0 15,-6 5-36-15,-5 0-6 0,-6 0-2 0,0 1 0 16,-5-6-6-16,-12-5-2 0,-6 10 0 0,-5 0-775 15,0 0-155-15</inkml:trace>
        </inkml:traceGroup>
        <inkml:traceGroup>
          <inkml:annotationXML>
            <emma:emma xmlns:emma="http://www.w3.org/2003/04/emma" version="1.0">
              <emma:interpretation id="{C644047A-47CB-4244-84BF-B614A0CDDC52}" emma:medium="tactile" emma:mode="ink">
                <msink:context xmlns:msink="http://schemas.microsoft.com/ink/2010/main" type="inkWord" rotatedBoundingBox="14036,668 19607,547 19656,2798 14085,292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127.4594">15569-47 518 0,'-6'-5'46'0,"6"-10"-37"16,0 15-9-16,0-10 0 0,-5-6 148 0,5 16 28 16,0-10 6-16,0 10 1 0,0 0-86 0,0 0-17 15,0 0-3-15,0 0-1 0,0 0-30 0,0 0-6 16,0 0-2-16,0 0 0 0,0 0-11 0,0 0-3 16,0 0 0-16,0 0 0 0,0 0 15 0,0 0 2 15,0 0 1-15,0 0 0 0,0 0-6 0,0 15 0 16,0 6-1-16,0-1 0 0,-6 5-2 0,0 10 0 15,1 0 0-15,-1 10 0 0,-5 1-5 0,-1 14-2 16,-4 5 0-16,-1 11 0 0,-6-1 10 0,0 16 1 16,-11 4 1-16,0 6 0 0,1-6 10 0,-1 6 3 15,5-1 0-15,1-9 0 0,-6 4-20 0,11-14-4 0,-5-6-1 16,11-4 0-16,-5-1-10 0,10-10-3 0,-5-9 0 16,6-11 0-16,5 5-4 0,1-15-1 0,-7-5 0 0,12-5 0 15,-5 1 4-15,5-6 0 0,0-5 0 0,0-10 0 16,0 0-12-16,0 0 12 0,-6 15-12 0,6-15 12 15,0 0-12-15,0 0 8 0,0 0-8 0,-6 5 8 16,-5-5-8-16,11 0 10 0,0 0-10 0,0 0 10 16,0 0-10-16,0 0 0 0,-11-5-10 0,5 0 10 15,6 5-37-15,-6-10-2 16,1-5 0-16,-1 5-747 0,6-6-150 0</inkml:trace>
          <inkml:trace contextRef="#ctx0" brushRef="#br0" timeOffset="6167.0157">13109 194 633 0,'-6'-20'28'0,"6"10"6"0,-5 0-34 0,5 0 0 15,0 10 0-15,0-10 0 0,-6 0 198 0,6 10 33 16,0 0 6-16,0 0 2 0,6-10-135 0,-6 10-26 16,0 0-6-16,5-5 0 0,-5 5-36 0,0 0-6 15,0 0-2-15,0 0 0 0,0 0-8 0,0 0-1 16,0 0-1-16,0 0 0 0,0 0 10 0,0 0 1 16,0 0 1-16,0 0 0 0,0 0-4 0,0 0-1 15,0 0 0-15,-5 10 0 0,-7 10-3 0,7 0-1 16,-7 10 0-16,1 0 0 0,-6 10-7 0,0 6-2 15,0 4 0-15,-6 15 0 0,1 6 6 0,-1-1 1 0,1 15 0 16,-1-4 0-16,0 4-1 0,6-4 0 16,-11-1 0-16,11-9 0 0,-5 9 13 0,-1-10 2 0,0 1 1 15,6-16 0-15,-5 0-22 0,-1-4-12 0,6-1 12 16,0-10-12-16,0 0 0 0,0 1 0 0,0-6 0 0,0 0 0 16,0-10 0-16,0 0 10 0,6-5-10 0,0 0 12 15,-1-4-12-15,7-1 0 0,5-15 0 0,0 0 0 16,0 0 0-16,0 0 10 0,0 0-10 0,0 0 10 15,0 0-10-15,0 0 12 0,0 0-12 0,0 0 12 16,-6-10-12-16,6-6 8 0,6 1-8 0,-1-5 8 0,1 0-8 16,5-10 0-16,-5 5 0 0,0-10 0 0,5-1 0 15,-5-4 8-15,5 0-8 0,-5-5 12 0,5-5-12 16,0-1 0-16,12 1 0 0,-6-10 8 0,-6-1-8 16,12-9-11-16,11 0 3 0,0-6 0 0,-6 6 8 0,6-6 0 15,0 6-9-15,-6 5 9 0,0 4 0 0,-5 6 0 16,5 0 0-16,-11 4 0 0,0 11 0 0,0 0 0 15,-11 5 0-15,5 10 0 0,0 0 0 0,-5-1 0 16,0 6 0-16,-1-5 0 0,7 0-14 0,-7 5 5 16,1 0 1-16,0 5 0 0,-1 0 8 0,7 0 0 15,-1 5 0-15,0-11 0 0,6 11 0 0,0-5-12 16,0 5 12-16,0 0-12 0,0-5 12 0,6 0-12 16,-6 0 12-16,0 5-12 0,0 0 12 0,0 0 0 15,-6 5 10-15,6-5-10 0,-6 5 8 0,-5 5-8 16,-1-15 0-16,-5 15 9 0,0 0-9 0,0 0 0 15,0 0 0-15,0 0 0 0,0 0 0 0,0 0 0 0,6 20-10 16,-6-5 10-16,0 10 0 0,0 0 0 0,0 0 0 16,6 10 10-16,-1 1-10 0,7 4-14 0,-7 5 3 15,7 5 1-15,-7 6 10 0,7 4 0 0,-1 0 0 0,0 11 0 16,-5 9 0-16,5-5 0 0,-5 6 0 0,0-1 0 16,-1-4 0-16,-5 4 12 0,6-9 0 0,-6-1-1 15,6 0-11-15,-6-9 8 0,0-6-8 0,11 0 8 16,-11-4 5-16,6-1 1 0,-1-10 0 0,6 0 0 15,6 5-6-15,-5-4-8 0,-7-16 11 0,7 5-11 16,-1-10 0-16,6 0 0 0,-6-10 0 0,1 0 0 16,5 0 28-16,0 0 4 0,-6-10 2 0,-11 0 0 0,0 0-18 15,11 0-3-15,-11 0-1 0,17-5 0 16,-6 0 0-16,-11 5 0 0,0 0 0 0,6-15 0 0,5 0 23 16,1-5 4-16,-12 0 1 0,5-5 0 0,7 5-26 0,-7-10-5 15,7-1-1-15,-1-4 0 0,6-10 4 0,-6 0 0 16,6-6 0-16,6-4 0 0,-6 0-12 0,0 0 0 15,5-21 0-15,1 1 8 0,0-11-8 0,-1 1 10 16,7-6-10-16,4 1 10 0,1-6-10 0,6 6 0 16,0 4 0-16,10 6 0 0,7 5 0 0,0-11 0 15,5 11 0-15,6 4-11 0,0 1 11 0,-1 10-8 16,1-1 8-16,-11 11-8 0,-6 10-3 0,-6 5 0 16,0-1 0-16,-11 6 0 15,0 5-29-15,-11 0-7 0,-1 10-1 0,1-5 0 16,-6 10-117-16,0 0-24 0,0 0-5 0</inkml:trace>
          <inkml:trace contextRef="#ctx0" brushRef="#br0" timeOffset="7566.6878">15411 425 1566 0,'0'-15'34'0,"0"0"7"0,0 0 2 0,0 0 1 0,5-5-35 0,7 5-9 16,-7 5 0-16,1-15 0 0,5 9 60 0,1-4 9 15,-1 0 3-15,0 0 0 0,-5 0-13 0,5 0-3 16,6 5 0-16,6-5 0 0,-6 0-35 0,0 5-7 16,11-6-2-16,-5 1 0 0,5 0-4 0,0 5-8 0,0-5 11 15,6 5-11-15,6 0 20 0,0 0-4 16,-1-5 0-16,6 5 0 0,1-6 12 0,5 1 1 0,-6 10 1 16,6 0 0-16,0 5-30 0,-6 5 0 0,0-5 0 0,0 0 0 15,1 5 0-15,-7 0 0 0,-5 0 0 0,6 10 0 16,-12 0 0-16,0 0 0 0,-5 5 0 0,-1 6 0 15,-5 4 0-15,-5-5-13 0,-7 5 1 0,1 5 0 16,-6 0 31-16,-6 10 6 0,-5 1 2 0,-12-6 0 16,-5 10 24-16,-6 0 5 0,-5 1 0 0,-7-1 1 15,-10 0-26-15,-1-5-6 0,1 6-1 0,-6-6 0 16,-12-5 12-16,6 0 3 0,6 0 0 0,-6 6 0 16,0-21-21-16,0 5-4 0,-5 0-1 0,-1-10 0 0,12 0-13 15,-6-5 0-15,0 0 8 0,12-5-8 0,5 0 0 16,11 0 0-16,1-10-9 0,5 5 9 15,5 5-117-15,7-5-18 0,5-5-3 0,6 0-958 16</inkml:trace>
          <inkml:trace contextRef="#ctx0" brushRef="#br0" timeOffset="11576.4964">17933 1209 1267 0,'0'0'112'0,"0"0"-89"0,0 0-23 0,0 0 0 16,0 0 98-16,0 0 15 0,11 16 3 0,-11-16 1 15,0 0-18-15,0 0-4 0,0 0-1 0,6 10 0 0,-6-10-53 0,0 0-10 16,0 0-3-16,0 0 0 0,0 0 7 16,0 0 1-16,0 0 0 0,0 10 0 0,-6-5-4 0,6-5 0 15,0 0 0-15,0 0 0 0,0 0-2 0,0 0-1 16,-5-10 0-16,5 0 0 0,0-6-14 0,-6 6-3 15,6 0-1-15,-6-5 0 0,6-5-11 0,0 5 0 16,0 0 0-16,6-5 0 0,-6 5 0 0,6 5 8 16,-6 0-8-16,0 0 8 0,0 10-8 0,0 0 0 15,0 0 0-15,0 0-11 0,0 0 11 0,0 0 0 16,0 0 0-16,5 10 0 0,1 5 0 0,0 0 0 16,-6 0 0-16,5 0 0 0,-5 0 0 0,6 0 0 15,-6-15 0-15,0 10 0 0,6 5 0 0,-6 0 0 16,0-15 0-16,0 10-8 0,0-10 8 0,0 11 0 15,0-11 0-15,-6 10 0 16,0 0-97-16,-5 0-21 0,0 0-4 0,-6 0-1 0</inkml:trace>
          <inkml:trace contextRef="#ctx0" brushRef="#br0" timeOffset="11169.928">17922 526 288 0,'0'0'12'0,"0"0"4"0,0 0-16 0,5-15 0 16,-5 5 0-16,6 0 0 0,0 0 191 0,-1-6 35 15,1 6 7-15,5 0 2 0,-11 10-116 0,6-10-23 16,-6 10-5-16,0 0-1 0,17-5-40 0,-17 5-8 16,0 0-2-16,0 0 0 0,0 0 18 0,0 0 3 15,0 0 1-15,0 0 0 0,17 5 2 0,-17-5 0 16,0 0 0-16,11 10 0 0,-5 5-26 0,0-5-5 15,-1 6-1-15,1-1 0 0,-6-5-8 0,0 5-1 16,5 0-1-16,-5 0 0 0,0-15-22 0,0 0 0 16,0 0 0-16,0 0 8 0,0 0 0 0,0 0 1 15,0 0 0-15,0 0 0 0,6 10-9 0,-6-10 8 16,0 0-8-16,0 0 8 0,0 0-8 0,0 0 0 16,0 0-10-16,0 0 10 0,0 0-12 0,0 0 12 15,0 0-13-15,0 0 5 16,0 0-122-16,-6 10-24 0,6 0-5 0,-5 5-684 0</inkml:trace>
        </inkml:traceGroup>
      </inkml:traceGroup>
    </inkml:traceGroup>
    <inkml:traceGroup>
      <inkml:annotationXML>
        <emma:emma xmlns:emma="http://www.w3.org/2003/04/emma" version="1.0">
          <emma:interpretation id="{4535136B-2CC0-48EE-A487-A77D924ECD32}" emma:medium="tactile" emma:mode="ink">
            <msink:context xmlns:msink="http://schemas.microsoft.com/ink/2010/main" type="paragraph" rotatedBoundingBox="1152,4683 27610,1982 27898,4803 1440,75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927B9E-2EAB-4B58-BB70-6AF6A8B3808C}" emma:medium="tactile" emma:mode="ink">
              <msink:context xmlns:msink="http://schemas.microsoft.com/ink/2010/main" type="line" rotatedBoundingBox="1152,4683 27610,1982 27898,4803 1440,7504"/>
            </emma:interpretation>
          </emma:emma>
        </inkml:annotationXML>
        <inkml:traceGroup>
          <inkml:annotationXML>
            <emma:emma xmlns:emma="http://www.w3.org/2003/04/emma" version="1.0">
              <emma:interpretation id="{062717AC-1777-49B4-A687-9934759A3F7D}" emma:medium="tactile" emma:mode="ink">
                <msink:context xmlns:msink="http://schemas.microsoft.com/ink/2010/main" type="inkWord" rotatedBoundingBox="1176,4917 5031,4524 5295,7111 1440,750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974.5025">984 4769 849 0,'-34'0'37'0,"28"-5"9"0,6 5-37 0,0 0-9 0,-11 5 0 0,-1-5 0 16,-5 0 63-16,12 0 10 0,5 0 3 0,-12 10 0 15,-10-5-25-15,11 5-5 0,5 0-1 0,0 5 0 16,-11 5 9-16,0 0 2 0,6 10 0 0,0 5 0 16,-1 6 19-16,1 14 4 0,-23 5 1 0,11 6 0 15,6 4 3-15,-5 0 1 0,-23 6 0 0,-1 9 0 0,7-4-28 0,-6 4-4 16,5-4-2-16,-5-1 0 0,5 0-35 15,-5-4-7-15,11-11-8 0,0 1 11 0,-6-6-19 16,12-5-4-16,-6 6-1 0,12-11 0 16,-7 5-133-16,1-10-26 0,5 6-6 15</inkml:trace>
          <inkml:trace contextRef="#ctx0" brushRef="#br0" timeOffset="12667.794">-317 4764 806 0,'0'0'72'15,"11"-5"-58"-15,-11 5-14 0,6-15 0 16,-1-1 95-16,1 6 16 0,0-5 3 0,5 10 1 0,-5-5-15 0,5 5-4 16,0 0 0-16,12 0 0 0,0 5-42 0,-1-5-9 15,1 10-1-15,11 0-1 0,0 0-10 0,5 5-1 16,1 5-1-16,-1-5 0 0,7 5 0 0,5 1 0 15,16-1 0-15,1-10 0 0,12 5 0 0,-1-10 0 16,0-10 0-16,6 0 0 0,16 5-3 0,-4-11-1 16,-1-4 0-16,-11 0 0 0,-18-5 1 0,13 0 1 15,10-5 0-15,-5 5 0 0,-12 0-29 0,-10-1-16 16,-1 6 1-16,-6 0 1 0,1 5-6 0,-6 5-2 16,-28 0 0-16,-1 0 0 15,-11 5-99-15,6 0-20 0,-5 5-4 0,-12 0-1 16,0 0 40-16,-12 5 8 0</inkml:trace>
          <inkml:trace contextRef="#ctx0" brushRef="#br0" timeOffset="13977.1085">2878 3597 806 0,'0'0'72'0,"-5"-10"-58"16,5-5-14-16,-6 5 0 0,6 10 48 0,0-10 8 15,0 0 0-15,0 10 1 0,0 0 23 0,0 0 5 16,0 0 1-16,0 0 0 0,0 0-34 0,0 0-6 16,-6-5-2-16,6 5 0 0,0 0-14 0,0 0-3 15,0 0-1-15,0 0 0 0,-11 5-6 0,5 10-2 0,1 0 0 16,-1 5 0-16,-5 5 18 0,-1 6 3 0,1 9 1 0,-6 10 0 16,0 10-12-16,-11 16-1 15,-1 4-1-15,-4 11 0 0,-7 9 18 0,0 6 3 0,-5-6 1 0,0 6 0 16,0 5-17-16,-1-6-3 0,1 1-1 0,-6-6 0 15,6-4-27-15,0-6 0 0,11-9 0 0,-6-1 0 16,1-10 25-16,-1-4 7 0,12-11 0 0,5-5 1 16,1-9-20-16,-1-1-4 0,0-5-1 15,6-10 0-15,6-10-8 0,0-5 0 0,-1 0 0 0,7-5 8 16,5-5-8-16,0 0 0 0,0-20 0 0,0-10 8 16,11 0-8-16,0-5 0 0,6 0 0 0,-5-16 0 15,5 6 0-15,11-10 0 0,0-1-9 0,0 1 9 16,12 5-10-16,-6 0 2 0,6 9 0 0,-1 6 0 0,-5 5 8 15,0 10 0-15,0 5 0 0,-6 10 0 0,6 5-15 0,0 10-1 16,-6 0 0-16,6 10 0 0,-5 0 25 16,-1 5 5-16,6 0 1 0,-6 11 0 0,0-1-25 0,1-5-5 15,-1 0-1-15,0 0 0 0,6-5 24 0,0 1 5 16,0-11 1-16,6-5 0 0,-6 0-26 0,5-10-4 16,1-5-2-16,5-5 0 0,0 0 18 0,-5-5 0 15,5-6 0-15,0 1 0 0,0-5 0 0,1-5 0 16,-7 5 0-16,1-5 0 0,-6-5-13 0,0-1 1 15,-6-4 0-15,0 0 0 0,-5 5 35 0,0 0 7 16,-6-1 2-16,0-4 0 0,-6 5-32 0,-6 5 0 16,1-5 0-16,0 4 0 0,-12 6 0 0,0 0 0 15,-5 10 0-15,-6 0 0 0,0 5 0 0,0 0 0 16,-11 15 0-16,-6 0 0 0,0 0 0 0,-5 10 0 0,-7 5 0 16,1 10 0-16,5 11 11 0,1 4-1 0,-1 0 0 15,1 5 0-15,5 11 1 0,5-1 0 0,1-5 0 0,11 6 0 16,0-11 2-16,6 5 1 0,11-10 0 0,0 1 0 15,6-6-14-15,5 5 8 0,12-10-8 0,-6 0 0 16,11 1 0-16,0-6 0 0,6-5 0 0,6 0 0 16,5-10-105-1,11-10-24-15,-10 0-5 0,10-5-1 0</inkml:trace>
        </inkml:traceGroup>
        <inkml:traceGroup>
          <inkml:annotationXML>
            <emma:emma xmlns:emma="http://www.w3.org/2003/04/emma" version="1.0">
              <emma:interpretation id="{0B13ABA0-428B-445F-B585-0BC8B8A2DEB7}" emma:medium="tactile" emma:mode="ink">
                <msink:context xmlns:msink="http://schemas.microsoft.com/ink/2010/main" type="inkWord" rotatedBoundingBox="7596,4381 10469,4088 10652,5879 7778,617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674.8153">6961 3944 1472 0,'0'-35'32'0,"0"20"8"0,-5 5 0 0,5-5 1 0,-6-5-33 0,6 5-8 0,-6 0 0 0,-5-1 0 0,5 6 84 0,-5-5 16 16,0 0 2-16,-6 5 1 0,-6 0-47 0,1 5-10 15,-7 0-2-15,-5 0 0 0,1 5-23 0,-1 5-5 16,-12 5 0-16,7 0-1 0,-7 5-15 0,1 10-10 16,0 11 2-16,0-1 0 0,0 0 8 0,5 10-8 15,0-5 8-15,6 6-8 0,6-1 8 0,6 0 0 16,5-10 0-16,5 6 0 0,7-1-8 0,5-5 8 16,11 0-8-16,6 5 8 0,0-4 0 0,11 4-8 15,-5 0 8-15,5-5 0 0,0 0 0 0,6 1 0 16,-6-1 0-16,1 5 8 0,-7-10 8 0,1 0 3 15,-6 0 0-15,6 1 0 0,-12-11 7 0,-5 0 2 16,5 0 0-16,-5-5 0 0,-1 0 6 0,-5-15 2 16,0 0 0-16,0 20 0 0,-5-5-16 0,-1 0-2 15,-11-5-1-15,0 0 0 0,0-4 15 0,0 4 4 16,-6-10 0-16,6 5 0 0,-5 0-27 0,-1-5-9 16,-5 0 0-16,5 0 9 15,-5 0-44-15,0 0-9 0,5 0-1 0,0 0-1 16,-5-5-162-16,6 0-32 0,-7 5-6 0</inkml:trace>
          <inkml:trace contextRef="#ctx0" brushRef="#br0" timeOffset="15387.6855">7357 4643 1324 0,'0'0'118'0,"0"0"-94"0,12 10-24 0,-1 0 0 0,-11-10 56 0,11 5 8 15,6 5 0-15,0-10 1 0,0-5 0 0,6 0 0 16,-6 0 0-16,5 0 0 0,7-5-30 0,-1-5-7 16,-5 0 0-16,5-5-1 0,0 5-17 0,0-5-10 15,1-1 12-15,-1 6-12 0,-5-10 8 0,-1 5-8 16,1 0 0-16,-6-5 0 0,0 5 10 0,-6 5-2 15,-5-5 0-15,-1-1 0 0,-5 1 16 0,0 10 2 16,-5-5 1-16,-1 5 0 0,-5-5-1 0,-6 5 0 16,0 10 0-16,0 0 0 0,-6 0-5 0,-5 5-1 15,5 5 0-15,-5-5 0 0,0 5-4 0,-1 5-2 16,7 0 0-16,-6 5 0 0,-12 6-14 0,12-1 0 16,5 0 0-16,0 5 0 0,6 10 0 0,1 0 0 15,4 1 0-15,1-1 0 0,5 5 0 0,6-5 0 0,0 11 0 16,6-11 0-16,0-10 15 0,-1 0-3 0,7 0-1 15,-1-5 0-15,0-4 0 0,0 4 0 0,6-15 0 0,0 0 0 16,-5-5-11-16,10-5 12 0,1-5-12 0,11-5 12 16,-6-5 0-16,12-5 0 0,5-11 0 0,0-4 0 15,0 0-12-15,6 0 0 0,6-5 9 0,-6-1-9 16,5-9 0-16,7-5 9 0,-7-5-9 0,6-6 0 16,-5 1 20-16,-1-11-2 0,-5-4-1 0,0-5 0 15,-6 9-17-15,1-9 0 0,-1 4 0 0,-5 1 0 16,-12-1 0-16,0 6-14 0,0-5 2 0,-5 14 1 0,0-4 11 15,-1 9 0-15,-5 6 0 0,0 5 0 16,0 0 0-16,-6 9 0 0,1 1 0 0,5 5 0 0,-12 5 0 16,12 5 0-16,-11 5 0 0,0 4 0 0,-1 1 0 0,1 5 0 15,-6 10 0-15,0 0 0 0,0 0 8 0,0 0-8 16,0 0 8-16,0 0-8 0,-6 20 0 0,-11 6 8 16,6-1-8-16,0 10 0 0,-1 10 0 0,-5 5 0 15,-5 11 0-15,5 4 8 0,0-5 4 0,0 11 2 16,0-6 0-16,0 6 0 0,0 4-2 0,6-5 0 15,-6 6 0-15,5-1 0 0,1-4-3 0,5-1-1 16,-5-10 0-16,6 1 0 0,5-1 20 0,-6-10 3 16,0 0 1-16,6-9 0 15,0-1-52-15,0-10-9 0,6 0-3 0,-6-5 0 16,6 0 0-16,-1-4 0 0,1-1 0 0,-1-10 0 16,-5-10-112-16,17 5-24 0,-5-5-4 0</inkml:trace>
          <inkml:trace contextRef="#ctx0" brushRef="#br0" timeOffset="15631.1867">8109 3803 1594 0,'0'0'71'0,"-5"-5"14"0,5-5-68 16,0 10-17-16,0 0 0 0,0 0 0 0,5-10 76 0,7-5 12 15,5 5 3-15,-6 0 0 0,0 0-7 0,6 0-2 16,6 5 0-16,0-5 0 0,5 0-38 0,-6 0-8 16,12 5-2-16,0-5 0 0,12 10-34 0,-1-10 0 15,11 5 0-15,7-5 0 16,4 5-49-16,7-5-7 0,-6-1-2 0,17-9-598 16,11 10-119-16</inkml:trace>
        </inkml:traceGroup>
        <inkml:traceGroup>
          <inkml:annotationXML>
            <emma:emma xmlns:emma="http://www.w3.org/2003/04/emma" version="1.0">
              <emma:interpretation id="{D689F9B8-DB14-4F4C-B3BA-BA2F4EE8993E}" emma:medium="tactile" emma:mode="ink">
                <msink:context xmlns:msink="http://schemas.microsoft.com/ink/2010/main" type="inkWord" rotatedBoundingBox="12311,3800 14085,3619 14283,5552 12508,573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6830.5244">11769 4020 1450 0,'0'0'64'0,"5"-5"14"0,-5-5-62 0,6-1-16 15,11 1 0-15,0 0 0 0,0 0 95 0,5-5 16 16,12 0 3-16,6 5 1 0,5-5-47 0,6 0-10 15,0 5-2-15,6-5 0 0,-1-5-36 0,6 0-8 16,-5 5-2-16,-1-1-938 0</inkml:trace>
          <inkml:trace contextRef="#ctx0" brushRef="#br0" timeOffset="16664.9221">12289 3592 1699 0,'0'0'75'0,"0"0"16"0,0 0-73 0,0 0-18 15,6-5 0-15,5-5 0 0,-6 0 49 0,7 0 7 16,-1-5 0-16,0 0 1 0,1 0-34 0,-1-5-7 16,0 0-2-16,6 0 0 0,-5-11-14 0,-1 1 0 15,6 0 8-15,-6-5-8 0,6 5 8 0,-6 0-8 16,6 4 11-16,-11-9-11 0,5-5 22 0,-5-5-2 15,5 5-1-15,-5-1 0 0,-6-4 14 0,0 5 3 16,0 5 1-16,0-6 0 0,-11 1-9 0,5 5-1 16,0 0-1-16,-5 5 0 0,0 0-10 0,-1 4-3 15,-4 1 0-15,4 5 0 0,1 0-13 0,-6 10 0 16,6 0 0-16,-6 5 0 0,5 0 0 0,-5 5 0 16,0 5 0-16,6 5-10 0,-6 0 10 0,0 5-12 15,0 5 12-15,0-5-12 0,0 10 12 0,6 1 0 16,0-1 0-16,-1 5-8 0,1 10 8 0,5 0 0 15,-5 6-9-15,5 14 9 0,-5 0 0 0,5 11 8 0,1 9 0 16,5 0 0-16,0 1 22 0,0 4 4 0,5 1 1 16,-5-11 0-16,0 6 13 0,0-6 4 0,0-5 0 0,0 6 0 15,-5-1-12-15,-1-4-1 0,0-1-1 0,1-10 0 16,-6 1-22-16,5-1-5 0,-5-5-1 0,-1-4 0 16,1-6-39-1,0-10-8-15,-1 5-2 0,1-10 0 0,0-5-171 16,5-4-34-16</inkml:trace>
          <inkml:trace contextRef="#ctx0" brushRef="#br0" timeOffset="16198.013">11237 3638 1371 0,'-11'-16'60'0,"11"16"14"0,0-15-59 0,0 5-15 0,-6-5 0 0,6 5 0 15,-6 0 97-15,6 10 17 0,-5-5 3 0,5 5 1 16,-6-10-43-16,6 10-9 0,-6-5-2 0,6 5 0 0,0 0-34 0,-17 5-7 16,6 5-2-16,-6 0 0 0,-6 0-11 0,7 10-2 15,-7 5-8-15,0 11 12 0,-11-1-12 0,6 10 9 16,5 0-9-16,1 6 8 0,-1 4 2 0,12 0 0 16,0 6 0-16,5-6 0 0,-5 0-10 0,-1 0-14 15,7-4 3-15,5-6 1 0,5-5 18 0,1-5 3 16,0 1 1-16,11-6 0 0,5-5-12 0,1 0-17 15,5-10 4-15,0-10 1 0,6 0 12 0,6-10 13 16,-1-5-2-16,1-5-1 0,0-5-10 0,-1 0 10 16,1-5-10-16,-1-6 10 0,-5-4 1 0,6-5 0 15,-6 0 0-15,-6-5 0 0,0-6 13 0,-5 1 4 16,-6 0 0-16,0-6 0 0,-6 1-8 0,1 0 0 16,-12 5-1-16,0-1 0 0,-6 1-11 0,0 10-8 15,-5 5 12-15,0 10-12 0,-6 9 16 0,0-4-4 16,-6 15-1-16,1 0 0 0,-7 0-11 0,7 10-12 15,-7 0 2-15,-5 10 1 16,0 5-135-16,1-4-26 0,-7 4-6 0,6 0 0 0</inkml:trace>
        </inkml:traceGroup>
        <inkml:traceGroup>
          <inkml:annotationXML>
            <emma:emma xmlns:emma="http://www.w3.org/2003/04/emma" version="1.0">
              <emma:interpretation id="{7F754C3F-5EDA-4A2F-B53B-EC8F4618D954}" emma:medium="tactile" emma:mode="ink">
                <msink:context xmlns:msink="http://schemas.microsoft.com/ink/2010/main" type="inkWord" rotatedBoundingBox="16049,3418 18428,3175 18600,4862 16222,510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7746.4204">16033 2386 1612 0,'0'0'144'0,"5"-15"-116"16,1 5-28-16,5-5 0 0,1 5 52 0,-1-1 4 15,6 1 0-15,-6 0 1 0,1 5 25 0,-12 5 5 16,0 0 1-16,5 10 0 0,1 0-32 0,0 16-5 16,-12-1-2-16,6 15 0 0,-6 0-9 0,1 15-3 15,-1 1 0-15,0 4 0 0,-11 5-3 0,6 6-1 16,0-1 0-16,-1 6 0 0,1-1 4 0,5 5 1 15,1-4 0-15,-1 4 0 0,0 1-22 0,6-6-4 16,0-10 0-16,0 6-1 0,0-11-11 0,0-5 8 16,6 1-8-16,0-11 8 0,-6-5-8 0,5 0-16 0,-10-9 4 15,10-1 1 1,1-10-116-16,0 0-23 0,-1-10-5 0,-5-10-895 0</inkml:trace>
          <inkml:trace contextRef="#ctx0" brushRef="#br0" timeOffset="18045.5829">16711 2200 1796 0,'12'-15'40'0,"-1"-5"8"0,0 10 1 0,6 0 1 0,-5 4-40 0,5 1-10 16,-6 5 0-16,0 0 0 0,1 16 92 0,-7 9 16 15,7 0 3-15,-7 10 1 0,6 5-37 0,-11 5-7 16,6 6-2-16,-6 9 0 0,0-5-14 0,-6 11-4 16,1-6 0-16,-1 10 0 0,6-9-4 0,-5 4 0 15,-7 0-1-15,12 6 0 0,-5-6-16 0,-1-5-3 16,0 1-1-16,1-1 0 0,-1 0-14 0,0 1-9 16,1-6 12-16,5 5-12 0,-6-9 0 0,-5 4-9 15,11-5-1-15,-6-4 0 16,0 4-142-16,1-5-29 0,5 0-6 0</inkml:trace>
          <inkml:trace contextRef="#ctx0" brushRef="#br0" timeOffset="17429.9428">15235 3376 518 0,'-11'-20'23'0,"11"15"5"0,-11-5-28 0,5-5 0 16,0-5 0-16,1 5 0 0,-1 0 296 0,0 0 53 16,-5-1 11-16,5 1 3 0,-5 5-251 0,6-5-51 15,-7 5-9-15,-5-5-3 0,0 5-32 0,0 5-6 16,0-5-2-16,0 0 0 0,-5 10-9 0,-1 0 0 15,-5 10 9-15,5 0-9 0,-5 0 13 0,0 10-1 16,-6 0-1-16,5 10 0 0,1 6 1 0,-6 4 0 16,0 0 0-16,6 5 0 0,0 1-4 0,5 4-8 15,6 0 12-15,0-5-4 0,6-4-8 0,5-6 0 16,1 5-10-16,5-5 10 0,0-10 0 0,5 0 0 16,7-9 0-16,-7 4 0 0,1-10 19 0,5 0 9 0,6-10 3 15,0 0 0-15,0-5-23 0,6-10-8 16,-1 0 0-16,7-6 9 0,-1-9 3 0,6 0 0 15,-6 0 0-15,6-10 0 0,0 0 0 0,0-6 1 0,0-4 0 16,0-5 0-16,0 4-5 0,0-4-8 0,0 10 11 16,-12 5-11-16,-5 9 32 0,0 11 0 0,0 5 0 0,0 5 0 15,-11 0-10-15,-6 10-2 0,0 0-1 0,5 15 0 16,-5 0-11-16,-5 10-8 0,-1 6 12 0,-5 4-12 16,-1 5 0-16,1 0 0 0,0 0 0 0,-1 1 0 15,1-1-19-15,11 0-1 0,-5 0 0 0,5 1 0 16,0-1-176-16,5-10-36 15</inkml:trace>
        </inkml:traceGroup>
        <inkml:traceGroup>
          <inkml:annotationXML>
            <emma:emma xmlns:emma="http://www.w3.org/2003/04/emma" version="1.0">
              <emma:interpretation id="{A81ADFF2-2454-425F-9ADF-F4110F0DFD9A}" emma:medium="tactile" emma:mode="ink">
                <msink:context xmlns:msink="http://schemas.microsoft.com/ink/2010/main" type="inkWord" rotatedBoundingBox="20176,2741 27610,1982 27837,4202 20403,496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9574.7879">20116 3080 1094 0,'-23'-5'97'0,"23"5"-77"0,0 0-20 0,0 0 0 16,0 0 113-16,0 0 19 0,0 0 4 0,17 5 1 15,12-5-68-15,-7-5-13 0,1-6-4 0,5 6 0 16,17-5 12-16,-5-5 3 0,0 0 0 0,-6-5 0 16,-1 0-42-16,7 0-8 0,0-10-1 0,-1 5-1 0,-5-1 4 15,-6-4 1-15,12 0 0 0,-6 0 0 0,-11-5 9 16,5-5 3-16,-6-1 0 0,1-4 0 0,-6 5-20 0,0-10-3 15,0-1-1-15,-11 6 0 0,5 0-8 0,-5 5 0 16,-6-6 0-16,-6 16 0 0,6 5 0 0,-11 5-11 16,-1 10 3-16,-5 5 0 0,0 5 8 0,-5 15 0 15,-6 5 0-15,-12 10-8 0,-5 5 8 0,-1 6 11 16,7 9-3-16,-1 5 0 0,-5 6-8 0,0-1 12 16,0 5-12-16,11 1 12 0,0 4-1 0,0-5 0 15,0 1 0-15,11 4 0 0,6-5-3 0,0-4 0 16,0 4 0-16,6-5 0 0,11 1-8 0,6-6 0 15,5-5 0-15,6-9-11 16,6-6-54-16,10-5-11 0,18-10-3 0,12-5 0 0</inkml:trace>
          <inkml:trace contextRef="#ctx0" brushRef="#br0" timeOffset="19900.0832">21620 2682 1638 0,'0'-10'36'0,"6"-5"7"0,0 0 1 0,5 0 3 0,-5-5-38 0,-1 0-9 0,1 5 0 0,-6-5 0 16,0 0 98-16,0 10 18 0,0-1 3 0,-6 1 1 16,1 0-49-16,-1 0-10 0,-5 0-1 0,-1 5-1 15,-5 0-38-15,-5 5-7 0,-6 0-2 0,-1 5 0 16,-10 0-12-16,-7 10 8 0,1 5-8 0,-6 11 0 15,0 4 16-15,-5 0-2 0,5 5-1 0,0 5 0 16,6 1 13-16,5 4 2 0,1-5 1 0,10 11 0 0,1-1-29 16,5-5 0-16,6 5 0 0,6 1 0 0,5-11 0 0,6 0 0 15,6 0 0-15,0 1 0 16,11-11-33-16,5 0-13 0,1-10-2 0,11 0-1 16,0-10-106-16,11-5-21 0,-5-5-4 15</inkml:trace>
          <inkml:trace contextRef="#ctx0" brushRef="#br0" timeOffset="20090.5358">22045 2808 921 0,'0'0'82'0,"-12"5"-66"0,1 10-16 16,-6 0 0-16,0 0 145 0,0 10 26 0,0 6 5 0,-6 4 0 15,6-5-52-15,-5 5-12 0,5 5-1 0,0 6-1 16,0-6-21-16,6 0-4 0,-6 0-1 0,11 1 0 15,-5-1-47-15,5-5-9 0,6-5-3 0,-6-5 0 16,6-5-25-16,0 0 0 0,6-10-9 0,0 1-1029 16</inkml:trace>
          <inkml:trace contextRef="#ctx0" brushRef="#br0" timeOffset="19185.4366">19488 2853 979 0,'-34'-15'87'0,"34"15"-70"15,6-10-17-15,-6-5 0 0,-17 0 108 0,11 0 19 16,12 0 3-16,0 0 1 0,-6 0-29 0,-6-5-6 16,6 5 0-16,6-1-1 0,5-4-72 0,-11 0-15 15,-17 0-8-15,11 5 10 0,6-5-10 0,-5 5 0 16,-7-5 0-16,-5 10 0 0,0 0 0 0,-5 5 0 15,5 5 0-15,-11 0 8 0,-6 5-8 0,-6 5 8 16,12-5-8-16,-12 5 8 0,1 5 19 0,-1 5 3 16,0 5 1-16,1 0 0 0,5 10 6 0,0 1 2 15,-17 4 0-15,12 10 0 0,10 0-22 0,1 6-4 16,0-1-1-16,5 5 0 0,23-4-12 0,0-6 0 16,6 5 0-16,-6-10-10 0,-6-4 10 0,12-1 0 0,22-5 8 15,-5-10-8-15,-12 0 0 0,12-5 0 0,5-15 0 16,6 5 0-16,-6-5 12 0,0-5-1 0,6-5-1 15,6-5 0-15,-1-10 22 0,-5 0 5 0,-5-10 1 16,5 0 0-16,5-5-18 0,1-1-3 0,-6-14-1 16,-6 0 0-16,0-5-4 0,1-6-2 0,4-4 0 0,-10-5 0 15,-6-6-10-15,11-4 0 0,6-1 0 0,-5-9 0 16,-7 4 0-16,6 6 0 0,6 0 0 0,-5-1-11 16,-12 6 1-16,0 9 0 0,11 1 0 0,0 0 0 0,6 14 10 15,-11-4 0-15,-6 5 0 0,-6 5 0 0,6 4 0 16,0 1 0-16,-6 5 0 0,-5 5 0 0,0 5 0 0,-1 10 0 15,6-1 0-15,-11 6 0 0,0 5 0 0,0 5-8 16,0 0 8-16,0 0-8 0,-11 15 0 0,0 11 0 16,-6 4 0-16,6 15 0 0,-1 0 8 0,-10 11 0 15,-7 9 0-15,1 5 0 0,5 11 8 0,1-6 3 16,-12 6 1-16,0 9 0 0,11 6 4 0,1-11 0 16,5 0 1-16,-6 1 0 0,1-11-4 0,10 6-1 15,24-6 0-15,-12-4 0 0,0-1-1 0,0-5-1 16,5-4 0-16,1-6 0 15,5 0-110-15,-5-5-21 0,-6-4-5 0,11-6-1 0</inkml:trace>
          <inkml:trace contextRef="#ctx0" brushRef="#br0" timeOffset="20222.0217">22288 2260 1659 0,'0'0'73'0,"0"0"16"0,0 0-71 0,0 0-18 16,0 0 0-16,0 0 0 0,0 0 8 0,-6 10-8 16,-11 15 9-16,17-25-9 0</inkml:trace>
          <inkml:trace contextRef="#ctx0" brushRef="#br0" timeOffset="20679.5699">23040 2542 1382 0,'0'0'61'0,"-6"-15"13"0,1-6-59 0,10 1-15 0,1 5 0 0,5 0 0 16,1 5 94-16,-12 10 16 0,0 0 3 0,0-10 1 15,0-5-91-15,-6 0-23 0,-5 5 0 0,-1 5 0 32,1 0-25-32,-6 5-10 0,-6 0-1 0,1 5-1 0,5 0 37 0,-6 5 0 0,1-5 12 0,-1 10-4 15,6 5 24-15,0-5 5 0,0 5 1 0,0-5 0 16,6 11-11-16,-6 4-3 0,11 0 0 0,-5 5 0 15,-1 0 7-15,7 0 1 0,5 1 0 0,-6 9 0 16,6 0 0-16,0-5 1 0,6 6 0 0,-1-1 0 16,1 0 5-16,5 5 1 0,-5-9 0 0,5-1 0 0,-5-5-18 15,0-5-3-15,-1 0-1 0,-5-5 0 0,0 1 18 16,-5-6 3-16,-1-5 1 0,0 5 0 0,-5 0-15 16,5-10-4-16,-5 5 0 0,-6 0 0 0,0 0-6 0,0-5-2 15,-5 0 0-15,-1 5 0 16,0 1-70-16,-11-1-14 0,1-5-4 0,-7 0-649 15,-5 0-131-15</inkml:trace>
          <inkml:trace contextRef="#ctx0" brushRef="#br0" timeOffset="20930.4036">23481 2929 2023 0,'0'0'44'0,"0"0"10"0,0 0 2 0,-11 5 0 0,5 5-44 0,-5 0-12 0,-6 5 0 0,0 5 0 16,-6 5 64-16,1 0 10 0,-1 0 2 0,0 1 1 16,6-1-47-16,0 5-10 0,0 5-1 0,6-10-1 15,0-5-18-15,5 5 0 0,-5 1 0 0,5-1 0 16,6-5-116-16,6 0-28 0,0-5-4 0,-1-5-2 15</inkml:trace>
          <inkml:trace contextRef="#ctx0" brushRef="#br0" timeOffset="21066.6761">23702 2366 1785 0,'0'0'159'0,"-6"-5"-127"16,-5 5-32-16,5 5 0 0,0 0 38 0,-5 10 2 15,0 5 0-15,-1 5-593 16,1 0-119-16</inkml:trace>
          <inkml:trace contextRef="#ctx0" brushRef="#br0" timeOffset="21447.8616">24680 2632 1375 0,'0'0'60'0,"0"0"14"0,0 0-59 0,-11 15-15 0,-6 0 0 0,0 5 0 16,0 6 71-16,-6 4 11 0,1 0 2 0,-1 5 1 16,-5 5-33-16,5 0-6 0,6-4-2 0,0 9 0 15,0-5-12-15,6-5-2 0,0 6-1 0,5-11 0 16,0 0 5-16,6-5 1 0,6 0 0 0,0-5 0 15,-1-5-10-15,6-5-1 0,1 0-1 0,5-5 0 16,0-5 10-16,5 0 3 0,7-10 0 0,-7 0 0 16,7 0-28-16,-1-5-8 0,-6-10 0 0,7 5 0 15,-12 0 13-15,5-5-4 0,-5 0-1 0,6-11 0 0,-6 6 8 16,0-5 0-16,-6 0 1 0,0 0 0 0,-5-6 11 0,0 6 1 16,-6 0 1-16,0 10 0 0,5 0-30 0,-5 0 0 15,-5 10 0-15,-7 0 0 0,7 9 0 0,-18 1 0 16,-5 5 0-16,-12 11 0 15,1-1-44-15,-7 5-4 0,1 0-2 0,-6 0-654 16,6 10-130-16</inkml:trace>
          <inkml:trace contextRef="#ctx0" brushRef="#br0" timeOffset="21845.3169">25234 2511 1796 0,'0'0'40'0,"0"0"8"0,12 11 1 0,5-1 1 0,-1 10-40 0,-4 5-10 0,5 0 0 0,-6 5 0 16,6 5 60-16,-6-5 9 0,-5 6 3 0,5-1 0 16,-5 5-16-16,0-10-2 0,-6 5-1 0,0 1 0 15,0-1-21-15,-6-5-4 0,6-5 0 0,-6-5-1 16,6 0 17-16,-5-5 3 0,5 0 1 0,0-4 0 15,0-11-20-15,0 0-3 0,0 0-1 0,0 0 0 16,0 0 7-16,11 0 1 0,6-11 0 0,-6 1 0 16,1-10-20-16,5 0-3 0,-1-5-1 0,7 0 0 0,0 0-8 0,-1-10 0 15,12 4 0-15,6-4 0 16,-6 0 0-16,0 0 0 0,0 5-12 0,5 0 12 0,7 4-24 0,-7 6 2 16,-5 10 1-16,0 0 0 0,0 10 21 0,0 0 0 15,-12 10 0-15,1 0 0 0,0 5 14 0,-6 6 7 16,0 4 2-16,0 0 0 0,-12 5-37 0,12-5-7 15,-5 10-2-15,-1-5 0 0,6 6 23 0,0-1 0 0,-6 5 0 0,12-5 0 32,-6 0-158-32,5 1-27 0,-5-1-6 0,0-5-1 0</inkml:trace>
        </inkml:traceGroup>
      </inkml:traceGroup>
    </inkml:traceGroup>
    <inkml:traceGroup>
      <inkml:annotationXML>
        <emma:emma xmlns:emma="http://www.w3.org/2003/04/emma" version="1.0">
          <emma:interpretation id="{BB04CD2A-E8A6-4B00-9554-875A7D9ACC81}" emma:medium="tactile" emma:mode="ink">
            <msink:context xmlns:msink="http://schemas.microsoft.com/ink/2010/main" type="paragraph" rotatedBoundingBox="1519,6479 31071,6080 31201,15681 1648,16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0B5B4A-8F57-4980-AB08-9E5E2011CF68}" emma:medium="tactile" emma:mode="ink">
              <msink:context xmlns:msink="http://schemas.microsoft.com/ink/2010/main" type="line" rotatedBoundingBox="1398,7383 28631,5680 28821,8710 1588,10414"/>
            </emma:interpretation>
          </emma:emma>
        </inkml:annotationXML>
        <inkml:traceGroup>
          <inkml:annotationXML>
            <emma:emma xmlns:emma="http://www.w3.org/2003/04/emma" version="1.0">
              <emma:interpretation id="{F56F5FB1-DC90-4329-8EA8-F3C8078E5973}" emma:medium="tactile" emma:mode="ink">
                <msink:context xmlns:msink="http://schemas.microsoft.com/ink/2010/main" type="inkWord" rotatedBoundingBox="1473,8586 7302,8222 7406,9872 1576,1023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7474.4257">2414 8212 288 0,'12'0'25'0,"-12"0"-25"16,0 0 0-16,0 0 0 0,-6 10 240 0,0 5 44 15,-5 0 8-15,-6 11 1 0,0-1-143 0,0 0-29 0,-11 5-5 0,0 10-2 16,5-5-32-16,0 1-6 0,18-1-2 0,-1 0 0 15,-5-5-42-15,-1 0-9 0,-4 0-2 0,16-9 0 16,5-1-4-16,1 0-1 0,-6-10 0 0,11 0 0 16,6 0 10-16,0-10 2 0,-6 0 0 0,6-5 0 15,-5-5-28-15,10 0 0 0,1-10 8 0,-6 0-8 16,0-6 13-16,-6 1 1 0,12-10 0 0,-12 5 0 16,0-5 6-16,1 0 0 0,-7-1 1 0,1 1 0 15,0 0 14-15,-6-5 2 0,0 0 1 0,-6 9 0 16,6 1-14-16,-6 10-2 0,1 10-1 0,-12 0 0 15,-6 5-11-15,-5 10-2 0,-6 5-8 0,-6 5 12 16,1 10-40-16,-1 0-8 0,-5 6-1 16,5 4-1-16,1 0-149 0,5 5-29 0</inkml:trace>
          <inkml:trace contextRef="#ctx0" brushRef="#br0" timeOffset="27980.5958">3195 7378 1612 0,'6'-10'144'0,"-6"-5"-116"0,5 5-28 0,1-1 0 15,-6 11 126-15,0 0 19 0,0 0 4 0,0 0 1 16,0 11-91-16,-11 14-19 0,5 5-3 0,-11 5-1 16,0 10-23-16,0 6-5 0,0 14 0 0,0 10-8 15,0 1 20-15,0-1-2 0,0 0-1 0,0 6 0 16,6-1 7-16,0 1 0 0,-1-1 1 0,7 1 0 16,-1-11-5-16,-5-5-2 0,5-4 0 0,0-1 0 15,1-5-3-15,-1-9-1 0,0-11 0 0,1 0 0 16,-7-5-2-16,7-10-1 0,-1 0 0 0,0-10 0 15,1 5 2-15,5-15 1 0,0 0 0 0,0 0 0 16,-12-10 2-16,7-5 1 0,-1 0 0 0,0-10 0 16,12-5-9-16,0-5-8 0,5 0 9 0,12-11-9 15,-1-9 0-15,7 0 0 0,5-6 0 0,-1 6 0 0,7 5-10 0,0 5 10 16,5-1-8-16,-6 11 8 0,-5 5-22 0,6 10 1 16,-6 5 0-16,-11 10 0 0,-1 5 0 0,1 5 0 15,-6 10 0-15,-6 5 0 0,0 0 9 0,-5 10 3 16,-6 5 0-16,0 1 0 0,0-1 9 0,-11 5 8 15,5 0-8-15,-5-5 11 0,-1 1-3 0,-4 4 0 16,-1-5 0-16,0-5 0 0,-6 0-8 0,0 1 0 16,-5-6-10-16,0 5 10 15,-6-10-145-15,0 5-23 0,-11-5-5 0</inkml:trace>
          <inkml:trace contextRef="#ctx0" brushRef="#br0" timeOffset="27133.6673">1187 8393 230 0,'0'0'10'0,"0"0"2"0,-5-15-12 0,-1 5 0 0,6-5 0 0,-6 0 0 16,12 0 311-16,-6 0 59 0,6-5 12 0,-1 5 2 15,1 4-232-15,-1-4-46 0,-5 5-10 0,0 10-1 16,0 0-38-16,0 0-7 0,0 0-2 0,12 15 0 16,-1 6-26-16,-5 4-6 0,5 10 0 0,-5 10-1 15,-6 0 1-15,5 11 1 0,-5-6 0 0,0 5 0 16,-5-5 3-16,5 1 1 0,-6-6 0 0,0 0 0 16,6-5 3-16,0-9 0 0,-5-6 0 0,-1-5 0 15,0 0 14-15,1-10 3 0,5-10 1 0,0 0 0 16,-12 10-8-16,12-10-2 0,0 0 0 0,0-15 0 15,-5 0-6-15,5-5-2 0,0-10 0 0,5-1 0 0,7 1-7 0,-7-5-1 16,12-5-1-16,6-5 0 0,5-1-7 0,1-4-8 16,-1-5 11-16,11 0-11 0,7-1 0 15,-1 6 0-15,6-5 0 0,0 4 0 16,5 6-95-16,-10 5-13 0,-13 10-2 0,13 0-658 16,5 10-132-16</inkml:trace>
          <inkml:trace contextRef="#ctx0" brushRef="#br0" timeOffset="28264.7708">3794 7358 1728 0,'0'0'153'0,"0"0"-122"0,0 0-31 0,12 15 0 16,-7 5 88-16,7 0 11 0,-1-5 2 0,0 10 1 15,-5 5-18-15,-6 5-3 0,6 1-1 0,-6 4 0 16,0 5-25-16,-6 0-6 0,0 1-1 0,1 4 0 15,-7 5-9-15,1 0-3 0,-6 1 0 0,6-1 0 16,-6 5-25-16,5 1-11 0,7-1 8 0,-7 0-8 16,1-4-148-16,11-1-36 0,-6-10-6 0</inkml:trace>
          <inkml:trace contextRef="#ctx0" brushRef="#br0" timeOffset="28550.2175">4094 8640 1602 0,'11'-6'35'0,"-5"6"7"0,5-10 2 0,1 0 1 0,5-5-36 0,5-5-9 16,1-5 0-16,5-10 0 0,0 0 68 0,6-1 11 15,0-9 2-15,-5 0 1 0,5 10-30 0,-12-5-5 16,1-1-2-16,-1 1 0 0,-5 5-18 0,-5 5-4 0,-7-5-1 15,1 9 0-15,-6 1 6 0,0 0 2 0,0 5 0 0,-6 5 0 16,6 5 2-16,-5 0 1 0,-7 5 0 0,12 5 0 16,-17 0-1-16,6 5-1 0,-6 0 0 0,-6 5 0 15,7 5-23-15,-7 0-8 0,0 0 0 0,1 5 9 16,5 5-1-16,-6 6 0 0,0-1 0 0,6 0 0 16,6 5-8-16,0 0-16 0,5 1 4 0,1 9 1 15,10-5-1-15,1 10 0 0,0-10 0 0,-1 6 0 16,6-1-154-16,1-5-31 15</inkml:trace>
          <inkml:trace contextRef="#ctx0" brushRef="#br0" timeOffset="29104.7858">5163 7936 2138 0,'0'0'47'0,"0"0"9"0,6 15 3 0,-1 0 1 0,7 5-48 0,-1 5-12 16,-5 5 0-16,-1 0 0 0,1-4 50 0,0 9 7 16,-1 0 2-16,1 0 0 0,-6 5-44 0,-6-4-15 15,6 4 9-15,-5-5-9 0,-7 0 32 0,7-5 2 16,-7 0 0-16,1-9 0 0,0-1-13 0,-1 0-2 16,1-10-1-16,5 5 0 0,-5-5-3 0,11-10-1 15,-11 5 0-15,11-5 0 0,0 0 14 0,-12-5 4 16,1 0 0-16,0-5 0 0,5 0-20 0,6-10-3 15,-6 5-1-15,6-10 0 0,0-1 3 0,6 1 0 0,5-10 0 16,1 0 0-16,5 0-11 0,5-1 0 16,-5 1 9-16,6 0-9 0,0 5 11 0,-1 5-3 0,-5 5 0 0,0-5 0 15,11 9-8-15,-5 6 0 0,-6-5 0 0,6 10 0 16,-6 5 0-16,5 0 0 0,1 5-12 16,5 5 12-16,-5 5-9 0,-1 1 9 0,1 4 0 0,-6 0 0 15,0 10-8-15,-6 0 8 0,1-5 0 0,-1 10 0 16,-11 1-8-16,0-1 8 0,-11 0 0 0,5 0 0 15,-5 0 0-15,-1 1 0 0,1-1 0 0,-6-10 0 16,6 0 0-16,-1-5 0 0,7 0 9 0,-7-5-9 16,7 0 11-16,5-15-3 0,0 0-8 0,0 0 12 15,0 0-12-15,0 0 0 0,0 0 0 0,-6-15 0 16,6-5 29-16,0-5 0 0,6-10 0 0,5 0 0 0,0-11-29 16,1 1 8-16,5 0-8 0,0 0 0 0,11-1 0 15,-6 6 0-15,1 5 0 0,0 5 0 0,5 5 0 0,-5 10 0 16,-6 5 0-16,0 10 0 0,0 5 0 0,-6 15 0 15,0 5 0-15,-5 10 0 0,-6 5 0 0,0 6 0 16,0 4 0-16,0 0 0 16,5 5-21-16,1 1-7 0,0-6-2 0,5 5 0 15,0-4-104-15,6-6-21 0</inkml:trace>
          <inkml:trace contextRef="#ctx0" brushRef="#br0" timeOffset="26541.8171">373 8006 691 0,'17'-10'61'16,"-17"0"-49"-16,0 0-12 0,0-5 0 0,0 0 121 0,0 0 22 15,5 5 4-15,-10-5 1 0,-1 4-52 0,6 1-11 16,11 0-1-16,1 0-1 0,-12 10-47 0,0 0-10 16,0 0-2-16,11-5 0 0,0 0 1 0,-11 5 0 15,-5-5 0-15,5 5 0 0,0 0 19 0,0 0 3 16,0 0 1-16,0 0 0 0,0 0 2 0,0 0 1 15,0 0 0-15,0 0 0 0,-17 0-21 0,11 5-4 16,6-5-1-16,0 0 0 0,0 0 5 0,0 0 1 16,-11 10 0-16,5 5 0 0,6 6-19 0,-6-6-3 15,1 5-1-15,-1 5 0 0,6 5 9 0,-6 5 2 16,-5 5 0-16,0 11 0 0,0 4 13 0,5 10 2 16,-11 1 1-16,0 4 0 0,0 0-23 0,0-4-12 15,0 4 12-15,-6-4-12 0,1-1 21 0,-1-5-2 16,12-4-1-16,-6-6 0 0,6-5-1 0,-1-5 0 0,1 0 0 15,5-4 0-15,1-6 7 0,-1-5 0 0,-5-5 1 16,5-5 0-16,6 0-25 0,-6-5 0 0,1-5 0 0,5 5 0 16,0-10 8-16,0 0-8 0,-6 10 12 0,0-5-4 15,6-5-8-15,0 0 0 0,0 0 0 0,0 0 0 16,0 0 0-16,-5 5 8 0,5-5-8 0,0 0 0 16,-6 0 0-16,6 0 8 0,0 0-8 0,-11-10 0 15,-1 5 8-15,7-5-8 0,-6-10 0 0,11 5 8 16,-6-10-8-16,0 0 0 0,1-5 0 0,5-5 0 15,0-6 0-15,0 1 0 0,5-5 0 0,1-10 0 16,0 4-12-16,5-4 0 0,0-5-1 0,6-6 0 0,0 11 4 16,6-10 1-16,-1-6 0 0,1 11 0 0,0-5 8 15,5 9-8-15,6-4 8 0,5 5-8 0,7 4 16 16,-7-4 3-16,-5 5 1 0,0 0 0 0,0 4-26 0,6 6-5 16,-1 0-1-16,-11 5 0 0,-11 10 0 0,0-1-1 15,17 6 0-15,0 5 0 0,0 0 3 0,0 5 1 16,-11 5 0-16,-1 5 0 15,7 5-7-15,-7 5-2 0,-5 5 0 0,-5 5 0 0,-7 0 26 16,1 6 0-16,5-1 0 0,-5 0 0 0,-1 10 10 0,-10 0 7 16,-12 0 2-16,11 1 0 0,1-1-10 0,-7 0-1 15,-10 5-8-15,-7-5 12 0,-10 6 3 0,10-6 0 16,1 0 0-16,-6 5 0 0,-17-10-15 0,12 1 0 16,5-1 0-16,0-5 0 0,-6 0 8 0,-5 0-8 15,11-10 0-15,6 0 0 16,0 0-100-16,5-5-27 0,0 5-5 0</inkml:trace>
        </inkml:traceGroup>
        <inkml:traceGroup>
          <inkml:annotationXML>
            <emma:emma xmlns:emma="http://www.w3.org/2003/04/emma" version="1.0">
              <emma:interpretation id="{9CB64D11-E5F6-4DDD-9FBD-B2AF30780D84}" emma:medium="tactile" emma:mode="ink">
                <msink:context xmlns:msink="http://schemas.microsoft.com/ink/2010/main" type="inkWord" rotatedBoundingBox="8202,8746 8769,8711 8837,9796 8269,9832"/>
              </emma:interpretation>
            </emma:emma>
          </inkml:annotationXML>
          <inkml:trace contextRef="#ctx0" brushRef="#br0" timeOffset="29698.8814">7188 7725 1407 0,'0'-10'62'0,"0"10"14"0,-6-6-61 16,0 1-15-16,-5 0 0 0,5 0 0 0,-5 0 116 0,0-5 20 16,-6 5 4-16,5 0 0 0,-5 10-54 0,-5 0-11 15,-1-5-3-15,1 10 0 0,-7 0-44 0,-5 0-8 16,0 6-3-16,-5 4 0 0,-1 0-17 0,6 5 0 15,0 0 0-15,1 0 0 0,-1 10 8 0,5-9-8 16,12 9 12-16,6 5-12 0,0-5 0 0,5 5 0 16,12 1 0-16,-1-6 0 0,7 0 0 0,5 0-9 15,5-5 9-15,1 0-8 0,0-4 34 0,5 4 7 16,-6-5 2-16,7 0 0 0,-7 0 23 0,1 5 5 0,0-10 1 16,-6 6 0-16,-1-1-11 0,-10 0-1 0,5-5-1 15,-11 5 0-15,0 0-19 0,-5-5-4 0,-1 0-1 16,-11 1 0-16,6 4-27 0,-17 0 0 0,-1 0 0 0,-10 5-847 15,-1 0-172-15</inkml:trace>
        </inkml:traceGroup>
        <inkml:traceGroup>
          <inkml:annotationXML>
            <emma:emma xmlns:emma="http://www.w3.org/2003/04/emma" version="1.0">
              <emma:interpretation id="{297094D6-7259-4C61-927A-FEE10C44F661}" emma:medium="tactile" emma:mode="ink">
                <msink:context xmlns:msink="http://schemas.microsoft.com/ink/2010/main" type="inkWord" rotatedBoundingBox="11117,7486 14874,7251 15000,9272 11243,950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1251.5354">12425 7388 1209 0,'-12'-20'53'0,"1"10"12"0,5 0-52 0,1-1-13 16,-7 1 0-16,-5 0 0 0,0 0 217 0,0 5 41 16,-5-5 8-16,5 5 2 0,-6 0-159 0,1 5-31 0,-1 5-6 0,-5 0-2 15,-1 10-40-15,-4 0-8 0,4 6-2 0,-5 9 0 16,0 0-8-16,0 5-1 0,1 5-1 0,4 5 0 16,7 1 1-16,-1 4 0 0,6-5 0 0,0 0 0 15,-6 1-3-15,12-6-8 0,5 0 12 0,6-5-4 16,0-4-8-16,12-1 0 0,5 0 0 0,5-10 0 31,1 0-115-31,11-10-15 0,6 0-3 0,-1-10-554 0,6-5-110 0</inkml:trace>
          <inkml:trace contextRef="#ctx0" brushRef="#br0" timeOffset="31621.0279">12956 6322 2109 0,'-11'-15'46'0,"5"0"10"0,1 0 1 0,-1 5 3 0,6-5-48 0,-6 5-12 15,6 0 0-15,0 10 0 0,0-5 53 0,0 5 8 16,0 0 2-16,0 0 0 0,0 0-17 0,12 20-3 16,-7 10-1-16,-5 5 0 0,0 10-14 0,0 11-4 15,0 14 0-15,-5 10 0 0,-1 1 20 0,0 4 3 16,-5 1 1-16,0 9 0 0,-1 6-20 0,1-1-3 15,-6-4-1-15,6 4 0 0,-1 6-24 0,-5-16 0 16,6-4 0-16,0-11 0 0,5-4 31 0,-5-11 1 16,5-5 0-16,-5-15 0 0,5 1-32 0,1-11 0 15,-1-5 0-15,0-10 0 0,6-5 10 0,0 5-10 16,0-15 10-16,0 0-10 0,0 0 13 0,0 0-3 0,6-20-1 16,5-5 0-16,1 0-9 0,5-5 12 0,5-6-12 15,6-4 12-15,6 0-12 0,6 0 0 16,0 0 0-16,5 4 0 0,0 6-10 0,-5 0 10 0,-1 10 0 0,-5 10-9 15,0 0 9-15,-11 15-8 0,5 0 8 0,-5 10-8 16,-1 5 8-16,-10 5 0 0,-1 0-9 0,0 6 9 16,-5 4-11-16,-1 0 3 0,-5 0 0 0,6 5 0 15,5-4-222 1,1-1-44-16,10 25-9 0,1-30-1 0</inkml:trace>
          <inkml:trace contextRef="#ctx0" brushRef="#br0" timeOffset="30566.0787">10349 7292 1353 0,'0'-25'60'0,"0"15"12"0,-6 0-57 0,6 0-15 15,0 5 0-15,-5 0 0 0,-1 0 61 0,-5 5 10 16,5-5 1-16,-11 5 1 0,-11 10-25 0,0 0-6 16,-12 5-1-16,0 10 0 0,-5 0-1 0,-6 10-1 15,-5 6 0-15,5-1 0 0,-6 5-13 0,12 0-2 16,-6 1-1-16,6-1 0 0,11-5-11 0,0-5-3 16,6 0 0-16,11-4 0 0,0-6-9 0,11 0 0 0,0-5 0 0,6 0 0 15,6 0-12-15,11 0 1 0,0 0 1 0,0-4 0 16,11 4 10-16,-5-5 0 0,11 5 0 0,-6 0 0 15,6 0 24-15,0-5 6 0,0 5 2 0,-6 5 0 16,6-5 23-16,-6 1 5 0,-5-1 0 0,0 5 1 16,-1-5-3-16,-5 5-1 0,0 0 0 0,-11-5 0 15,-6 0-26-15,0 1-6 0,0-6-1 0,-6 0 0 16,-5 5-24-16,-6 0 0 0,-6-5 0 0,1 5 0 16,-1-5 0-16,0-5-11 0,-5 5 11 0,0-5-8 15,0 0-171-15,-1-5-33 0,1-5-8 0</inkml:trace>
          <inkml:trace contextRef="#ctx0" brushRef="#br0" timeOffset="30866.7675">10847 7438 1756 0,'0'0'78'0,"-6"0"16"0,6 5-75 0,0 10-19 16,-11 0 0-16,5 5 0 0,-5 10 44 0,5 1 4 15,-5 4 2-15,0 5 0 0,-1 0-17 0,7 0-3 0,-1 6-1 0,0-1 0 16,-5 0-2-16,5-5-1 0,12 1 0 0,0-1 0 16,5-5-7-16,6-5-2 0,0-10 0 0,5 0 0 15,7-10 9-15,5-4 2 0,-6-6 0 0,6 0 0 16,5-11 26-16,1-4 6 0,0-5 0 0,-1 0 1 15,1-5-4-15,-6 0-1 0,0-10 0 0,-6 5 0 16,0-1-39-16,-5-4-8 0,-1-5-1 0,-5 5-8 16,-5-10 8-16,5-1-8 0,-6-4 0 0,0 0 0 15,1-6-105-15,-1 6-28 16,0 5-6-16</inkml:trace>
        </inkml:traceGroup>
        <inkml:traceGroup>
          <inkml:annotationXML>
            <emma:emma xmlns:emma="http://www.w3.org/2003/04/emma" version="1.0">
              <emma:interpretation id="{862E7BC0-7AB5-4879-B8E5-3419F99888AC}" emma:medium="tactile" emma:mode="ink">
                <msink:context xmlns:msink="http://schemas.microsoft.com/ink/2010/main" type="inkWord" rotatedBoundingBox="16909,6413 21847,6104 22018,8842 17080,915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2439.4744">15433 7106 1148 0,'0'0'51'0,"0"0"10"0,17 0-49 0,6-5-12 0,5 0 0 0,0 0 0 16,1 0 105-16,10 0 19 0,1 5 3 0,-1-5 1 15,7 0-8-15,-1 0-2 0,6 0 0 0,11 0 0 16,-5-5-30-16,-1 0-5 0,1 0-2 0,5 5 0 16,0-5-30-16,0-5-7 0,-5 5 0 0,-1 0-1 15,1 5-43-15,-6-6-16 0,5 1 1 0,-5-5 0 16,0 5-34-1,0 0-7-15,0 0-2 0,0-5-626 0,0 5-126 0</inkml:trace>
          <inkml:trace contextRef="#ctx0" brushRef="#br0" timeOffset="32814.6585">16825 5920 2019 0,'0'0'44'0,"0"0"10"0,0 0 2 0,0 0 0 0,0-15-44 0,0 15-12 16,0 0 0-16,0 0 0 0,0 0 60 0,-12 0 9 16,1 10 3-16,0 0 0 0,-6 5-42 0,0 10-8 15,-6 5-2-15,-5 10 0 0,-12 11-12 0,1 9-8 16,-12 5 8-16,0 21-8 0,-6-1 32 0,1 6 1 0,-12 9 1 15,0 11 0-15,0-5-6 0,0 4-2 0,6 1 0 16,5-11 0-16,7 6 10 0,-1-6 1 0,11-4 1 16,6-6 0-16,0-4-30 0,6-11-8 0,5-4 0 0,-5-6 0 31,11-5-24-31,-6-9-7 0,6-6-1 0,6-10 0 16,-6 0-28-16,6-10-7 0,5-5-1 0,1-4-662 0,-1-6-133 0</inkml:trace>
          <inkml:trace contextRef="#ctx0" brushRef="#br0" timeOffset="33285.5121">18091 5312 1566 0,'23'-41'69'0,"-12"31"15"0,1-10-68 0,5 5-16 16,0 5 0-16,0-5 0 0,-12 10 67 0,6-5 9 15,-11 10 3-15,0 0 0 0,0 0-7 0,6 15-2 16,-6 5 0-16,0 5 0 0,-6 0-24 0,-5 11-5 16,-6 4-1-16,-5 15 0 0,-1 15-11 0,-5 6-2 15,-12 9-1-15,-5 21 0 0,0-1 12 0,-12 16 2 16,1 0 1-16,-12 14 0 0,11 1-26 0,1-5-6 15,-7 5-1-15,7-1 0 0,5-9-8 0,6-10 0 16,-6-1 0-16,5 1 8 0,1-11 0 0,0-4 0 0,0-16 0 16,-1-9 0-16,7-11-8 0,-1-9 12 0,12-11-12 15,0-10 12-15,5-10-12 0,6-5 12 0,6-5-12 0,-6-10 12 16,6-5 17-16,11 0 4 0,-6-10 1 0,0-5 0 16,6-10-19-16,-5-5-4 0,5-5-1 0,5-6 0 15,18-4-10-15,0-10 0 0,5 5 0 0,11-11 0 16,7 6 0-16,5-5 0 0,-1 4 0 0,7 11 0 15,-6 5 0-15,0 10 0 0,5 10 0 0,-10 10-11 16,-1 5 11-16,-6 10-8 0,1 10 8 0,-6 5-8 16,0 5 0-16,-6 5 0 0,0 10 0 0,-11 1 0 15,6-1-87-15,-6-5-17 0,6 10-3 0,-1 0-614 16,1-4-123-16</inkml:trace>
          <inkml:trace contextRef="#ctx0" brushRef="#br0" timeOffset="33993.0647">18866 7056 1882 0,'0'-25'84'0,"6"15"16"0,-1 0-80 0,-5 0-20 0,-5 0 0 0,5 10 0 15,5-10 88-15,-10 0 12 0,-6-6 4 0,-1 6 0 16,7 0-59-16,-7 5-11 0,1 0-2 0,-6 5-1 16,-17 0 8-16,0 10 1 0,11 5 1 0,-10 6 0 15,-13 4-41-15,7 5 0 0,-1 10-8 0,1 5 8 16,-1 1 0-16,6 4 0 0,-6 0 0 0,12 0 0 16,6 1 0-16,-1-11 0 0,6 0 9 0,6-10-1 15,5 5-8-15,6-15 0 0,0 1 0 0,6-11 0 16,5 5-12-16,12-10-3 0,-1-5-1 0,6-10 0 15,6-5 16-15,6-5 0 0,17-11 0 0,5 1 0 16,-23-5 0-16,12 0 10 0,11-5-2 0,-5-1 0 16,0 6 0-16,-12 0 0 0,-6 5 0 0,1 0 0 15,5 5 13-15,-22 4 3 0,-6 6 0 0,-6 5 0 16,0 0 12-16,-11 10 4 0,0 0 0 0,0 15 0 0,-11 0-32 16,5 11-8-16,1 4 0 0,-12 10 0 0,-11 0 0 0,11 5 0 15,11-4 0-15,0 4 0 0,1-10 0 0,-1 0 0 16,0-5 0-16,12-4 0 0,11-1 0 0,-6-5-12 15,-5-5 4-15,11 0 0 0,5-5 8 0,1-5 0 16,-6-5 0-16,11 0 0 0,-5-5 0 0,5-5 0 16,1-5 0-16,-7-5 0 0,-5 5 0 0,11-10 0 15,6-1 0-15,-5-9 8 0,-7-5 0 0,12 0 0 16,11-5 0-16,1-11 0 0,-7 1-8 0,12-5 0 16,-6-6 0-16,6-4 0 0,6-6 0 0,-12 1 0 15,-5-15 0-15,5-6 0 0,0 6 0 0,-5-1 0 16,-6 1 0-16,0-1-8 0,-6 1-4 0,6-6-1 15,-6 6 0-15,0-1 0 0,-5 6 13 0,0 9 0 16,5 11 0-16,0 5 0 0,-11 4 0 0,0 16 0 0,-6 10 0 16,6 10 0-16,-5 5 0 0,-7 10-9 0,-5 5 9 15,0 0 0-15,-5 15-8 0,-7 20 8 0,-16 5-8 0,0 15 8 16,0 1 0-16,-1 4 0 0,-10 10 0 0,-1 11 0 16,1-6 0-16,5 6 14 0,0 4-2 0,-6 11 0 15,0-1-12-15,7 1 0 0,4 4 0 0,7 11 0 16,-1-11 12-16,6-4 0 0,-6-6 0 0,12 1 0 15,11-6-12-15,0-4 0 0,-17-6 0 0,11 1 0 16,18-11 0-16,-12-5 0 0,-6-9 0 0,6-11 0 16,6-10-48-16,-1 0-8 0,12-10-3 15,-11-5 0-15,-6-15-136 0,11 5-27 16,12-5-6-16</inkml:trace>
          <inkml:trace contextRef="#ctx0" brushRef="#br0" timeOffset="34214.3489">19047 6463 2026 0,'0'0'90'0,"11"-10"18"0,6-5-86 15,6 0-22-15,17-1 0 0,5 1 0 0,-11 5 64 0,17 0 8 16,11 0 1-16,11 0 1 0,1 0-38 0,-1 0-8 15,7 5-2-15,4 5 0 0,1-5-26 0,0 0 0 0,-6 0-14 0,17 0-690 16,12 0-137-16</inkml:trace>
        </inkml:traceGroup>
        <inkml:traceGroup>
          <inkml:annotationXML>
            <emma:emma xmlns:emma="http://www.w3.org/2003/04/emma" version="1.0">
              <emma:interpretation id="{7272492C-C91A-4693-84F7-D30955A52087}" emma:medium="tactile" emma:mode="ink">
                <msink:context xmlns:msink="http://schemas.microsoft.com/ink/2010/main" type="inkWord" rotatedBoundingBox="23148,6736 28675,6390 28820,8711 23293,905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6765.7389">24505 5583 1400 0,'0'0'31'0,"0"0"6"0,0 0 2 0,5-15 0 0,1 0-31 15,0 5-8-15,-6-5 0 0,5 5 0 0,-5 10 89 0,6-10 17 16,0 5 3-16,-6 5 1 0,0 0-62 0,0 0-12 16,0 0-2-16,0 0-1 0,0 0-1 0,0 0-1 15,0 0 0-15,-6 20 0 0,0 15-19 0,-5 0-3 16,5 0-1-16,-5 11 0 0,0 4 10 0,-6 5 2 0,-6 5 0 0,1 6 0 16,-7-1 12-16,-5 5 4 0,0 6 0 15,-5 9 0-15,-6 1-20 0,-6 4-3 0,5-4-1 16,-5 9 0-16,6-4 5 0,0-6 1 0,5 1 0 15,1 4 0-15,-1-9-5 0,12-6-1 0,0-5 0 16,5 6 0-16,6-11 1 0,0-10 0 0,0-9 0 0,6-6 0 16,0-5 0-16,-1-5 0 0,1-10 0 0,5 0 0 15,-5-9-3-15,5-1-1 0,6-10 0 0,0 0 0 16,0 0-9-16,0 0 12 0,-11-15-12 0,5 4 12 16,6-9-12-16,0-5 0 0,0-5 0 0,6-5 0 15,0 5 0-15,11-5-9 0,-6-6 9 0,12 1-10 0,-1 5 10 16,6-5-12-16,1 4 12 0,5 6-12 0,0 5 12 15,0 0 0-15,-1 5 0 0,1 0-8 0,-5 10 8 0,-1 0 0 16,-5 10 0-16,-1 0 0 0,1 5 0 16,-1 0-10-16,-5 10 1 0,0 5 0 0,6 0 9 0,-6 0 0 15,0 5 0-15,0 0 0 0,5 6 0 0,-5-1 0 16,0 0 0-16,0 0 0 0,6-5 0 0,-6 0-13 16,6-5 1-16,5 1 1 0,0-11 11 0,6 0 0 15,-6-5 0-15,18 0 0 0,-7 0 12 0,12-5-3 16,0 0 0-16,11-5 0 0,-5-5-9 0,-1 0 0 15,1-5 0-15,-1-1 0 0,-5 6 0 0,0-5 0 16,0 0 0-16,-6-5 0 0,-5 0 0 0,0 0 0 16,-7-5 0-16,-4 0 0 0,-1 5 0 0,-5-6 0 15,5-4 0-15,-5 0 0 0,-6 0 0 0,-1 0 0 16,7-5 0-16,-6-1 0 0,-6 1 0 0,-5 0 0 16,5 0 0-16,1 0 0 0,-12 4 0 0,0 6 12 0,0 0-12 15,-6 5 12-15,6 10-12 0,-6-5-11 0,-5 10 3 0,0 0 0 16,-6 5 8-16,0 0 0 0,-6 5 0 0,1 0 0 15,-7 10 0-15,1-5 0 0,0 0 0 0,-1 0 0 16,-4 5 0-16,10-5 0 0,-5 5 0 0,-1-5 0 16,7 6 0-16,-1-6 0 0,-5 5 0 0,5 0 0 15,1 0 0-15,5 5 0 0,0 0 0 0,5 0 0 16,1-5 0-16,5 0 0 0,-5 5 0 0,5 1 0 16,1-6 0-16,-1 5 0 0,6-5 0 0,-6 10 0 15,6 0 8-15,0-5-8 0,6 5 10 0,-6 6-10 16,0-6 12-16,6 5-4 0,-1 0-8 0,1 5 12 0,0-5-3 0,5 6-1 15,-5-11 0-15,5 0 0 0,0 0-8 0,1-5 8 16,-1-5-8-16,6 5 8 0,0 0-8 0,0-10 0 16,0 5 0-16,0-10 0 0,5 1 8 0,-5-1 0 15,6-5 0-15,0 0 0 0,-1-5 20 0,6-1 3 16,1-4 1-16,5-5 0 0,-6 5-32 0,0-5 0 16,6-5 0-16,-6 0 0 0,1 0 17 0,-1 0-2 15,0-10-1-15,1-1 0 0,-1-4-3 0,0 0-1 16,6 0 0-16,0 0 0 0,6 0-10 0,-6 4 8 15,-6 1-8-15,6 5 8 0,0 10-8 0,-6 0 0 16,0 5 0-16,0 0-11 0,-5 0 11 0,5 10 0 16,1-5 0-16,-7 10 0 0,-5-5 0 0,0 10-8 15,6-5 8-15,-6 10-8 0,0 0 8 0,0 10 0 16,0 0 0-16,-6 0 0 0,0 11 0 0,-5-6 0 0,5 5 8 0,-11 0-8 16,0 5 11-16,0 1-3 0,0-6 0 15,0 5 0-15,-11-10 20 0,5 5 3 0,6-5 1 0,-5-4 0 16,-1-6-20-16,0 0-3 0,6 0-1 0,-5-5 0 15,5-5-8-15,0-10 8 0,0 15-8 0,0-15 8 16,0 0-8-16,0 0 0 0,0 0-10 0,0 0 10 16,0 0 0-16,0 0 0 0,11-5 8 0,0-5-8 15,6 0 12-15,0-5-4 0,0-10 0 0,6 0-8 16,-1-11 8-16,12-4-8 0,-5 0 0 0,10-5 0 16,-5 10 0-16,6-6 0 0,11-4 0 0,5 5 0 15,-5 5 0-15,6 5 0 0,-1 4 0 0,-5 6 0 16,0 5-31-16,-11 5-6 0,-1-5-2 15,-5 15 0-15,0 0 58 0,-11 0 11 0,5 10 2 0,-11 0 1 0,0 0-33 16,-6 5 0-16,6 0 0 0,-5 6 0 0,-7 4 0 0,6 5 0 16,-5 5 0-16,0 0 0 0,-6-5 0 0,5 6-9 15,1-1 9-15,0 5-8 16,-6 0-96-16,5-5-18 0,-5 1-4 0,12-1-1 16,10-5-50-16,-5 0-11 0,0 0-1 0</inkml:trace>
          <inkml:trace contextRef="#ctx0" brushRef="#br0" timeOffset="35379.3581">21892 6714 1443 0,'-6'-15'32'0,"6"0"6"0,-5 0 2 0,-1 0 0 0,6 15-32 0,0-10-8 0,-6-5 0 0,6 15 0 16,0 0 64-16,6-10 10 0,-6-5 2 0,0 15 1 16,0 0-46-16,0 0-10 0,0 0-1 0,0 0-1 15,0 0 3-15,0 0 1 0,0 0 0 0,0 0 0 16,0 0 0-16,0 0 0 0,0 0 0 0,0 0 0 15,-6 15 7-15,1 5 2 0,-12 5 0 0,5 10 0 16,-10 0 6-16,5 10 2 0,-6 6 0 0,0 4 0 16,1-5-5-16,5 11-1 0,0 14 0 0,6-5 0 15,-1 1-14-15,12-6-4 0,0 1 0 0,0-1 0 16,6-10-8-16,0-5-8 0,5-9 12 0,6-6-12 16,0-5 16-16,-6-10-4 0,6-5-1 0,6-5 0 15,-6-10 3-15,11 0 1 0,-5-5 0 0,5-5 0 16,0-10-4-16,6-5-1 0,0-5 0 0,0 0 0 0,0-6-10 15,0 1 10-15,0-10-10 0,0 0 10 0,0-6-10 16,-6 6 0-16,0-5 9 0,0 5-9 0,6 10 0 16,-11-1 0-16,-6 11 0 0,0 10 0 0,-6 0 0 0,1 10 0 15,-12 5 0-15,11 15 0 0,-5 5 0 0,-6 5-8 16,-6 11 0-16,0 9 0 0,1-5 8 0,5 5 0 16,0-5 8-16,0 1-8 0,0-6 0 0,5-10 0 15,1 0 0-15,5-10-8 0,-5 0 8 0,5-5 0 16,0 0 8-16,6-10-8 0,0 0 40 0,6-10 3 15,0-5 1-15,-1-10 0 0,12 5-18 0,-6-10-3 16,6-5-1-16,6 4 0 0,-6 1-2 0,6-5 0 16,-7-5 0-16,13 5 0 0,-7 0-20 0,7-1 9 0,-7 1-9 15,6-5 0-15,1 5 0 0,-7 0-20 0,6-1 2 0,-5 1 1 32,-6 10-182-32,-6 0-36 0</inkml:trace>
        </inkml:traceGroup>
      </inkml:traceGroup>
      <inkml:traceGroup>
        <inkml:annotationXML>
          <emma:emma xmlns:emma="http://www.w3.org/2003/04/emma" version="1.0">
            <emma:interpretation id="{6D9AA403-8132-4C18-88A3-A80EF7E3CBBF}" emma:medium="tactile" emma:mode="ink">
              <msink:context xmlns:msink="http://schemas.microsoft.com/ink/2010/main" type="line" rotatedBoundingBox="1652,10773 31133,10428 31165,13174 1684,13519"/>
            </emma:interpretation>
          </emma:emma>
        </inkml:annotationXML>
        <inkml:traceGroup>
          <inkml:annotationXML>
            <emma:emma xmlns:emma="http://www.w3.org/2003/04/emma" version="1.0">
              <emma:interpretation id="{D8A20D12-5F68-496E-A86E-64E141D8E02D}" emma:medium="tactile" emma:mode="ink">
                <msink:context xmlns:msink="http://schemas.microsoft.com/ink/2010/main" type="inkWord" rotatedBoundingBox="1652,10814 4961,10775 4990,13243 1681,1328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8654.6149">1481 10283 817 0,'0'-25'36'0,"0"15"8"0,0-5-36 0,6 5-8 0,-6 0 0 0,6 0 0 16,-6 10 112-16,0 0 20 0,0 0 4 0,0 0 0 15,0 0-28-15,0 0-5 0,0 0-2 0,-6 15 0 16,0 10-38-16,1 5-8 0,-7 11-2 0,1 9 0 15,0 10-29-15,-6 5-7 0,-6 16-1 0,-5-1 0 16,-6 16 17-16,0-1 3 0,0 1 1 0,-11 4 0 16,-6 1-21-16,0 0-5 0,6 4-1 0,-6-4 0 15,0-1-10-15,-6 1 10 0,12-16-10 0,0-4 10 0,0-6-10 16,5-10 0-16,0 1-10 0,12-16 10 16,0-5-52-16,11-10-5 15,0 1-1-15,11-11-527 0,1-5-106 0</inkml:trace>
          <inkml:trace contextRef="#ctx0" brushRef="#br0" timeOffset="38332.5182">147 11158 172 0,'0'0'8'0,"0"0"1"0,0 0-9 0,-6 0 0 0,-11 0 0 0,6 0 0 15,5 0 252-15,6 0 49 0,0 0 10 0,-11 0 1 16,-1 0-164-16,12 0-34 0,0 0-6 0,0 0-2 16,0 0-34-16,12 0-6 0,10 0-2 0,1 0 0 0,5 0-12 0,12-5-4 15,5 0 0-15,17 0 0 0,23-5-16 0,-6 0-4 16,-5 0-1-16,-1 0 0 0,12 5-18 0,0-5-9 16,-12 0 10-16,-5 0-10 0,6 5 0 15,-6 0-10-15,5-6 0 0,-16 6 0 0,-18 0-11 0,1 0-3 16,17-5 0-16,-7 10 0 0,-10-10 3 0,0 5 0 15,-1 0 0-15,1 0 0 16,5 0-129-16,-5 0-26 0,-12-5-4 0</inkml:trace>
          <inkml:trace contextRef="#ctx0" brushRef="#br0" timeOffset="39336.793">2839 9745 1324 0,'0'0'59'0,"0"0"12"0,0-10-57 0,0 10-14 0,0 0 0 0,0 0 0 16,0 0 77-16,-6 0 13 0,-5 5 2 0,-1 5 1 15,1 6-27-15,-6 4-6 0,0 5 0 0,0 5-1 16,-6 5-29-16,6 5-6 0,-5 1 0 0,5 9-1 16,-6 0 1-16,1 10 0 0,-7-4 0 0,1 14 0 15,0 6-4-15,-6 9 0 0,0 5 0 0,-6 6 0 16,-5 5-2-16,0-1-1 0,0 11 0 0,-6-6 0 15,0 1-9-15,-6-1-8 0,6 1 12 0,0 0-12 16,6-11 11-16,0 1-11 0,-6-11 10 0,6-15-10 16,5-4 10-16,1-11-10 0,-7-10 10 0,13-10-10 0,10-9 11 15,-5-1-11-15,11-10 12 0,-6-5-12 0,12-10 21 16,-1 0-2-16,7-5-1 0,-7-10 0 0,7 0-8 16,-1-5-2-16,6-6 0 0,6-4 0 0,-1 0-16 15,7-5-4-15,-1-5-1 0,6 5 0 0,0-1-9 16,11 6-2-16,-5 10 0 0,0 0 0 0,5 5 8 0,6 5 2 0,-6 15 0 15,6 0 0-15,0 10 14 0,5 5-11 16,1 0 11-16,0 0-10 0,11 5 10 0,-6 1 0 16,6-11 0-16,-6 5 0 0,11-5-21 0,1-5-3 15,0-5 0-15,5-5 0 16,0-5-9-16,0-5-3 0,-5-5 0 0,5-10 0 0,-5-1 22 0,5-4 4 16,0 0 1-16,-5-5 0 0,-1-5 9 0,1 0 0 15,-6 4 0-15,-1 1 0 0,-4-5 0 0,-1 5 9 16,-6 0-1-16,-5-6-8 0,-5 6 21 0,-1 0-2 15,-5 0-1-15,-1 0 0 0,-10 4-4 0,5-4-1 16,-12 10 0-16,1-5 0 0,-6 5-5 0,-6 5 0 0,1 5-8 16,-7 5 12-16,-5-6-2 0,-5 16-1 0,-7 6 0 15,-5 4 0-15,0 10 3 0,-11 10 0 0,6 5 0 16,-12 10 0-16,-6 6 16 0,12 4 4 0,-6-5 1 0,6 10 0 16,0 6-17-16,-1 4-3 0,7-4-1 0,5-6 0 15,5 0 7-15,7 0 1 0,-1-9 0 0,12-1 0 16,5-10-12-16,6 0-8 0,0-4 9 0,12-1-9 15,5-10 0-15,0-5 0 0,5 0-13 0,6 0 4 16,6-10-67-16,12 0-12 16,-1 0-4-16,11-5 0 0</inkml:trace>
        </inkml:traceGroup>
        <inkml:traceGroup>
          <inkml:annotationXML>
            <emma:emma xmlns:emma="http://www.w3.org/2003/04/emma" version="1.0">
              <emma:interpretation id="{BB95F6A6-7F06-489B-8301-452B160F1E42}" emma:medium="tactile" emma:mode="ink">
                <msink:context xmlns:msink="http://schemas.microsoft.com/ink/2010/main" type="inkWord" rotatedBoundingBox="7424,11866 14702,11780 14718,13155 7440,1324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0361.5819">7125 11284 921 0,'0'-30'82'0,"0"15"-66"0,0-1-16 0,6 1 0 15,0-5 171-15,5 5 30 0,-5 0 7 0,5 0 0 16,6 0-59-16,0 5-12 0,6 5-2 0,-1 0-1 16,12 0-60-16,0 10-12 0,6 0-2 0,-6 5-1 15,-6 5-15-15,6 0-4 0,0 5 0 0,-12 5 0 0,7 0-24 16,-12 6-6-16,-6-1-1 0,0 5 0 0,-5-5-9 0,-6 5 10 16,-11 0-10-16,-1 6 10 0,-5-6-10 0,0-5 0 15,-5 0 9-15,5-5-9 0,0 0 8 0,0-9-8 16,0-1 10-16,6-5-10 0,-1 0 32 0,12-10 0 15,0 0 0-15,0 0 0 0,0 0-24 0,0 0-8 16,-5-15 0-16,10-5 9 0,1-6-9 0,11 1 0 16,0 0-10-16,11-5 10 0,0-5 0 0,12 0 0 15,-6-1 0-15,5 1 0 0,1 0 0 0,0 5-12 16,-6 5 3-16,-1 0 1 0,-4 10 8 0,-1 4 0 16,-11 1 0-16,6 5 0 0,-12 0 0 0,-11 5 0 15,17 10 0-15,0 0 0 0,-11 6 0 0,5-1 0 0,0 5 0 0,0 0 0 16,-5 0 0-16,5 5 0 15,-5-5 0-15,0 5 8 0,5 6-19 0,-5-6-3 0,-1 0-1 0,7 0 0 32,-7 10-145-32,1-5-28 0,0 0-7 0</inkml:trace>
          <inkml:trace contextRef="#ctx0" brushRef="#br0" timeOffset="40775.5598">9122 10957 1494 0,'0'-30'66'0,"0"15"14"0,0-5-64 0,0 0-16 16,0-1 0-16,5 6 0 0,-5 0 33 0,6 5 4 16,-12-5 1-16,6 15 0 0,0 0-14 0,-5-5-4 15,-7 0 0-15,-4 0 0 0,-1 10 2 0,0 5 0 16,-12 0 0-16,7 5 0 0,-7 10 5 0,1 6 1 16,-6-1 0-16,6 10 0 0,0 0-15 0,-1-5-2 15,1 11-1-15,5-1 0 0,1 0-10 0,5-5 0 16,6 6 0-16,-1-6 0 0,7-5 12 0,5 0-2 15,5 0-1-15,1-5 0 0,11 1 20 0,-6-6 4 16,6 0 1-16,0-5 0 0,6 0 14 0,-6 0 2 16,0 0 1-16,5-5 0 0,-10 1 16 0,5 4 3 0,-12 0 1 15,1 0 0-15,-6 5-33 0,-11 5-6 0,-6 10-2 16,-12 6 0-16,-5-1-22 0,-5 10-8 0,-18-5 0 16,6 6 9-1,-11-6-91-15,6-5-18 0,10 5-4 0</inkml:trace>
          <inkml:trace contextRef="#ctx0" brushRef="#br0" timeOffset="39948.3765">6724 11193 1209 0,'0'0'108'0,"-6"-15"-87"0,1 0-21 0,-1 0 0 16,0-5 104-16,1 0 17 0,-7 0 3 0,12 5 1 15,-11 0-19-15,5-1-4 0,-5 1-1 0,0 0 0 16,-6 5-61-16,5 0-12 0,1 5-2 0,-6 0-1 15,0 10-13-15,-5-5-4 0,5 5 0 0,-12 5 0 16,7 0 5-16,-7 5 1 0,-5 5 0 0,1 11 0 16,-7 4-6-16,0 0 0 0,-5 10-8 0,6 1 12 15,-7 9 1-15,1 0 0 0,0 5 0 0,0 1 0 16,5 9-13-16,6-5 11 0,6-4-11 0,5-6 10 16,1 0-10-16,5-9 8 0,11-1-8 0,-5-10 8 0,5-5-8 15,6-5 0-15,6-5 9 0,5-9-9 0,6-6 0 16,5-5 0-16,1-5 0 0,5-6 8 0,6-9-8 0,0-10 12 15,12-10-4-15,-1-10 0 0,6 4-8 0,0-9 0 16,-1-5 8-16,1 0-8 0,0-1 0 0,-6 1 9 16,1 0-9-16,-7-6 0 0,1 11 0 0,-1 0 0 15,1 4 0-15,0 11 0 0,-1 0 12 0,-10 10-4 16,-1 5 0-16,-6 10-8 0,-5 4 25 0,0 11-1 16,-5 6-1-16,-1 9 0 0,-5 10-14 0,-1 5-9 15,-5 5 12-15,-5 5-12 0,-7 11 8 0,1-6-8 16,0 10 0-16,-1 0 0 0,-5 1-11 0,6 4-5 15,0-5-2-15,5 1 0 16,-5 4-147-16,5-10-30 0,6 0-5 0</inkml:trace>
          <inkml:trace contextRef="#ctx0" brushRef="#br0" timeOffset="41344.6335">9823 11183 1440 0,'-11'-35'64'0,"5"20"12"0,0-5-60 0,6-5-16 16,-5 0 0-16,-1-1 0 0,6 6 124 0,0-5 23 16,0 0 4-16,0 10 1 0,-6 0-46 0,6 5-9 15,0 10-1-15,0 0-1 0,0 0-43 0,0 0-8 16,0 20-1-16,-5 10-1 0,-1 5-34 0,1 11-8 15,-7 4 0-15,-5 5 0 0,6 0 0 0,-6 6 0 16,-6 9 8-16,6-10-8 0,-5 1 9 0,5 4-9 16,0-10 10-16,6 1-10 0,-6-11 8 0,11-10-8 15,-5-5 0-15,5-5 9 0,0-4-9 0,6-6 8 0,0-15-8 16,0 0 8-16,0 0 0 0,23-10 0 0,-6-6 0 16,11-4 0-16,0-10 2 0,6 0 0 0,6-10 0 0,-6-5 0 15,5-1-2-15,1 1-8 0,0 0 12 0,-1 5-4 16,1-1 12-16,-6 1 3 0,0 10 0 0,-6 5 0 15,-5 10-11-15,-1 0-3 0,1 5 0 0,-6 10 0 16,0 5-9-16,-6 0 0 0,6 10 0 0,0 0 8 16,-6 5-8-16,1 5 0 0,5 0 0 0,-6 0 8 15,0 1-8-15,6-1 0 0,0-5 0 0,-6-5 0 16,6 0 0-16,-5 0 0 0,5-5 0 0,0-5 0 16,0-5 0-16,0 0 0 0,-6 0 0 0,6-5 0 15,0 0 15-15,0 0-3 0,0-5 0 0,0 5 0 0,0-10-3 16,-6 5-1-16,6 5 0 0,-6-10 0 0,1 5-8 0,5-5-11 15,-12 5 3-15,12-6 0 16,-6-4-40-16,1 5-8 0,-1-5-2 0,6-5 0 16,0 0-74-16,6 0-14 0,5-5-3 0,0-6-853 15</inkml:trace>
          <inkml:trace contextRef="#ctx0" brushRef="#br0" timeOffset="41736.4975">11537 11435 1440 0,'0'0'128'0,"0"10"-103"0,-6 5-25 0,6-5 0 16,6 5 98-16,-6 0 14 0,5 0 4 0,-5-15 0 15,0 0-41-15,0 0-8 0,0 0-2 0,0 0 0 16,17-5-25-16,-5 0-4 0,5-10-2 0,0-5 0 15,0 5 0-15,-1-10 0 0,7-1 0 0,0-9 0 16,-1 5-20-16,1 0-4 0,-6-5-1 0,0-6 0 16,-6 6-9-16,1-5 10 0,-7 5-10 0,1-5 10 15,-6-1-10-15,0 6 0 0,-6 5 0 0,-5 5-11 16,0 0 32-16,-1 5 7 0,-10 5 0 0,5 5 1 16,-12 5-17-16,1 5-3 0,-6 5-1 0,0 10 0 15,6 0 5-15,-6 10 1 0,0 10 0 0,0 5 0 16,6 1-14-16,-6 4 0 0,0 5 8 0,6-5-8 0,5 1 0 15,6-1 0-15,6-5 0 0,5 5 0 0,1-5 8 16,10 1-8-16,1-6 0 0,5 0 0 0,6 0 0 0,6 0 0 16,-1-9-13-16,7-6 4 15,-1 0-121-15,6 0-24 0,11-15-5 0,0 0-812 16</inkml:trace>
          <inkml:trace contextRef="#ctx0" brushRef="#br0" timeOffset="42429.926">12244 11218 115 0,'0'0'10'0,"0"0"-10"0,5-10 0 0,1 0 0 0,0-5 226 0,-1 5 43 16,1 0 9-16,-6 10 2 0,6-10-105 0,-1 0-21 15,-5 10-4-15,0 0-1 0,0-10-29 0,0 10-5 16,0 0-2-16,0 0 0 0,0 0-49 0,0 0-9 16,0 0-3-16,0 0 0 0,0 0-27 0,0 0-5 15,0 0-2-15,0 0 0 0,0 0-3 0,0 0-1 16,0 0 0-16,0 0 0 0,0 0-1 0,12 5 0 15,-1 5 0-15,0 0 0 0,6 5-13 0,-6 0 11 16,1 5-11-16,-7 5 10 0,7 6 4 0,-7 9 1 16,7 0 0-16,-7 5 0 0,-5 1 21 0,0 4 4 15,0 5 0-15,0-10 1 0,-5 1-6 0,5 4-2 16,-6-10 0-16,6 0 0 0,-6-4-10 0,6-6-3 16,0-5 0-16,0-10 0 0,0 0 0 0,0-15-1 15,0 0 0-15,0 0 0 0,0 0 5 0,0 0 2 0,0 0 0 16,12-15 0-16,-1-5 3 0,0-5 1 0,6-6 0 15,-5-4 0-15,5-5-14 0,-1-5-2 0,1 0-1 0,12-11 0 16,-1 6-13-16,6-10 0 0,6-1 0 0,5 1 0 31,6 5-24-31,11-6-4 0,-6 6 0 0,12 0-1 0,0 5-111 16,6-1-21-16,-1 11-5 0</inkml:trace>
        </inkml:traceGroup>
        <inkml:traceGroup>
          <inkml:annotationXML>
            <emma:emma xmlns:emma="http://www.w3.org/2003/04/emma" version="1.0">
              <emma:interpretation id="{6FD091FD-2744-4C50-90F4-C0BCC0B95D59}" emma:medium="tactile" emma:mode="ink">
                <msink:context xmlns:msink="http://schemas.microsoft.com/ink/2010/main" type="inkWord" rotatedBoundingBox="17034,11142 18509,11125 18529,12862 17054,12880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5731.2615">15620 11058 1825 0,'0'0'40'0,"0"0"8"0,0 0 1 0,0 0 3 0,0 0-41 0,0 0-11 0,0 0 0 0,0 0 0 16,0 0 54-16,0 0 9 0,0 0 1 0,-6 15 1 16,1 0-25-16,-1 5-4 0,-5 5-2 0,-6 0 0 15,0 10-15-15,0 0-3 0,0 6-1 0,0-1 0 16,6 5-3-16,-1 0 0 0,1 6 0 0,11-6 0 15,-6-5-4-15,6 5-8 0,6-4 11 0,0-1-11 16,-6-5 8-16,11 0-8 0,-5-10 0 0,-1 0 0 16,6-4 11-16,-5-6-11 0,5-5 10 0,-11-10-10 15,12 5 21-15,5-5-1 0,0-5-1 0,5-5 0 16,-5-5-1-16,12-1 0 0,-7-4 0 0,6 0 0 0,6-10-18 16,0 5 8-16,0-5-8 0,6 0 0 0,5-1 17 15,0-4-3-15,1 0-1 0,-1-5 0 0,6 5-13 16,0-6-10-16,0 1 2 0,5 0 0 0,1 5 8 0,-6-5 0 15,-1-1 0-15,1 1-8 0,0 0 8 0,0 5-12 16,0 5 12-16,-6 4-12 0,1 6 12 0,-7 5 9 16,-5 5-1-16,0 5-8 0,-6 5 0 0,1 10 0 15,-1 5 0-15,-11 0 0 0,-6 11 0 0,-5-1 0 16,11 0 0-16,-12 10 0 0,-5-5 13 0,6 0-4 16,0 11-1-16,-6-6 0 0,-12 0 5 0,1-5 1 15,-6 0 0-15,-6 0 0 0,1-4 22 0,-6-1 5 16,-6 0 1-16,0-5 0 0,0-5-22 0,-6 5-5 15,6-5-1-15,-5 0 0 0,-7-5-1 0,1-10 0 16,0 5 0-16,-6-5 0 0,0 0-13 0,0-5 0 16,0-5 0-16,0 0-10 15,1-5-157-15,-1 0-31 0,-51-35-6 0,34-5-2 0</inkml:trace>
          <inkml:trace contextRef="#ctx0" brushRef="#br0" timeOffset="45863.7399">16191 10087 1857 0,'-22'0'82'0,"10"0"18"16,12 0-80-16,-11 5-20 0,5 0 0 0,-5 10 0 15,0-5-53-15,-1 6-15 0,-5 14-2 16,0-5-1-16</inkml:trace>
        </inkml:traceGroup>
        <inkml:traceGroup>
          <inkml:annotationXML>
            <emma:emma xmlns:emma="http://www.w3.org/2003/04/emma" version="1.0">
              <emma:interpretation id="{BE5373CB-042D-4F76-AC45-33844878FFA4}" emma:medium="tactile" emma:mode="ink">
                <msink:context xmlns:msink="http://schemas.microsoft.com/ink/2010/main" type="inkWord" rotatedBoundingBox="20616,11599 24594,11552 24612,13122 20634,13169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6780.0471">19256 10585 1324 0,'0'0'118'0,"0"-10"-94"16,0 10-24-16,0 0 0 0,-11-5 102 0,11 5 16 16,0 0 3-16,-17 10 1 0,-5 0-56 0,5 15-11 15,0 0-3-15,0 5 0 0,-6 11-27 0,0-1-5 16,1 0-2-16,5-5 0 0,5 5 1 0,-5-4 0 15,12-1 0-15,10 0 0 0,12-5-7 0,-5-5-2 16,5 1 0-16,5-6 0 0,18-5-2 0,-6-10-8 16,0-5 12-16,5-5-4 0,7 0 2 0,5-10 0 15,-1-6 0-15,7 1 0 0,-17 0 9 0,5-5 1 16,6-5 1-16,0 5 0 0,-6-5-5 0,0-6 0 16,0 1-1-16,1 0 0 0,-7 0 2 0,-5 0 1 0,-6 5 0 0,6-1 0 15,0 6-6-15,-5 0 0 0,-7 5-1 0,-5 0 0 16,-6 5 2-16,6 5 1 0,-5 5 0 0,10 5 0 0,-10 0-14 0,5 0 8 15,-12 10-8-15,12 5 0 16,0 10 0-16,6 5 0 0,-18 10 0 0,1 16 0 16,-6-1 0-16,0 10 14 0,6 6-2 0,-6 9-1 15,-6-4-11-15,-5-1 0 0,-6-5 0 0,0 16 0 16,-6-6 0-16,1-4 10 0,-18 4-1 0,0-5 0 16,1 1 4-16,-6-1 1 0,-12-14 0 0,6-1 0 0,6-10-14 15,-6 0 9-15,-11-9-9 0,11-11 8 16,0-5 21-16,6-5 4 0,0-5 1 0,5-10 0 0,-11 0-24 0,11-10-10 15,18 0 8-15,-6 0-8 0,-6-10 28 0,11 5 0 16,12-10 0-16,-1 5 0 0,7-10-12 0,10 0-1 16,-5-11-1-16,17 1 0 0,12-5-14 0,-1 0 0 15,0-11 0-15,12 6 0 0,11 0 0 0,5-5-13 16,-5 4 2-16,11-4 1 16,6 5-22-16,6-5-5 0,5 4-1 0,6 1 0 15,-17 10-165-15,16-5-33 0,18 0-6 0</inkml:trace>
          <inkml:trace contextRef="#ctx0" brushRef="#br0" timeOffset="47191.0911">20908 11349 1796 0,'0'0'80'0,"-6"0"16"0,-5 0-77 0,11 0-19 0,0 0 0 0,0 0 0 16,0 0 55-16,0 0 7 0,0 0 2 0,17-5 0 15,0-5-14-15,0 5-2 0,11-10-1 0,6 0 0 16,6 0-27-16,10-10-6 0,1 5-1 0,12-6 0 16,-1 1 2-16,-6 0 0 0,7 0 0 0,-7 0 0 0,-5-5 3 0,-6 5 1 15,-5-1 0-15,-1 1 0 0,-5-5-11 16,-5 5-8-16,-1-5 12 0,-6 0-12 0,-5-1 20 15,-5 6-4-15,-7 0 0 0,1 5 0 0,-6-5 0 16,0 0-1-16,-6 10 0 0,-5 5 0 0,-6 0-3 0,-5 5 0 16,-1 5 0-16,-11 5 0 0,0 5-12 0,-6 10 0 15,1 0 0-15,-6 5 0 0,5 5 0 0,-5 5 0 16,0 6 0-16,5-1 0 0,6 10-8 0,6-5 8 16,-1-4 0-16,7 9 0 0,11-10 0 0,5 5-8 15,0-10 8-15,6 6 0 0,12-1 0 0,-1-5 0 16,6 0-8-16,5 0 8 15,7-9-92-15,10 4-16 0,1-5-2 0,5-5-568 16,6-5-114-16</inkml:trace>
          <inkml:trace contextRef="#ctx0" brushRef="#br0" timeOffset="49275.4961">22621 11932 230 0,'0'0'10'0,"0"0"2"0,0 0-12 0,0 0 0 0,0 0 0 0,0 0 0 15,0 0 197-15,0 0 37 0,0 0 7 0,0 0 2 16,0 0-116-16,0 0-23 0,0 0-5 0,-11-5-1 16,0 5-8-16,-6 0-2 0,0 0 0 0,0 0 0 15,-6 0-41-15,1 5-9 0,-7 0-2 0,7 0 0 16,-7 0-26-16,1 0-10 0,0 0 0 0,-6 0 9 16,6 0-86-16,-1 5-18 15,-5-4-3-15,34-6-1 0</inkml:trace>
          <inkml:trace contextRef="#ctx0" brushRef="#br0" timeOffset="47616.6569">23012 10736 2066 0,'0'0'45'0,"0"0"10"0,0-10 1 16,-12 0 3-16,1 5-47 0,-6-5-12 0,11 0 0 0,-5 5 0 15,-6 5 62-15,0-6 10 0,0 6 3 0,0 6 0 0,-11-1-28 16,0 5-6-16,5 5-1 0,-11 0 0 0,0 5-24 15,6 5-4-15,-12 0-2 0,6 5 0 0,0-10-10 0,-5 11 0 16,5-6 0-16,0 0 0 0,6 0 0 0,-1 5 0 16,12-5 0-16,0 5 0 0,6 1 0 0,6-1 0 15,5 5 0-15,5 0 0 0,6-5 0 0,6 6 0 16,0-6 0-16,12 0 0 0,-1 0 0 0,0 0 0 16,6 0 0-16,6 0 0 0,-1-4 20 0,-5-1 3 15,0 0 0-15,0 0 0 0,0 0 30 0,-6 0 7 16,1-10 0-16,-7 5 1 0,-5-9-13 0,0 4-2 15,-5 0-1-15,-1 0 0 0,-11 0-21 0,0 0-5 16,-6-5-1-16,1 5 0 0,-7 0-18 0,1 0 0 16,-6 0 8-16,0 0-8 15,0 0-94-15,-6 6-22 0,1-6-5 0,-1-5-711 16,-5 5-141-16</inkml:trace>
        </inkml:traceGroup>
        <inkml:traceGroup>
          <inkml:annotationXML>
            <emma:emma xmlns:emma="http://www.w3.org/2003/04/emma" version="1.0">
              <emma:interpretation id="{075AE094-ED28-4DEA-B3D2-AC8BE471DB30}" emma:medium="tactile" emma:mode="ink">
                <msink:context xmlns:msink="http://schemas.microsoft.com/ink/2010/main" type="inkWord" rotatedBoundingBox="26277,10485 31133,10428 31165,13174 26310,13231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4033.7592">26167 10263 1177 0,'12'-25'52'0,"-7"10"11"0,-5 0-51 0,6-5-12 0,5 0 0 0,-5-5 0 16,5 10 94-16,-5-1 16 0,5-4 3 0,-5 10 1 16,-6-5-33-16,6 5-6 0,-6 10-2 0,0 0 0 15,0 0-30-15,0 0-7 0,0 0 0 0,0 0-1 16,-6 10-11-16,-11 5-3 0,6 5 0 0,-6 6 0 16,-12 4 12-16,1 5 3 0,0 10 0 0,-12 5 0 15,1 6 12-15,-12 14 4 0,-6 5 0 0,-5 16 0 0,0-6 8 16,0 11 1-16,-1 4 1 0,-10 6 0 0,5-10-22 15,6-1-5-15,5-4-1 0,-5 9 0 0,0-9-17 16,5-1-3-16,1-4-1 0,5-6 0 0,0-10-13 0,0 1 0 16,6-11 0-16,-1-5 0 15,7-4-40-15,-1-11-4 0,6-5 0 0,6 0-1 16,5-10-35-16,1-5-6 0,5-4-2 0,11-6 0 16,6-10-109-16,0 0-23 0,0 0-4 0</inkml:trace>
          <inkml:trace contextRef="#ctx0" brushRef="#br0" timeOffset="73645.4037">24906 11094 576 0,'0'0'51'0,"0"0"-41"0,0 0-10 0,0 0 0 16,0 0 171-16,0 0 32 0,6-10 6 0,-6 10 2 16,0 0-89-16,11-10-18 0,-11 10-3 0,11-5-1 15,6 0-28-15,6 5-7 0,0-5-1 0,5 5 0 0,6-5-10 16,5-1-2-16,7 6-1 0,5-5 0 0,5 0-11 0,6-10-1 15,6 5-1-15,0-5 0 0,0 0-12 0,0 0-2 16,-6 0-1-16,6 0 0 0,-6 5-23 0,0-5 9 16,-5 0-9-16,-1 0 0 0,1-6 0 0,0 6 0 15,-1-5 0-15,1 5 0 0,-1 5 0 0,1 0 0 16,-6-5 0-16,-6 10 0 16,-17 0-40-16,0 0-11 0,-5 5-2 0,-6 5-931 0</inkml:trace>
          <inkml:trace contextRef="#ctx0" brushRef="#br0" timeOffset="75216.3544">27604 9414 1292 0,'0'0'57'0,"0"0"12"16,0-10-55-16,0 10-14 0,0 0 0 0,0 0 0 16,0 0 75-16,0 0 12 0,0 0 2 0,0 0 1 0,0 0-32 0,0 0-6 15,0 0-2-15,0 0 0 0,0 15-21 0,-6 0-4 16,1 0-1-16,5 5 0 0,-6 0-2 0,-5 10-1 15,5 5 0-15,-11 6 0 0,-6 9 21 0,1 10 4 16,-7 6 1-16,-16 19 0 0,-6 6-24 0,-11 9-5 16,-6 6-1-16,-5 9 0 0,-1-4 27 0,-5-1 6 15,0 6 1-15,0 0 0 0,-1-16-42 0,7-4-9 16,5-1 0-16,6-9 0 0,0-11 8 0,11-4 3 16,6-6 0-16,5-10 0 0,0-5-11 0,1-4 0 15,5-11 0-15,0-10 8 0,11 0-8 0,1-5 0 16,-1-5 0-16,6-5 0 0,0-10 0 0,6-5 8 15,-1 0-8-15,1-5 0 0,6-5 8 0,5-5-8 16,0-5 0-16,5 0 8 0,6-5-8 0,12-6 0 16,0 1 0-16,11-5 0 0,5 0-14 0,6 0 5 15,6-1 1-15,12 6 0 0,-1 10 8 0,0 0 0 16,0 5-9-16,-11 10 9 0,-6 5 0 0,1 5 0 0,-12 5 0 16,-1 10 0-16,-4 0-9 0,-7 5 9 0,1 5 0 0,-6 0 0 15,0 6 0-15,0-1 0 0,-6 0 0 0,6 0 0 16,0 0 0-16,0-5 0 0,6-5 0 0,-1 6 0 15,1-11 0-15,5 0 0 0,12-10 0 0,-1 0 0 16,7-5 0-16,5-5 0 0,-1-5 0 0,7-5 0 16,0 0 0-16,-1-1-8 0,-5-4 8 0,0 0 0 15,0-5 0-15,-6-5 0 0,-5 5 11 0,-6-5-11 16,0-1 8-16,-6 1-8 0,6-10 0 0,-6 5 0 16,0 0 0-16,-5-6 8 0,5 1-8 0,-5 0 0 15,-1 5 24-15,1 5-1 0,-6-6-1 0,-6 6 0 16,1-5-22-16,-1 10 0 0,-5-10 0 0,-1 10 0 0,1-5 0 15,-6-1 0-15,0 6 0 0,0 5 0 0,-6 5 0 0,6 0 0 16,-5 0 0-16,-1 5 0 0,-5 5 0 0,-1 0 0 16,1 0 0-16,0 10 0 0,-6 5 0 0,-6 0 0 15,6 5 0-15,-11 10 0 0,0 0 0 0,-1 10 0 16,-5 6 0-16,-5 4 0 0,5-5 0 0,-6 5 0 16,1 6 0-16,-7-6 0 0,7 0-10 0,-6 0-3 15,11 6-1-15,0-11 0 0,5 0 14 0,7-5 16 16,-1-5-3-16,12-4-1 0,5-1-20 0,6-5-5 15,6 0-1-15,5-5 0 0,6 0 24 0,0-5 5 16,11 0 1-16,6-10 0 0,0 0-16 0,0 0 0 16,6-5 0-16,-1 0 0 0,7-10 0 0,-7 5 0 15,7-5 0-15,4 0 0 0,1-5 0 0,0 0 0 16,0-6 0-16,6 6 0 0,-1 0 0 0,-5 5 0 0,-6-5 0 16,1 5 0-16,-7 0 0 0,1 5 9 0,-6-5-9 15,5 10 8-15,-10-5-8 0,-1 5 10 0,-6 0-10 16,1 10 10-1,-6 0-30-15,0 5-5 0,0-5-2 0,-6 10 0 0,1 0 43 0,-7 0 9 0,1 5 2 0,0-5 0 16,-6 5-27-16,0-5 0 0,0 5 0 0,5-4 0 16,1 4 0-16,-6-5 0 0,6 0 0 0,5 0 0 15,-5-5 0-15,10 0 0 0,-4 0 0 0,10-5 0 16,1 0 0-16,5-5 0 0,6 5 0 0,11-5 0 16,1 0 0-16,5-5 0 0,0-5 0 0,5 0 0 15,1 0 0-15,-1-5 0 0,-5 0 0 0,0-5 0 16,-6-5 25-16,-5-1 13 0,5 1 2 0,-11-10 1 15,0 5-61-15,-6-5-13 0,0-5-3 16,-5 4 0-16,-6 1 36 0,0 10 0 0,-6-5 0 0,1 10 0 0,-7 5 20 16,-5 0 2-16,-5 5 0 0,-1 4 0 0,-11 1-3 0,0 5-1 15,-6 0 0-15,-5 11 0 0,-6-1-8 0,-5 5-2 16,-1 5 0-16,0 5 0 0,1 0-8 0,5 5 0 16,0 0 9-16,6 6-9 0,5-1 11 0,6 0-3 15,-11 5 0-15,11-5 0 0,-6 6-8 0,12-1 0 16,0-5 9-16,5 5-9 0,0-5 0 0,6 1 0 15,6-1 0-15,5 0 8 0,1 0-8 0,5-5 0 16,5 5 0-16,1-4 0 16,-1-1-130-16,12 0-21 0,0-10-4 0</inkml:trace>
        </inkml:traceGroup>
      </inkml:traceGroup>
      <inkml:traceGroup>
        <inkml:annotationXML>
          <emma:emma xmlns:emma="http://www.w3.org/2003/04/emma" version="1.0">
            <emma:interpretation id="{CC4859FB-33BD-401A-B6D3-6379B6D8E338}" emma:medium="tactile" emma:mode="ink">
              <msink:context xmlns:msink="http://schemas.microsoft.com/ink/2010/main" type="line" rotatedBoundingBox="1994,13672 30873,13282 30905,15685 2026,16075"/>
            </emma:interpretation>
          </emma:emma>
        </inkml:annotationXML>
        <inkml:traceGroup>
          <inkml:annotationXML>
            <emma:emma xmlns:emma="http://www.w3.org/2003/04/emma" version="1.0">
              <emma:interpretation id="{F8107ABF-2776-488B-ABAE-2FE40C6E01DF}" emma:medium="tactile" emma:mode="ink">
                <msink:context xmlns:msink="http://schemas.microsoft.com/ink/2010/main" type="inkWord" rotatedBoundingBox="1997,13917 7906,13837 7935,15995 2026,16075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7095.0746">2765 13325 1440 0,'0'0'128'0,"0"0"-103"0,-11 5-25 0,-1-5 0 16,1 10 126-16,-6 0 20 0,6 5 4 0,-6 10 1 15,0 10-51-15,0 6-11 0,-11 9-1 0,-6 10-1 16,-6 5-50-16,-5 1-9 0,0 4-3 0,-12 6 0 15,-5 9 2-15,0 1 0 0,-6-1 0 0,6 0 0 16,-6 6-27-16,0-6 0 0,0-4-14 0,6-6 5 16,5 1 9-16,1-6 0 0,-1 0 0 0,1-9 0 15,16-1-20-15,6-15-4 0,0-10-2 0,12-4 0 16,10-11-131-16,12-5-27 0,12-10-4 0</inkml:trace>
          <inkml:trace contextRef="#ctx0" brushRef="#br0" timeOffset="76825.3662">1843 14013 691 0,'-17'0'61'0,"12"0"-49"0,-7-5-12 0,-5 0 0 0,0 0 202 0,6 5 38 15,0-5 7-15,5-5 1 0,-5 0-104 0,-1 0-22 16,7 0-4-16,-7-5-1 0,7 0-51 0,5 0-10 16,0-5-3-16,5 5 0 0,7 0-20 0,-7 0-4 15,7-1-1-15,-1 6 0 0,6 5-5 0,0 5-2 16,0 0 0-16,6 5 0 0,-1 10-13 0,1 6-8 15,-1 9 10-15,7 5-10 0,-1 0 16 0,-5 10-4 16,11 6 0-16,-12-1 0 0,12-5 8 0,-11 0 2 16,-1 6 0-16,7-6 0 0,-1-5-22 0,0 0 0 15,-5-9 0-15,-1-1-8 0,7-5 8 0,-7-5-12 16,1 0 12-16,0-5-12 16,-1 0-124-16,1-10-26 0,-6 0-5 0</inkml:trace>
          <inkml:trace contextRef="#ctx0" brushRef="#br0" timeOffset="77273.8237">3201 13923 2026 0,'0'0'44'0,"0"0"10"0,0 0 2 0,-6 5 1 0,-11 0-45 0,6 0-12 0,-1 10 0 0,7 0 0 15,-7 10 48-15,1 6 7 16,-6 4 1-16,6 5 1 0,-6 0-20 0,0 5-4 0,5 6-1 0,-4-1 0 16,-1 0-17-16,0-10-4 0,5 1-1 0,1-6 0 15,0-5-10-15,-1-5 0 0,1 0 9 0,5-10-9 16,1 5 0-16,5-10-8 0,0-10 0 0,0 0 0 31,0 0-149-31,5 11-30 0</inkml:trace>
          <inkml:trace contextRef="#ctx0" brushRef="#br0" timeOffset="77407.9542">3568 13254 1036 0,'0'0'92'0,"0"0"-73"0,-6 0-19 0,6 0 0 0,0 0 208 0,-5 0 37 16,-6 0 8-16,5 10 2 0,0 0-173 0,1 6-34 15,-1-1-8-15,0 5-948 16</inkml:trace>
          <inkml:trace contextRef="#ctx0" brushRef="#br0" timeOffset="77788.2781">4292 13682 1407 0,'0'0'62'0,"-17"-5"14"0,0 0-61 0,6 0-15 0,-1 0 0 0,-4 0 0 16,-1 0 88-16,5 5 14 0,-5 0 3 0,0 0 1 16,-5 0-35-16,5 0-7 0,-6 5-2 0,6 0 0 15,0 5-24-15,0 0-5 0,-5 5-1 0,-1 0 0 16,6 5-22-16,0 0-10 0,6 0 8 0,-1 5-8 15,1-5 10-15,11 6-10 0,-6-6 12 0,12 5-12 16,-6-5 0-16,0 0 0 0,11 5-12 0,-5-5 3 16,0 5 33-16,-1 1 6 0,-5-1 2 0,6 5 0 15,-6-5-8-15,0 5-2 0,0 10 0 0,-11 1 0 16,-6 4-10-16,-6-5-1 0,0 0-1 0,1 0 0 0,-1-4 17 16,6-1 3-16,-5-5 1 0,-1-5 0 15,6-5-50-15,0 0-9 0,0-10-3 16</inkml:trace>
          <inkml:trace contextRef="#ctx0" brushRef="#br0" timeOffset="78081.0119">4603 13727 1152 0,'0'0'51'0,"0"0"10"0,0 0-49 0,0 0-12 0,0 0 0 0,0 0 0 15,17 5 146-15,0 0 26 0,0-5 6 0,11 0 1 16,1-5-73-16,-1 0-14 0,6-10-4 0,5 0 0 16,1 5-27-16,5-5-5 0,0 0-2 0,-5-1 0 15,-6 1-37-15,6 5-7 0,-7-5-2 0,1 5 0 16,-11 0-8-16,5 0-9 0,1 0 9 0,-7 0-13 15,1 5-28-15,-1 0-6 16,-5 0-1-16,6-5 0 0,-6 5-116 0,-6 0-23 16</inkml:trace>
          <inkml:trace contextRef="#ctx0" brushRef="#br0" timeOffset="78326.035">5123 12817 2041 0,'0'0'44'0,"0"0"10"0,0 0 2 0,6-10 2 0,-6 10-46 0,0 0-12 16,0 0 0-16,0 0 0 0,0 0 78 0,0 0 14 15,0 0 2-15,0 0 1 0,0 0-41 0,6 20-8 16,-12 10-2-16,0 5 0 0,-5 6-22 0,0 9-5 16,-12 5-1-16,6 11 0 0,-5 4-4 0,-1 10-2 15,0 11 0-15,1-6 0 0,-7 11 8 0,1-6 2 16,11 1 0-16,0 4 0 15,0 1-40-15,6-6-8 0,0-4-2 0,-1-1 0 16,12 1-17-16,-5-11-3 0,-1 1-1 0,6-6-689 0,0-10-137 0</inkml:trace>
          <inkml:trace contextRef="#ctx0" brushRef="#br0" timeOffset="78856.4339">6334 13732 1440 0,'-6'-10'128'0,"6"-5"-103"15,0 0-25-15,0-5 0 0,0 0 57 0,-6 4 7 16,6-4 0-16,-5 10 1 0,-1 0-7 0,-5 0-2 15,5 5 0-15,-11 0 0 0,0 5-27 0,-5 0-5 16,-1 15-2-16,-5-5 0 0,-1 5-22 0,-5 5 0 16,-5 1 0-16,-1-1 0 0,1 10 0 0,5-5 0 15,0 5 0-15,0-5 0 0,0 5 0 0,11-4 0 16,6-1 0-16,6 5 0 0,0-5 0 0,-1 0-8 16,12 0 8-16,6 0 0 0,0 1 0 0,5-1 0 15,0 0 0-15,6-5 8 0,0 5 23 0,0-5 5 16,6 5 0-16,-6 0 1 0,0 1 24 0,-6-1 5 15,0 0 1-15,-5 0 0 0,-6 5-15 0,0 0-2 16,-6 5-1-16,-11-4 0 0,-5 4-22 0,-6 0-5 16,-1 0-1-16,-10 0 0 0,5 6-21 0,-6-6 0 15,-11 0 0-15,6 0 0 16,5-5-161-16,-10-5-37 0</inkml:trace>
          <inkml:trace contextRef="#ctx0" brushRef="#br0" timeOffset="76494.9741">559 14144 889 0,'-50'-10'39'0,"33"10"9"0,5-5-39 0,12 5-9 0,0 0 0 0,-11-5 0 16,0 0 82-16,-6-5 14 0,5 5 4 0,12 5 0 15,0 0-32-15,0 0-7 0,0 0-1 0,0 0 0 0,17-10-17 0,-5 5-4 16,5 0-1-16,-6 5 0 0,-11 0-19 16,11 5-4-16,17-5-1 0,1 5 0 15,10 0-2-15,-5 0 0 0,-5-10 0 0,10 5 0 16,12-5 3-16,-11-5 0 0,-6-5 0 0,-12 5 0 0,1-5 6 0,-6 0 2 16,17-1 0-16,-6-9 0 0,6 5 1 15,-11-5 1-15,5-5 0 0,-6 0 0 0,1 0 1 0,0-6 0 16,-1 1 0-16,-5 0 0 0,-5 0-14 0,-1 0-2 15,6 4-1-15,0-4 0 0,-12 0-9 0,1 5 0 16,-12 0 0-16,6 5 8 0,0 0-8 0,-5 9 0 16,-6 1 0-16,-6 0 0 0,0 5 0 0,0 0 8 15,5 5-8-15,1 5 8 0,0 5 0 0,-6 0-8 16,0 5 12-16,-12 5-4 0,1-5-8 0,0 16 0 16,11-1 0-16,-11 5 8 0,-12 5-8 0,12 0 0 15,0 5 9-15,5 6-9 0,-5 4 16 0,-1 10-2 16,1 1 0-16,5 4 0 0,6 5 5 0,6 1 1 15,11 9 0-15,-5-4 0 0,-1-1-7 0,6 0-1 0,11-4 0 16,6-6 0-16,0-10-12 0,6 1 8 0,5-11-8 16,0 0 0-16,-11-5 0 0,12-9 0 0,10-6 0 15,1-5 0 1,-12-10-157-16,12-5-28 0</inkml:trace>
        </inkml:traceGroup>
        <inkml:traceGroup>
          <inkml:annotationXML>
            <emma:emma xmlns:emma="http://www.w3.org/2003/04/emma" version="1.0">
              <emma:interpretation id="{D1FF277B-D99F-4467-9A58-3F75B89C879E}" emma:medium="tactile" emma:mode="ink">
                <msink:context xmlns:msink="http://schemas.microsoft.com/ink/2010/main" type="inkWord" rotatedBoundingBox="10332,14533 11457,14518 11470,15462 10345,15478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84196.2957">9659 13662 633 0,'0'0'28'0,"0"0"6"0,0 0-34 0,0 0 0 0,0 0 0 0,0 0 0 15,6-10 153-15,-6-1 24 0,0 11 5 0,5-10 1 16,-5-5-87-16,0 5-18 0,0 0-3 0,0 10-1 15,0-10-20-15,0 10-4 0,0-10-1 0,0 0 0 16,0 0-19-16,0 10-4 0,-5-10-1 0,5 0 0 16,0 0-9-16,-6 0-3 0,6 10 0 0,0 0 0 15,-6-5-5-15,-5 0 0 0,11 5-8 0,-11-10 12 16,-1 5-12-16,1 0 11 0,-6 0-11 0,6 0 10 16,-6 5-10-16,0 0 8 0,-6 0-8 0,6 0 8 0,-5 5-8 15,-1-5 12-15,1 5-12 0,-7 0 12 0,-5 0 7 16,6 5 1-16,-6 5 1 0,0 5 0 0,0 5-21 15,-5 5 0-15,5 5 0 0,0 1 0 0,-6 4 0 16,1 0 0-16,-7 0 0 0,12 11 0 0,0-1 0 0,1 0 0 16,4 0 0-16,1-4 0 0,0 4-10 0,5 0-6 15,6-5-2-15,6-4 0 0,0-1 18 0,5-5 0 16,6 0 0-16,0-5 0 0,0-10 0 0,6-4 0 16,5-1-8-16,6-15 8 0,0-5 12 0,0-5 7 15,5-11 1-15,7 1 0 0,5-10-20 0,-1-5 0 16,13-5 0-16,-7 0 0 0,1-6 8 0,-1 1 5 15,7 0 1-15,-7 0 0 0,1-6 3 0,-6 6 1 16,0 0 0-16,0 0 0 0,0 4 12 0,0 1 2 0,-6 5 1 16,-6 5 0-16,-5 5-4 0,6 10-1 0,-12 4 0 15,1 6 0-15,-12 5 0 0,11 16 0 0,0 4 0 0,-5 5 0 16,0 5-5-16,-6 10-2 0,0 0 0 0,5 1 0 16,-5 9-4-16,6 0-1 0,-6 0 0 0,6-4 0 15,5 9-16-15,0-10 0 0,6 0 0 0,0-4 0 31,0-6-21-31,6 0-11 0,-1-5-3 0,12-5 0 0,0-5-123 16,0-4-25-16,11-1-5 0,6-10-719 0</inkml:trace>
        </inkml:traceGroup>
        <inkml:traceGroup>
          <inkml:annotationXML>
            <emma:emma xmlns:emma="http://www.w3.org/2003/04/emma" version="1.0">
              <emma:interpretation id="{03F87A02-6B6B-4842-8382-3CF9055E436B}" emma:medium="tactile" emma:mode="ink">
                <msink:context xmlns:msink="http://schemas.microsoft.com/ink/2010/main" type="inkWord" rotatedBoundingBox="14051,13509 20491,13422 20520,15540 14079,15627">
                  <msink:destinationLink direction="with" ref="{74D41E7B-02E7-4D70-822B-BB4BA9A1BBB4}"/>
                </msink:context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5811.5955">14048 13883 576 0,'-17'10'25'0,"5"-5"6"16,1 5-31-16,0 0 0 0,-6 5 0 0,0 0 0 0,6 0 255 0,-12 0 45 16,12-5 8-16,-6 5 3 0,11-5-194 0,-5 1-38 15,5-1-8-15,6-10-2 0,0 0-22 0,0 0-5 16,0 0-1-16,17-5 0 0,0-6-9 0,0 1-1 15,0-10-1-15,6 5 0 0,-1-5-16 0,6 0-3 16,-5 0-1-16,0-5 0 0,-1 0 0 0,1 0 0 16,-6-1 0-16,0 1 0 0,-6-10 7 0,0 10 2 15,1-5 0-15,-1 0 0 0,-5 4-6 0,-1 1-1 0,-5 5 0 16,-5-5 0-16,-1 5-12 0,0 10 8 16,-5 0-8-16,-6 5 0 0,0 0 0 0,-5 10 0 0,-7 0-11 15,1 10 11-15,-6 5 0 0,0 5 0 0,0 10 9 0,0 1-1 16,0-1-8-16,0 5 0 0,0 10 0 0,1-5 0 15,4 1 0-15,1 4 0 0,0-5 0 0,11 6 0 16,5-6-8-16,1-5 8 0,11 0-8 0,0-5 8 16,6 6 0-16,5-11-8 0,0 0 8 0,6-5 0 15,6 0-112-15,0-5-18 16,5-5-3-16,-5 0-784 0</inkml:trace>
          <inkml:trace contextRef="#ctx0" brushRef="#br0" timeOffset="86052.1115">14653 13737 1695 0,'0'0'75'0,"0"0"16"0,0 0-73 0,0 0-18 15,0 0 0-15,0 0 0 0,0 20 70 0,-6 0 10 16,-5-5 3-16,11 10 0 0,-6 1-29 0,6 4-6 16,-5 0 0-16,5 5-1 0,-6 0-15 0,0 0-4 15,1-4 0-15,-7 4 0 0,7-5-2 0,-1 0-1 16,0-5 0-16,1 0 0 0,-7-5 14 0,7 1 2 15,-1-6 1-15,-5 0 0 0,5 0-12 0,-5-5-2 16,11-10-1-16,0 0 0 0,0 0 4 0,0 0 1 16,-12 5 0-16,12-5 0 0,-5-10-16 0,-1 0-4 15,0 0 0-15,6-5 0 0,0-5-1 0,6-6-1 16,5-9 0-16,1 5 0 0,5-5-10 0,5 0 0 16,7 0 0-16,5-6 8 0,0 6-19 0,11 0-4 0,0 0-1 15,12-5 0 1,-1 4-124-16,6 1-26 0,6 0-5 0,11 0-539 0,1 5-108 0</inkml:trace>
          <inkml:trace contextRef="#ctx0" brushRef="#br0" timeOffset="85408.8178">13935 13124 756 0,'0'0'33'0,"0"-15"7"0,0-1-32 0,0 6-8 16,0-5 0-16,0 5 0 0,0-5 89 0,0 5 16 16,0-5 3-16,-6 5 1 0,0 5-26 0,1-5-6 15,-1 0-1-15,-5 0 0 0,-6 0-8 0,5 5-1 16,-5-5-1-16,0 5 0 0,-5 0-14 0,-6 0-4 0,-1 5 0 0,-5 5 0 16,-5 0-12-16,-1 5-2 0,-11 0-1 0,6 10 0 15,-12 0 0-15,1 5 0 0,-6 5 0 0,0 5 0 16,-6 1 4-16,-6 9 1 0,6 0 0 0,0 10 0 15,-5 1-1-15,5 14 0 0,0 1 0 0,6-1 0 16,11 5 3-16,6 1 1 0,5 4 0 0,6-4 0 16,0-1-33-16,6 0-8 0,11-4 0 0,6-6 0 15,5 5 0-15,0-9 0 0,6-6 9 0,0-5-9 16,12-4 0-16,-1-6-8 0,12-5 0 0,5-5 0 16,0-5-25-16,18-10-5 15,4-5-1-15,7-5 0 0,0-5-154 0,10-10-31 0,1-5-7 16</inkml:trace>
          <inkml:trace contextRef="#ctx0" brushRef="#br0" timeOffset="86695.0532">16497 12691 1353 0,'-6'-35'60'0,"0"25"12"16,6-5-57-16,6-5-15 0,-6 5 0 0,0-5 0 15,0 0 81-15,0 5 14 0,0 15 2 0,0 0 1 16,-6-11-2-16,6 11-1 0,0 0 0 0,0 0 0 0,-11 21-43 0,0 4-9 16,-12 5-2-16,6 15 0 0,-6 0-4 0,-5 11-1 15,-6 4 0-15,-5 10 0 0,-1 6 8 0,-5-1 0 16,0 1 1-16,-1 9 0 0,1 1-21 0,0-1-5 16,5 0-1-16,1 1 0 0,-1-6-10 0,6-4-8 15,0-6 12-15,0 6-12 0,6-6 0 0,5-5 0 16,1 6 0-16,5-6-12 15,-6-5-108-15,6-4-20 0,0-6-5 16,6-5-843-16</inkml:trace>
          <inkml:trace contextRef="#ctx0" brushRef="#br0" timeOffset="86447.0029">15773 13445 1810 0,'0'0'40'0,"-12"0"8"0,1 0 1 0,-6-5 3 0,6 5-42 0,-1 0-10 16,1 0 0-16,0 0 0 0,11 0 50 0,0 0 8 15,-6-5 2-15,6 5 0 0,0 0-20 0,0 0-3 16,11-5-1-16,12 0 0 0,5-5-5 0,6 0-2 16,6-5 0-16,11 0 0 0,0 0-4 0,5 0-1 15,1 5 0-15,5-5 0 0,-5 0-24 0,5 5 0 16,-6-5 0-16,-5 4 0 0,-6-4 0 0,6 10-12 16,-11 0 2-16,-6 0 1 15,0 0-135-15,-6 0-26 0,0 5-6 0,-5-5-674 0</inkml:trace>
          <inkml:trace contextRef="#ctx0" brushRef="#br0" timeOffset="86928.1012">17079 13863 1094 0,'0'0'48'0,"-11"0"11"0,5 5-47 0,-5 0-12 0,-1 0 0 0,-5 5 0 16,1 0 230-16,4 5 44 0,-5-5 9 0,-5 0 1 15,5 0-163-15,-6 5-33 0,0 0-6 0,6 5-2 16,0 0-48-16,1 1-9 0,-1 4-3 0,0-5 0 16,0 0-20-16,5 5 9 0,1-5-9 0,0 5 0 15,5-5 0-15,0 1 0 0,-5-6 0 0,5 0 0 16,1 0-141-16,5 0-26 0,0-15-5 0</inkml:trace>
          <inkml:trace contextRef="#ctx0" brushRef="#br0" timeOffset="87046.6737">17136 13259 1324 0,'0'-25'59'0,"0"25"12"0,-6-10-57 0,6 10-14 15,0 0 0-15,0 0 0 0,0 0 107 0,0 0 18 16,0 0 4-16,6 10 1 0</inkml:trace>
          <inkml:trace contextRef="#ctx0" brushRef="#br0" timeOffset="87541.0336">17956 13506 1630 0,'0'0'72'0,"0"0"16"0,-12 0-71 0,12 0-17 0,0 0 0 0,0 0 0 15,-5-10 89-15,5 10 15 0,5-15 2 0,1 5 1 16,5-6-35-16,1 6-6 0,-1-5-2 0,12 0 0 16,-1-10-39-16,6 10-8 0,-5-5-1 0,5-5-1 15,-5-5-3-15,5-1-1 0,-5 6 0 0,-1-5 0 16,1-5-2-16,-6 5 0 0,6-5 0 0,-6-1 0 15,-12 1 15-15,7 0 4 0,-1-5 0 0,0-5 0 16,-5-1-13-16,5 1-3 0,-11 5 0 0,0-5 0 0,0-6-12 16,0 6 0-16,-5 5 0 0,-1-5 0 0,0 4 0 15,-5 11-10-15,5 0 2 0,-5 5 0 0,0 10 8 0,-1-5 0 16,1 10 0-16,-6 5 0 0,6 0-12 0,-6 5 0 16,0 5 0-16,0-5 0 0,-6 10 20 0,6-5 3 15,-5 10 1-15,5-5 0 0,-6 5-12 0,6 0 0 16,0 5 0-16,0 10 0 0,6 6 0 0,0 9 0 15,-6 0 0-15,5 15 0 0,7 6 0 0,-1-1 0 16,-5 5 0-16,-1 6 0 0,1-1 0 0,0 6 0 16,-1-1 0-16,-5 6 8 0,-5-1 16 0,-1-5 2 15,6 1 1-15,-5-1 0 0,5-4 13 0,-6-1 4 16,0-9 0-16,1 4 0 0,-1-5-25 0,1-4-5 16,-1-6-1-16,0 5 0 0,1-10-13 0,5 1 0 0,-6-6 0 15,0-5-10 1,1-5-112-16,-1 1-22 0,6-11-5 0,-5 0-938 0</inkml:trace>
          <inkml:trace contextRef="#ctx0" brushRef="#br0" timeOffset="87716.0937">17503 13928 1612 0,'6'-15'144'15,"5"5"-116"-15,0 0-28 0,6 0 0 16,0-5 107-16,0 5 15 0,12 0 3 0,-7 0 1 15,7-1-43-15,-1 1-9 0,6 0-2 0,-6 5 0 0,6-5-57 0,-6 5-15 16,6 0 0-16,-6 0-686 16,1 5-140-16</inkml:trace>
          <inkml:trace contextRef="#ctx0" brushRef="#br0" timeOffset="87927.9238">18634 13616 1717 0,'0'0'76'0,"0"0"16"0,0 0-74 0,6 20-18 16,-6 6 0-16,6-1 0 0,-1 5 95 0,-5 5 15 15,-17 0 3-15,0 5 1 0,12 1-40 0,-12 4-8 16,0-5-2-16,0 5 0 0,0-4-22 0,5-6-5 16,-4-10-1-16,4 10 0 0,-5-10-48 0,6 0-11 15,11-5-1-15,-6 1-1 16,-5-6-197-16,11-15-39 0</inkml:trace>
          <inkml:trace contextRef="#ctx0" brushRef="#br0" timeOffset="88031.2495">18906 13214 2070 0,'0'-15'45'0,"0"5"10"0,0-5 1 0,0 5 3 0,11 5-47 0,-11 5-12 0,-6-10 0 0,6 10 0 15,0 0 41-15,0 0 7 0,-5 15 0 0</inkml:trace>
        </inkml:traceGroup>
        <inkml:traceGroup>
          <inkml:annotationXML>
            <emma:emma xmlns:emma="http://www.w3.org/2003/04/emma" version="1.0">
              <emma:interpretation id="{B3A7F935-9188-484D-917F-C0F2C6FE4E7C}" emma:medium="tactile" emma:mode="ink">
                <msink:context xmlns:msink="http://schemas.microsoft.com/ink/2010/main" type="inkWord" rotatedBoundingBox="20930,13510 24490,13462 24517,15415 20956,15463">
                  <msink:destinationLink direction="with" ref="{74D41E7B-02E7-4D70-822B-BB4BA9A1BBB4}"/>
                </msink:context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89336.1923">20625 14099 1450 0,'11'-10'32'0,"1"-5"6"0,-12 0 2 0,11 0 1 0,6-5-33 0,-11 4-8 16,-12-4 0-16,6 5 0 16,0 0 98-16,0-5 18 0,0 5 3 0,-11 0 1 0,-1 0-30 0,1 5-6 15,11 0 0-15,-11 0-1 0,-6 0-24 0,5 5-5 16,12 5-1-16,-11 0 0 0,0-5-10 0,-1 5-3 16,-4 5 0-16,4 0 0 0,12 10-21 0,-17 0-5 15,-11 5-1-15,0 10 0 0,16 0-13 0,-5 0 8 16,-5 1-8-16,-1 4 0 0,1 0 0 0,10-5 0 15,7-5 0-15,-1-5 0 0,-5-5 0 0,11 5 0 16,17-4 0-16,0-6 0 0,-17-10 0 0,16 5-12 16,7-5 12-16,11-5-10 0,0 0 10 0,-11-5 0 15,-1-6 0-15,12-4 0 0,-6 0 0 0,6-5 0 16,-17 0 8-16,6-5-8 0,0 5 8 0,-1 5-8 16,-5-6 8-16,-6 6-8 0,1 5 11 0,-1 0-3 15,0 0 0-15,-11 15 0 0,0 0-8 0,0 0 0 16,12 10 0-16,-1 5 0 0,-5 5 0 0,-6 10 0 0,5 1 0 15,1 4 0-15,0-5 0 0,5 5 0 0,-5-10 0 16,-1 0 0-16,12-4 0 0,0-1-11 0,0 0 3 0,0-5 0 16,6-5 8-16,5-5 0 0,0-5 0 0,1-5 0 15,-1-5 0-15,6 0 0 0,0-5 0 0,0-5 0 16,-6 0 0-16,6-1 8 0,0-9-8 0,5-5 11 16,-10 0-11-16,10-5 0 0,1-6 0 0,-1-4 8 15,7-5 20-15,-1 0 3 0,6-11 1 0,-6-4 0 16,0-1-52-16,1-4-9 0,-1-5-3 0,0-6 0 15,-5 11 32-15,-1-1 0 0,1 1 0 0,-1 5 0 16,-5 4 0-16,0-4 0 0,0 4 0 0,-6 1 0 0,-5 0-8 16,-6 9 8-16,0 1 0 0,-6 10-9 0,-5 5 9 15,5 4 11-15,-5 11-3 0,0 0 0 0,-6 5-8 0,0 5 8 16,0 5-8-16,0 5 8 0,5-5-8 0,-5 10-16 16,0 0 4-16,0 0 1 0,0 0 11 0,0 0 0 15,0 0 0-15,0 0 0 0,0 0 10 0,0 0 1 16,0 0 0-16,0 0 0 0,0 0-11 0,-5 20 0 15,-7 5-10-15,7 5 10 0,-1 11-11 0,-5 4 11 16,-1 10-12-16,1 5 12 0,-6 6 0 0,0-1-8 16,0 0 8-16,0 11 0 0,-5-1 24 0,-1 6 8 15,0-1 1-15,1 6 1 0,-1-11-34 0,0 10 0 16,7-4 0-16,-1-1 0 0,0-4 0 0,5-6 0 16,-5 6 0-16,12-11 0 0,-1-5 0 0,6-5 0 15,0 1 0-15,0-6 0 0,6-5 0 0,-1-10 0 16,7-4 0-16,-7-6 0 0,12 0 0 0,-5-10 0 15,10 0 0-15,1-10 0 0,-1-5 0 0,12 0 0 0,6-10 0 0,5 0 0 16,0-5 0-16,6-10 0 0,0 5 0 16,6-10 0-16,-1-6 13 0,1-4-4 0,-6 0-1 0,5-5 0 15,-10-6-8-15,4 6 0 0,-4 0 0 0,-1 0 0 16,-5-1 0-16,-7 6 0 0,1 0 0 0,-5 5 0 16,-7 0 0-16,-5 9 0 0,0 1 0 0,-11 0 0 15,5 10 0-15,-11 0 0 0,0 0 0 0,-5 5 0 16,-1 0 0-16,0 0 0 0,-5 0 0 0,0 5 8 15,-6 5-8-15,5-5 0 0,1 0 0 0,-6 5 8 16,0 0-8-16,6 0 0 0,-6-5 0 0,6 10 0 16,-1 0 0-16,1 5 0 0,0 0 0 0,-6 0-11 15,5 5 11-15,1 5 0 0,0 0 0 0,-1 5 0 0,-5 5 0 16,6 6 0-16,-6-1 8 0,6 5-8 0,-6 0 0 0,6 5 0 16,-1-4 0-16,1 4 0 0,0 0 11 0,-1 0-3 15,7-4 0-15,-7 4 0 0,12-5-8 0,0 5 0 16,0-9 0-16,12-1 0 0,-1-5 0 0,12 0 0 15,-1-10 0-15,6-5 0 0,18 0-14 0,-1-5-5 16,6-10-1-16,17 0 0 16,0-5-166-16,-1-5-34 0</inkml:trace>
          <inkml:trace contextRef="#ctx0" brushRef="#br0" timeOffset="88338.5579">20529 13305 1825 0,'0'0'40'0,"-11"0"8"0,-6 0 1 0,-6 0 3 0,-5 10-41 15,-1-5-11-15,-5 0 0 0,-5 5 0 0,-1 0 97 0,-5 10 18 16,0 5 3-16,-6 5 1 0,0 10-43 0,-6 6-9 0,1-1-2 0,-1 5 0 16,1 1-26-16,-1-6-6 15,-5 0-1-15,11 0 0 0,0 6 7 0,12-16 1 0,5 0 0 16,0 5 0-16,6-5-32 0,-1 0-8 0,7-4 0 0,-7 4 0 15,7 0 0-15,-1 5 0 0,6 0-10 0,11-14 10 32,-10-1-136-32,16 0-20 0,11 0-4 0,11-5-892 0</inkml:trace>
          <inkml:trace contextRef="#ctx0" brushRef="#br0" timeOffset="89620.8432">22825 12686 1670 0,'0'0'148'0,"-11"-5"-118"0,5-5-30 0,-11 10 0 16,0-5 101-16,-11 5 15 0,0 0 2 0,-12 5 1 15,-5 0-51-15,-12 5-9 0,-11 0-3 0,-17 10 0 16,-5 1-29-16,-1-6-7 0,-10 5 0 0,-7 0-1 16,6-5-19-16,1 10 0 0,-7-10 0 0,-5 10 0 15,6-10 0-15,5 5 0 0,0 6-15 0,0-1 5 16,12-5-164-16,-12 0-33 0</inkml:trace>
        </inkml:traceGroup>
        <inkml:traceGroup>
          <inkml:annotationXML>
            <emma:emma xmlns:emma="http://www.w3.org/2003/04/emma" version="1.0">
              <emma:interpretation id="{E026248A-4ECF-4ED4-8299-5B22365A34F9}" emma:medium="tactile" emma:mode="ink">
                <msink:context xmlns:msink="http://schemas.microsoft.com/ink/2010/main" type="inkWord" rotatedBoundingBox="26220,13445 30874,13382 30903,15535 26249,15598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0424.039">24657 13566 518 0,'0'0'23'0,"0"0"5"0,6 5-28 0,-6-5 0 0,0 0 0 0,0 5 0 16,-6 0 219-16,6 0 38 0,-5 0 8 0,5 5 2 15,0-10-160-15,0 0-32 0,28 5-7 0,6 5 0 16,17-5 12-16,0 0 4 0,0 5 0 0,11-5 0 16,11-5-10-16,-5 0-2 0,6 0 0 0,-1-5 0 15,6-5-29-15,-5 0-7 0,5 5 0 0,-5 0-1 16,-6 0-11-16,-12-5-1 0,1 5-1 0,-1 0 0 0,-16 0-22 0,-1 5 0 16,7-5 0-16,-12 0 0 15,-1 0-30-15,-4 0-7 0,-1 0-2 0,0 5 0 16,-5 0-91-16,0-5-18 0,-6 5-4 0,-6-5-737 15</inkml:trace>
          <inkml:trace contextRef="#ctx0" brushRef="#br0" timeOffset="90733.0629">25885 12907 1436 0,'17'-20'64'0,"-6"10"12"0,0 0-60 0,1-5-16 16,4 5 0-16,-4-5 0 0,-1 5 86 0,0 0 14 0,-5 0 4 0,-6 10 0 15,0 0 0-15,0 0 1 0,0 0 0 0,0 0 0 16,0 0-69-16,0 0-13 0,-17 10-3 0,0 10-1 16,-11 5-19-16,-6 5 0 0,-6 16 0 0,-5 9 0 15,-6 5 17-15,0 6 0 0,-11 4 0 0,0 15 0 16,5 1 2-16,-5-1 0 0,0 1 0 0,0 4 0 15,-1-9 5-15,7 4 0 0,-1-4 1 0,-5-1 0 16,11-5-25-16,0-4 8 0,0 4-8 0,6-4 0 16,6-6 0-16,-7-5 0 0,12-4 8 0,1-1-8 15,4-10-173-15,1-5-37 0</inkml:trace>
          <inkml:trace contextRef="#ctx0" brushRef="#br0" timeOffset="91259.6755">27084 12500 979 0,'11'-15'87'0,"0"-5"-70"16,-11 5-17-16,6-5 0 0,-6 5 68 0,0 0 9 16,0 5 3-16,0 10 0 0,0 0 36 0,6-15 8 15,-6 15 2-15,5-10 0 0,-5 10-49 0,0 0-9 0,0 0-3 0,0 0 0 16,0 0-26-16,0 0-6 0,0 0-1 0,6 20 0 16,-12 10-16-16,6 10-4 0,-11 10-1 0,0 16 0 15,-6 4 10-15,-6 5 3 0,-11 1 0 0,0 14 0 16,-6 6-24-16,-5-1 0 0,-6 6 0 0,0 10 0 15,-5-6 27-15,-1-4 7 0,-5-6 2 0,-6 6 0 16,6-11-24-16,0 1-12 0,5-11 12 0,1 1-12 16,5-6 12-16,6-10-4 0,-1-4 0 0,7-6-8 15,5-15 8-15,11-5-8 0,1-10 0 0,5-4 0 16,0-6 39-16,11-5 1 0,6-10 0 0,0 0 0 16,0 0-23-16,0-10-4 0,6-10-1 0,5-6 0 15,0 1-12-15,6-5 9 0,12-5-9 0,4-5 8 0,1-1 0 0,12 1 0 16,-1 5 0-16,11 0 0 0,7 10-8 0,-7 0 0 15,-11-1 0-15,6 11 0 0,-11 10 12 0,0 0 1 16,-7 5 0-16,-4 10 0 0,-7 5-27 0,1 6-6 16,-6 9 0-16,0 0-1 0,0-5 21 0,-6 10 0 15,0-5 0-15,1 11 0 16,-1-6-52-16,0 0-5 0,6 0-2 0,0-5-668 16,0 1-133-16</inkml:trace>
          <inkml:trace contextRef="#ctx0" brushRef="#br0" timeOffset="91970.9541">27864 13968 1785 0,'11'-30'159'0,"-5"15"-127"0,0 5-32 0,-1-5 0 15,1 5 0-15,0-5-20 0,-1 5 4 0,1 0 0 16,-6-5 64-16,0 9 12 0,-6-4 4 0,6 0 0 15,0 10 0-15,0 0 0 0,-5-10 0 0,-7 5 0 16,12 5-20-16,-11 0-4 0,-12 5-1 0,1 5 0 16,-1-5-25-16,-11 16-5 0,0 4-1 0,-5 5 0 15,-12 0-8-15,6 5 12 0,-1 5-12 0,7 1 12 16,-7-6-12-16,13 0 0 0,4 0 0 0,12 0 0 16,0-4 0-16,6-6 0 0,0-5-12 0,5-5 12 15,12 0 0-15,5-5 0 0,-11-10 0 0,11 5 0 16,6 0 0-16,0-10 20 0,6-5-3 0,5 0 0 0,0 0-17 15,6-5-11-15,6-5 2 0,0-5 0 0,-1-6 9 0,1 6 12 16,-1-5-2-16,12 0-1 0,-11 5-9 0,11 0 0 16,-6 5 0-16,0 9 0 0,-5 1 0 0,-6 5 0 15,-6 0 0-15,0 10 0 0,-11 10 0 0,0 1 0 16,-17 9 0-16,0 0 0 0,-11 5 0 0,5 5 0 16,1 0 0-16,-7 6 0 0,-5-6 0 0,12 0 0 15,-1-5-10-15,0 0 10 0,1-5 0 0,5-4 0 16,5-1 0-16,7-5 10 0,-7 0-18 0,7-10-4 15,5 0-1-15,11 0 0 0,6 0 13 0,5-5 15 16,-10-5-3-16,5 0-1 0,5-5-11 0,1-5 0 16,-1 0 0-16,7-5 0 0,-7-1 0 0,-5-4 0 15,0-10 0-15,6 0 0 0,-6-5 0 0,-6-6 0 16,0-4 0-16,0-10 8 0,1 5-8 0,5-11 0 0,-6-9 0 16,6-1 0-16,-6-4 0 0,0 0 0 15,6-6 0-15,-5 1 0 0,4-6 0 0,1 16-9 16,-5-6 9-16,5 11-10 0,0 5 10 0,-6 4 8 0,-6 11-8 0,7 5 11 15,-1 4-11-15,-11 6 0 0,0 0 0 0,0 10 0 16,0 5 0-16,-6 0 0 0,-5 10 0 0,-6 0 0 16,0 5 0-16,0 5 0 0,0 0 0 0,-11 20 0 15,-12 5 0-15,0 5 0 0,1 10 0 0,-7 10 0 16,-16 1 0-16,6 4 0 0,5 5 0 0,-6 11 0 16,0-6 53-16,1 6 9 0,5-1 2 0,0 10 0 15,11-4-64-15,-5-6 0 0,5-5-9 0,7 6 0 0,-1-6 9 0,5-4 0 16,1 4 0-16,5-5 0 0,-5 1 0 0,5-11 12 15,6 0-2-15,0 0-1 16,-5-14-61-16,5 4-12 0,0-15-2 0,0 0-1 16,0-10-98-16,0-15-20 0,0 0-4 0,0 0-1 0</inkml:trace>
          <inkml:trace contextRef="#ctx0" brushRef="#br0" timeOffset="92167.1872">28203 13274 1497 0,'0'0'66'0,"6"-25"14"0,0 5-64 0,5 5-16 0,6-5 0 0,6 5 0 16,-1 5 106-16,6 0 18 16,6 5 3-16,6-5 1 0,0 10-120 0,5-5-23 15,6 5-5-15,0 5 0 16,5 5-19-16,1-5-3 0,-1 5-1 0</inkml:trace>
        </inkml:traceGroup>
      </inkml:traceGroup>
    </inkml:traceGroup>
    <inkml:traceGroup>
      <inkml:annotationXML>
        <emma:emma xmlns:emma="http://www.w3.org/2003/04/emma" version="1.0">
          <emma:interpretation id="{16F56904-EDC6-4B72-B0C9-B14B2FD8CD82}" emma:medium="tactile" emma:mode="ink">
            <msink:context xmlns:msink="http://schemas.microsoft.com/ink/2010/main" type="paragraph" rotatedBoundingBox="2456,16103 31814,16128 31812,18771 2454,187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B8D779-43F4-4F77-B1DC-456A0C54A13F}" emma:medium="tactile" emma:mode="ink">
              <msink:context xmlns:msink="http://schemas.microsoft.com/ink/2010/main" type="line" rotatedBoundingBox="2456,16103 31814,16128 31812,18771 2454,18746"/>
            </emma:interpretation>
          </emma:emma>
        </inkml:annotationXML>
        <inkml:traceGroup>
          <inkml:annotationXML>
            <emma:emma xmlns:emma="http://www.w3.org/2003/04/emma" version="1.0">
              <emma:interpretation id="{C7327F48-41F1-45C1-9AEA-CF571E10081F}" emma:medium="tactile" emma:mode="ink">
                <msink:context xmlns:msink="http://schemas.microsoft.com/ink/2010/main" type="inkWord" rotatedBoundingBox="2455,17050 5775,17053 5774,18461 2454,18458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93821.0718">2776 16803 633 0,'0'0'56'15,"-5"-5"-44"-15,-1-5-12 0,0 0 0 0,1-5 150 0,-1 0 28 16,0 5 6-16,1-5 0 0,5 0-55 0,-6 0-11 15,0 0-2-15,1 0-1 0,-1 5-28 0,-5-5-6 16,5 5-1-16,-5-1 0 0,0 1-32 0,-1 5-6 16,1-5-2-16,-6 5 0 0,0 5-18 0,0 0-4 15,-11 0-1-15,5 5 0 0,-11 5-17 0,6 11 8 16,-12 4-8-16,1 0 0 0,-6 5 0 0,5 5 0 16,0 10 0-16,6 6 0 0,0-1 13 0,12 0-1 15,-6-5 0-15,11 1 0 0,0-1-20 0,5-5-5 0,7-5-1 16,5 1 0-16,0-11 14 0,5-5 0 0,7 0 0 15,-1-5-9-15,0-5 9 0,6-5 0 0,6-10-9 16,-1 5 9-16,1-10 0 0,5-10 0 0,1 0 0 0,10-10 8 16,1-6-8-16,-1-4 0 0,7 0 0 0,-1-5 0 15,0-6 0-15,0 1 0 0,-5 0 0 0,0 0 0 16,-1 9 0-16,-5 1 0 0,0 5 0 0,-6 10 0 16,-5 5 0-16,-6 5 0 0,0 10 8 0,0 0-8 15,-17 5 9-15,11 15-9 0,0 5 10 0,-5 5-10 16,0 5 8-16,-6 10-8 0,0 1 0 0,0 4 9 15,0-5-23-15,0 10-5 0,0 1-1 0,0-11-632 16,5 5-128-16</inkml:trace>
          <inkml:trace contextRef="#ctx0" brushRef="#br0" timeOffset="94200.4958">3410 16668 1036 0,'0'0'46'0,"5"-5"10"0,1-5-45 0,0 5-11 16,-1-5 0-16,1 5 0 0,5 0 142 0,1 0 26 15,-1 10 6-15,6 0 1 0,0 5-71 0,0 5-15 16,0 5-2-16,5 0-1 0,1 5-35 0,-6 5-7 16,0 5-2-16,0 1 0 0,-6-1-24 0,1 0-5 0,-7 0-1 0,1 0 0 15,-12-4-1-15,1-1-1 16,5-5 0-16,-6 0 0 0,0 0 9 0,-5-5 1 15,5-5 1-15,1 0 0 0,5-15-10 0,0 0-3 0,-12 5 0 0,12-5 0 16,0 0-8-16,-5-5 10 0,-7-10-10 0,12 0 10 16,0-5-10-16,6-5 0 0,5-10 0 0,1 0 0 15,5-6 0-15,5-4 0 0,7 0-12 0,4-5 12 16,-4 4-9-16,10 6 9 0,1 0 0 0,-6 5 0 16,5 5 0-16,-5 9-8 0,-5 11 8 0,-1 0 0 15,0 15 0-15,0 5 0 0,-5 16 0 0,-6-1 0 16,0 10 0-16,-6 0 9 0,1 10-1 0,-7-4 0 15,7 9-8-15,-7-5 12 0,1 0-12 0,0 1 12 16,5-6-78-16,-5 5-15 0,-1-5-3 0</inkml:trace>
          <inkml:trace contextRef="#ctx0" brushRef="#br0" timeOffset="93398.3509">1832 16180 864 0,'0'0'76'0,"-6"-5"-60"16,1 0-16-16,-7 0 0 0,7 5 43 0,-7-5 5 15,7 0 2-15,-7 0 0 0,7 0 22 0,-7-5 5 16,7 0 1-16,-7 0 0 0,7 0-10 0,-1 0-3 16,0 0 0-16,-5 5 0 0,11 5-17 0,-6-10-4 15,-5-1-1-15,6 1 0 0,-1 0-10 0,-5 5-1 16,-6-5-1-16,5 5 0 0,-5 0-11 0,0 0-1 16,-5 0-1-16,-7 5 0 0,1 0-9 0,-6 5-1 0,6 5-8 0,0 0 12 15,-1 5-1-15,-5 11-1 16,1-1 0-16,-1 10 0 0,-6-5 15 0,0 10 3 0,1-5 1 15,-1 11 0-15,1-1-5 0,-1 5 0 0,6-5-1 0,0 11 0 16,6-1 6-16,0 0 2 0,-1-4 0 0,12 9 0 16,-5-5-31-16,16 6-8 0,0 4-1 0,12-5 0 15,0 1 9-15,5-1 12 0,17-5-2 0,1-5-1 32,5 1-34-32,11-6-7 0,6 0-2 0,11-10 0 0,0-4-34 0,6-11-8 15,6-10 0-15,-1 0-793 0</inkml:trace>
        </inkml:traceGroup>
        <inkml:traceGroup>
          <inkml:annotationXML>
            <emma:emma xmlns:emma="http://www.w3.org/2003/04/emma" version="1.0">
              <emma:interpretation id="{6BABE700-533F-4AAE-8A23-88751486B345}" emma:medium="tactile" emma:mode="ink">
                <msink:context xmlns:msink="http://schemas.microsoft.com/ink/2010/main" type="inkWord" rotatedBoundingBox="7914,16122 13920,16127 13918,18594 7912,18589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95793.7897">8839 16175 1555 0,'0'0'138'0,"0"0"-110"16,-6 10-28-16,1 5 0 0,-1 10 76 0,6 6 11 15,-6 4 1-15,6 5 1 0,-5-5-10 0,-7 10-3 16,7-4 0-16,-1 4 0 0,0-5-32 0,-5 5-8 0,0-4 0 0,5-1-1 16,-5-5-4-16,0-5-1 0,-1 0 0 0,1-5 0 15,0-5 0-15,-1-4 0 0,7-1 0 0,-1-5 0 16,6-10-15-16,0 0-3 0,0 0-1 0,0 0 0 16,-6-10 4-16,6 0 1 0,0-16 0 0,6 6 0 15,0-5-2-15,5-10 0 0,0 0 0 0,12-5 0 16,-6-1-14-16,11-4 0 0,0-5 0 0,1 5 0 15,10-6-10-15,-5 1-5 0,6 0-1 0,5-5 0 16,0 4-146-16,1 1-30 16,-1 5-5-16</inkml:trace>
          <inkml:trace contextRef="#ctx0" brushRef="#br0" timeOffset="95922.9248">9682 16416 1756 0,'-12'10'78'0,"7"6"16"0,-1-6-75 0,-5 15-19 16,5 0 0-16,-5 0 0 0,-1 10 84 0,1-5 14 16,0 6 2-16,0-6 1 0,-1 5-53 0,1 0-12 15,0-10-1-15,5 0-1 0,-5 6-26 0,5-11-8 16,-5 0 0-16,5 0-663 15,0-10-135-15</inkml:trace>
          <inkml:trace contextRef="#ctx0" brushRef="#br0" timeOffset="96055.5718">9908 15873 460 0,'-11'-20'20'0,"5"10"5"0,6-5-25 0,-11 5 0 0,5 5 0 0,6 5 0 16,0 0 311-16,-11 5 57 0,-1 0 11 0,1 10-967 15</inkml:trace>
          <inkml:trace contextRef="#ctx0" brushRef="#br0" timeOffset="95087.959">6328 16713 1051 0,'0'0'46'0,"0"-10"10"0,0-5-44 0,6 5-12 16,-6-5 0-16,5 0 0 0,7-5 96 0,-7 4 16 0,12-4 4 0,-5 0 1 15,5-10-29-15,5 5-5 0,-5 5-2 0,6-5 0 16,-6-5-23-16,5 4-5 0,7 1-1 0,5 0 0 16,-1 5-19-16,-4 0-4 0,10 0-1 0,-5 10 0 15,6 5-16-15,-1 5-4 0,1 10-8 0,0 5 12 16,-6 10-12-16,-1 10 0 0,-10 5 0 0,0 11 0 15,-12-1-12-15,-5 10 2 0,-6 11 0 0,-6-6 0 16,-5 10 10-16,-1-9 0 0,-5-1 0 0,0-10 0 16,-5 6 0-16,-1-11 0 0,6-5 0 0,-5-5 8 15,10-4-8-15,1-11 8 0,0-5-8 0,5 0 8 16,0-10 0-16,6-10 1 0,0 0 0 0,0 0 0 0,0 0 3 0,17-5 0 16,6 0 0-16,-6-15 0 0,6 5 12 0,5-10 2 15,0-11 1-15,6-4 0 0,-6 0 8 0,12-10 1 16,5-6 1-16,-5-4 0 0,5 0-2 0,6 0-1 15,-6-1 0-15,6 1 0 0,-6 5-34 0,1 4 0 16,-1 1 0-16,0 10 0 16,-5 0-163-16,-1 4-29 0</inkml:trace>
          <inkml:trace contextRef="#ctx0" brushRef="#br0" timeOffset="95418.6873">7895 16788 1796 0,'0'0'40'0,"0"0"8"0,11-5 1 0,0 0 1 0,6-5-40 0,0-5-10 0,0 0 0 0,6-10 0 16,-1 0 16-16,12-5 2 0,-5 0 0 0,4-6 0 16,-4 6 6-16,5-5 2 0,-6 0 0 0,0-5 0 15,1 4-7-15,-13 1-2 0,1 0 0 0,0 0 0 16,-11 0-17-16,0-1 0 0,-1 1-8 0,-5 5 8 15,-5 0 0-15,-1 5 0 0,-5 5 0 0,5 5 0 16,-5 5 24-16,-1 5-1 0,-4 0-1 0,-1 10 0 16,-6 5-2-16,0 5 0 0,-5 10 0 0,5 5 0 15,1 5-8-15,5 5-3 0,-6 1 0 0,6 4 0 0,0 5 4 16,0-5 1-16,12 1 0 0,-7 4 0 0,7-5 1 16,-1 5 0-16,0-4 0 0,1-1 0 0,5 0-15 15,5 0 0-15,1-9 0 0,0-1 0 16,-1 0-182-16,1-10-30 0</inkml:trace>
          <inkml:trace contextRef="#ctx0" brushRef="#br0" timeOffset="96674.3746">10145 16467 2091 0,'-39'0'46'0,"22"0"10"0,0-5 1 0,6 5 2 0,-6 0-47 16,11 0-12-16,6 0 0 0,0 0 0 0,0 0 42 0,11-10 6 15,1 5 2-15,10-5 0 0,7-6-27 0,4 6-6 16,7-10-1-16,0 10 0 0,5-5-16 0,0 0-19 16,0 0 4-16,-5 5 1 15,5 0-149-15,0-5-29 0,1 5-7 0</inkml:trace>
          <inkml:trace contextRef="#ctx0" brushRef="#br0" timeOffset="96491.9842">10485 16009 1036 0,'0'0'92'0,"0"0"-73"15,0 0-19-15,0 0 0 0,0 0 107 0,0 0 17 16,0 0 4-16,0 0 1 0,0-15-41 0,0 5-8 16,5-5-1-16,1 0-1 0,0-5-18 0,5 0-3 15,0-5-1-15,6-1 0 0,-5-4-25 0,5 5-6 16,0-5-1-16,0 0 0 0,5-10-3 0,-11 4-1 16,1 1 0-16,5 0 0 0,-6 0 8 0,-5 0 0 15,-6-1 1-15,5-4 0 0,-5 5-29 0,-5 0 0 16,5-5 0-16,-6 4 0 0,0 1 13 0,1 0-3 15,-1 5-1-15,0-5 0 0,-5 10-1 0,5 4 0 16,1-4 0-16,-1 10 0 0,0 5-8 0,6 10 0 0,0 0 0 0,0 0 0 16,-11 10 0-16,0 10 0 15,0 11 0-15,5 4 0 0,-5 15 0 0,5 5 0 0,-5 11 0 16,-6-1 0-16,5 10 19 0,-5 1-2 16,0 14 0-16,-5 1 0 0,-1 4 23 0,1 1 4 0,-1 4 0 0,-5-9 1 15,-1-1-21-15,1 1-4 0,0-6 0 0,5 1-1 16,1-6-19-16,5-4 0 0,5-1 0 0,1-5 0 15,11-9-121 1,0-6-28-16,0-10-6 0</inkml:trace>
          <inkml:trace contextRef="#ctx0" brushRef="#br0" timeOffset="97150.7472">11571 16070 1681 0,'0'0'74'0,"0"0"16"0,0 0-72 0,-12 5-18 0,1 5 0 0,0 0 0 16,-1 5 101-16,1 0 17 0,5 0 3 0,6 0 1 15,-5 0-72-15,5 5-14 0,0 0-4 0,0 0 0 16,5-5-21-16,1 1-11 0,0-6 10 0,-1 0-10 16,1 0 8-16,-6-10-8 0,11 10 0 0,1-5 9 15,-12-5-9-15,11-5 8 0,6 0-8 0,-6-5 8 16,6 0-8-16,0-5 12 0,0-6-12 0,6 1 12 16,5-5-12-16,0 0 0 0,-11-10 9 0,6 5-9 15,5 0 0-15,0-1 0 0,6-4 0 0,-5 5 8 0,5 10-8 16,-6 0 0-16,0 5 0 0,0 5 0 0,-5 0 0 15,0 10 0-15,-6-5 0 0,0 10 0 0,0 5 0 0,-6 5-8 16,6 0 8-16,0 0 0 0,-6 10 0 0,0 5 0 16,1 5 0-16,-1 6 0 0,6-1 12 0,-6 10-1 15,1 5-1-15,-1 1 0 0,-5 4 11 0,-1 0 3 16,1 6 0-16,-6 9 0 0,-6 1 4 0,1-1 2 16,-1 0 0-16,-5 6 0 0,-6-6-13 0,-6 1-2 15,0-6-1-15,-10-5 0 0,-1-4-14 0,-6-6 0 16,-5 0 0-16,0-4 0 0,-1-1 33 0,7-15 1 15,-1-5 0-15,6-5 0 0,-5-5-34 0,-1-10 0 16,12 0 0-16,-6-10 0 0,0-5 21 0,6-10-2 0,5-5-1 16,6-5 0-16,0-5-5 0,6-5-1 0,11-5 0 15,5-6 0-15,12 1-12 0,12-10 0 0,16-6 0 0,6 1-10 16,11 0-6-16,6-11-2 0,11 11 0 16,6 0 0-1,-6-1-106-15,11 6-20 0,1 0-5 0,5 5-922 0</inkml:trace>
        </inkml:traceGroup>
        <inkml:traceGroup>
          <inkml:annotationXML>
            <emma:emma xmlns:emma="http://www.w3.org/2003/04/emma" version="1.0">
              <emma:interpretation id="{0D736EFC-F779-41D6-8AB5-C9C519485CE4}" emma:medium="tactile" emma:mode="ink">
                <msink:context xmlns:msink="http://schemas.microsoft.com/ink/2010/main" type="inkWord" rotatedBoundingBox="15238,16114 18048,16116 18046,18456 15237,18454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04838.5989">13765 16366 691 0,'0'0'30'0,"0"0"7"0,0 0-29 0,0 0-8 16,0 0 0-16,0 0 0 0,0 0 65 0,17 0 12 16,0 0 3-16,5 0 0 0,1 5 0 0,0-5 1 15,11 5 0-15,5-5 0 0,1 0 1 0,5-5 0 16,6 5 0-16,6-5 0 0,-1 0-37 0,6 0-7 15,-5-5-2-15,5 0 0 0,0 0-36 0,-5 0 0 16,-6 0 0-16,0 5 0 16,0-5-77-16,-12 0-11 0</inkml:trace>
          <inkml:trace contextRef="#ctx0" brushRef="#br0" timeOffset="105141.7306">14907 15411 1299 0,'-5'-35'57'0,"10"20"13"0,1 0-56 16,0-5-14-16,-1-1 0 0,1 6 0 0,0-5 68 0,-1 10 12 16,7 0 1-16,-12 10 1 0,0 0-9 0,0 0-1 15,0 0-1-15,-6 15 0 0,0 5-18 0,-5 10-3 16,-6 11-1-16,0 9 0 0,-17 10-3 0,0 6-1 15,-5 14 0-15,-7 16 0 0,-10-1 2 0,-6 6 0 16,-6 9 0-16,5 1 0 0,-4 4-9 0,-1-4-2 16,0 5 0-16,0-1 0 0,0-4-36 0,6-11 0 15,5-9 0-15,1-6 0 0,-1 1 0 0,12-16 0 16,-6-4 0-16,6-11 8 16,5 0-154-16,1-15-30 0,10 1-7 0,7-16-1 0</inkml:trace>
          <inkml:trace contextRef="#ctx0" brushRef="#br0" timeOffset="105801.4415">15348 15150 1335 0,'6'-36'59'15,"-6"26"13"-15,6-5-58 0,-6 5-14 0,0 0 0 0,0 10 0 16,0 0 52-16,0 0 8 0,0 0 2 0,0 0 0 16,-17 10 10-16,6 5 1 0,-6 15 1 0,0 6 0 15,0 4-16-15,-6 15-3 0,6 5-1 0,-6 11 0 0,6 4-22 0,-11 6-5 16,6-1-1-16,-12 11 0 0,5 4 21 0,1 1 4 16,0-6 1-16,-6 1 0 0,6-6-20 0,-1 1-4 15,-5-11-1-15,0 0 0 0,0-4-14 0,1-6-2 16,-7 5-1-16,-5-9 0 0,-1-1-22 0,7-5-4 15,-6-14 0-15,-1-1-1 0,7-10 4 0,5-5 1 16,6-5 0-16,5-10 0 0,6 0 2 0,6-5 1 16,-6-10 0-16,5 0 0 0,7-10 9 0,5 0-10 15,0-10 10-15,5 0-10 0,12-5 10 0,-5-5-10 16,10-1 10-16,1-4-10 0,17 5 10 0,-1 0 0 16,1 5-9-16,5 9 9 0,0 6-12 0,-5 5 1 15,5 10 1-15,-5 10 0 0,5 0 10 0,-6 16 0 0,7-1 10 16,5 0-10-16,-6 10 8 0,0-5-8 15,0-5 0-15,6 0 9 0,0 1 2 0,0-6 0 0,-6 0 0 16,6-10 0-16,0 0-11 0,0-10 0 0,-6 0-12 16,0 0 12-16,1-10 0 0,-7-5 0 0,7 0 9 15,-1-10-1-15,0 4-8 0,6-4 0 0,0-10 8 0,0 5-8 16,0-10 13-16,5 5-1 0,1-6-1 0,-1 1 0 16,-5 0-3-16,0 0 0 0,-6 5 0 0,1-6 0 15,-13 6-8-15,-4 0 0 0,-1-5 0 0,-5 10 0 16,-6-1 8-16,-6 11-8 0,-5 0 8 0,-6 5-8 15,-6 10 12-15,-11 0-2 0,-6 5-1 0,-11 10 0 16,-5 5 9-16,-6 5 2 0,-12 5 0 0,0 11 0 16,1 9-12-16,-1 0-8 0,1 0 9 0,11 11-9 15,-6-1 8-15,11 5-8 0,6-9 0 0,6 4 9 16,5-5-9-16,6-5 0 0,0 1 0 0,12-6 0 16,5 0 0-16,5-5 0 0,1-5-8 0,11 1 8 0,6-1-19 15,10-5 1-15,1-5 0 0,17 0 0 16,6-5-106-16,16-5-20 0,18-5-5 15</inkml:trace>
        </inkml:traceGroup>
        <inkml:traceGroup>
          <inkml:annotationXML>
            <emma:emma xmlns:emma="http://www.w3.org/2003/04/emma" version="1.0">
              <emma:interpretation id="{2A0F999A-0A9D-4303-8B46-5803BE994EAC}" emma:medium="tactile" emma:mode="ink">
                <msink:context xmlns:msink="http://schemas.microsoft.com/ink/2010/main" type="inkWord" rotatedBoundingBox="20677,17008 26497,17013 26496,18094 20676,18089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06762.2517">20003 16502 1609 0,'0'0'35'0,"0"0"7"0,6-10 2 0,-1-5 2 0,1 0-37 0,-6-5-9 0,0 4 0 0,0-4 0 16,0 0 95-16,0 0 17 0,0 0 3 0,-6 5 1 16,1-5-76-16,-1 0-16 0,0 5-2 0,-5 0-1 15,0-1-3-15,-1 1-1 0,7 5 0 0,-12-5 0 16,-6 5 2-16,6 0 0 0,0 5 0 0,-5 5 0 16,-12 0-3-16,5 5-1 0,-5 5 0 0,0 0 0 0,-22 10-15 0,5 6 8 15,6 4-8-15,0 5 0 0,-6 5 0 0,0 10 8 16,5-4-8-16,7 14 0 0,-6 0 0 15,5 1 8-15,12-1-8 0,0-5 0 0,5-5 0 16,0 1 0-16,6-6 0 0,0-10 0 0,0 0 0 16,6-15 0-16,5 6 0 0,12-11 0 0,-6-15 0 0,11 5 0 15,6 0 0-15,0-15 0 0,0 5 0 0,12-10 0 16,-1-11 0-16,6-4 0 0,11 0 0 0,-5-10 0 16,-6 0 0-16,11-1 0 0,11-4 0 0,-10 0 8 15,-1-5-8-15,-6-6 0 0,12 1 8 0,-17 5-8 16,-6 0 0-16,6 9 9 0,0 1-9 0,-5 15 0 15,-12 0 9-15,0 10-9 0,0 0 16 0,-6 10 0 16,-11 5-1-16,0 0 0 0,11 15 9 0,-5 5 1 16,5 5 1-16,-11 10 0 0,-6 0-26 0,1 1 0 0,5 9 0 0,0 0 0 15,-6 5 0-15,-5-4 0 0,5-1 0 16,1 0 0 0,5 5-82-16,-12-4-22 0,-5-6-4 0</inkml:trace>
          <inkml:trace contextRef="#ctx0" brushRef="#br0" timeOffset="107151.594">20484 16261 1497 0,'0'0'66'0,"11"-16"14"16,6 6-64-16,0 0-16 0,0 5 0 0,-6 5 0 0,-11 0 128 0,17 15 21 15,0 1 5-15,6 4 1 0,-1 5-70 0,-10 5-13 16,-7 0-4-16,7 10 0 0,-1 1-12 0,-5-1-4 15,-12 0 0-15,0 5 0 0,-11-5-33 0,6 6-7 16,0-11-2-16,-6 0 0 0,-12 0 18 0,7-10 4 16,11 6 1-16,-6-11 0 0,0 0-5 0,0-5 0 15,-6 0-1-15,12-5 0 0,11-10-27 0,0 0 0 16,-17 5 0-16,17-5 0 0,0 0 10 0,5-10-10 16,-5-5 12-16,0-5-12 0,6-5 0 0,0-1 0 15,16 1 0-15,-5-5 0 0,0-5 0 0,12-5-9 16,4 0 9-16,13 4-12 0,-12-9 12 0,11 5 0 15,0 5 8-15,6 5-8 0,-6-1 0 0,6 6-12 16,-11 10 2-16,-1 0 0 0,-5 10 10 0,0 5 0 16,-6 5 0-16,-5 10-8 0,0 0 8 0,-1 5 0 0,-5 5 0 15,-5 6 0-15,-1 4 0 0,-5 0 0 0,-1 0 0 0,1 0 0 16,0 6-11-16,-6 4 11 0,0-5-13 0,0 5 5 31,-6-4-160-31,0-1-31 0,1 0-6 0</inkml:trace>
          <inkml:trace contextRef="#ctx0" brushRef="#br0" timeOffset="107573.7314">22327 16049 1818 0,'12'-20'80'0,"-7"10"17"0,1 0-77 0,0-5-20 16,-6 5 0-16,0 0 0 0,0 10 63 0,0 0 9 16,0 0 1-16,-12-5 1 0,1 0-22 0,-12 10-5 15,1 0-1-15,-12 5 0 0,0 10-30 0,-11 0-7 16,-1 5-1-16,1 6 0 0,0-6 1 0,-6 5 0 16,6 0 0-16,5 0 0 0,6 0 5 0,6 1 1 15,5-6 0-15,1 0 0 0,10 5-15 0,7 0 8 16,-1-5-8-16,6 5 0 0,6 1 8 0,11-6-8 15,-6 0 0-15,12 0 0 0,-1 0 13 0,-5 0-3 16,12 0-1-16,-7 1 0 0,1-6 19 0,-1 0 4 16,1 0 1-16,-6-5 0 0,0 0-3 0,-6 5-1 0,-5-5 0 15,-6 0 0-15,-6 5-7 0,1-5-2 0,-12 6 0 16,0-6 0-16,-6 5-12 0,0-5-8 0,-5 10 10 0,-6-5-10 31,0 0-22-31,0 5-10 0,-5-10-3 0,-1 6 0 16,6-6-133-16,0 0-28 0,0 0-4 0</inkml:trace>
          <inkml:trace contextRef="#ctx0" brushRef="#br0" timeOffset="108138.2853">22633 16286 1267 0,'5'-15'112'0,"1"5"-89"16,11-6-23-16,0 6 0 0,0 5 88 0,0 0 14 16,0 5 2-16,-6 5 1 0,6 5-19 0,-6 6-4 0,-5 9-1 0,0 5 0 15,-6 15-25-15,5 0-6 0,-10 6-1 0,-7 4 0 16,1 5-1-16,-6-4 0 0,12-1 0 0,-7-5 0 16,1-5-31-16,5-4-6 0,1-11-2 0,5 0 0 15,0-10 1-15,0 0 0 0,11-10 0 0,0-5 0 16,1-5-1-16,4-5 0 0,7-5 0 0,5-10 0 15,1-5 0-15,10-5 0 0,1 0 0 0,5-6 0 16,0-4 7-16,6 0 0 0,-6 0 1 0,1-1 0 16,-1 6-17-16,0 5 0 0,-11 0-11 0,0 5 11 15,-6 15 12-15,-5 0 8 0,-6 10 3 0,0 5 0 16,-6 5-11-16,1 5-3 0,-7 10 0 0,1 5 0 16,-1 5-1-16,-5 1 0 0,0-6 0 0,6 5 0 15,-6 0-8-15,11 0 0 0,-5-10 9 0,5 1-9 16,1-11 8-16,5 0-8 0,5-10 8 0,7 0-8 15,-1-10 40-15,6-5 4 0,5-5 1 0,7 0 0 16,-1-11-1-16,6 1-1 0,0-5 0 0,5-5 0 0,-5-5-34 16,0-1-9-16,-6-4 0 0,1-5 0 15,-7 0-17-15,1-1-8 0,-1 1-2 0,-5 0 0 16,0 0-177-16,0 4-36 0</inkml:trace>
          <inkml:trace contextRef="#ctx0" brushRef="#br0" timeOffset="108516.4899">24454 16743 1440 0,'0'0'128'16,"0"0"-103"-16,0 0-25 0,0 20 0 0,5-5 71 0,1 0 9 0,-6-15 1 0,11 5 1 15,6-5 9-15,0-10 1 0,6 0 1 0,5-5 0 16,1-5-29-16,-1 0-7 0,-6-5-1 0,7 0 0 16,-1-5-32-16,0-1-6 0,1-4-2 0,-7 0 0 15,-5-10 4-15,6 10 1 0,-1-11 0 0,-10 1 0 16,5 5 2-16,-6-5 0 0,0-1 0 0,1 11 0 16,-1 0-14-16,-11 10-9 0,0 0 12 0,0 5-12 15,-6 5 23-15,1 10-3 0,-12 0 0 0,0 10 0 16,-12 10-11-16,1 5-9 0,-12 5 12 0,-5 5-12 15,0 5 9-15,-6 5-9 0,6 6 0 0,-6-1 9 0,6 0-9 16,5 0 0-16,1 6 0 0,-1-6 0 0,6 0 0 16,6 0 0-16,5 1 0 0,6-6 0 0,6 0-14 15,11-10 5-15,0 0 1 0,17 1 0 16,0-1-48-16,11-5-10 0,12-5-2 0,5-5 0 16,11 0-124-16,12-10-26 0</inkml:trace>
        </inkml:traceGroup>
        <inkml:traceGroup>
          <inkml:annotationXML>
            <emma:emma xmlns:emma="http://www.w3.org/2003/04/emma" version="1.0">
              <emma:interpretation id="{E06E78F1-012B-4129-A6F8-02B7C02B5CCC}" emma:medium="tactile" emma:mode="ink">
                <msink:context xmlns:msink="http://schemas.microsoft.com/ink/2010/main" type="inkWord" rotatedBoundingBox="27498,17109 31813,17112 31812,18771 27497,18767"/>
              </emma:interpretation>
              <emma:one-of disjunction-type="recognition" id="oneOf26">
                <emma:interpretation id="interp26" emma:lang="" emma:confidence="0">
                  <emma:literal>+</emma:literal>
                </emma:interpretation>
                <emma:interpretation id="interp27" emma:lang="" emma:confidence="0">
                  <emma:literal>)</emma:literal>
                </emma:interpretation>
                <emma:interpretation id="interp28" emma:lang="" emma:confidence="0">
                  <emma:literal>x</emma:literal>
                </emma:interpretation>
                <emma:interpretation id="interp29" emma:lang="" emma:confidence="0">
                  <emma:literal>J</emma:literal>
                </emma:interpretation>
                <emma:interpretation id="interp30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118094.641">27559 16864 1551 0,'0'0'34'0,"0"0"7"0,0 0 2 0,0 0 1 0,0 0-36 0,0 0-8 0,5-5 0 0,-5 5 0 15,0 0 68-15,6-10 12 0,5 5 3 0,6 0 0 16,0 5-22-16,0-5-4 0,6 5-1 0,5-5 0 15,0 0 0-15,1 0-1 0,5 5 0 0,5 0 0 16,12 0-42-16,0 0-13 0,11 0 8 0,6 5-8 16,0-5 10-16,11 10-2 0,0-5 0 0,0 0 0 15,1 5 3-15,-7-5 0 0,6 0 0 0,0 0 0 16,12 0-11-16,-1 0 0 0,7 0 9 0,-1 0-9 16,0 0 8-16,0 0-8 0,-6 0 10 0,-5-5-10 15,0 0 8-15,-6-5-8 0,0 5 0 0,-5-5 0 16,0 0 0-16,-7 5 8 0,1-5-8 0,-11 5 0 0,-6-5 0 15,-6 5 0-15,-5-5 0 0,-7 5 0 0,-4 0 0 0,-12 0 0 16,0 0 0-16,-6 0 0 16,-11 0-113-16,0 0-23 0,0 0-4 15</inkml:trace>
          <inkml:trace contextRef="#ctx0" brushRef="#br0" timeOffset="118566.9871">29436 16105 1472 0,'-17'-15'65'0,"17"15"14"0,-5-10-63 0,-1 0-16 0,6 10 0 0,0 0 0 16,-6-5 81-16,6 5 14 0,0 0 2 0,0 0 1 16,0 0-34-16,0 0-6 0,12 0-2 0,5 5 0 15,0 0-25-15,5 5-6 0,1 5-1 0,5 5 0 0,0-5-12 0,6 5-2 16,-5 5-1-16,10 0 0 0,-5 5 4 0,6 1 1 15,-6 4 0-15,-6-5 0 0,6 5-1 0,-6 0 0 16,0 1 0-16,-5 4 0 0,5 0 17 0,-5 0 3 0,-6 5 1 0,-6-4 0 16,0 9 6-16,1 0 2 15,-1-5 0-15,-5 1 0 0,-6-1-26 0,-6 5-4 16,-5-5-2-16,-6 11 0 0,-6-6 9 0,-5-5 1 16,-17 0 1-16,-6 6 0 0,-6-1 10 0,-5 0 1 15,-6-4 1-15,-11-1 0 0,-6 0-23 0,-5 0-10 16,-1-5 8-16,-5 1-8 0,6-6 0 0,-1-5-16 15,6 0 3-15,12-5-798 16,-6-5-159-16</inkml:trace>
          <inkml:trace contextRef="#ctx0" brushRef="#br0" timeOffset="108847.3213">26066 16095 864 0,'0'0'76'0,"0"0"-60"0,0 0-16 0,-6 20 0 15,0 0 175-15,1 10 32 0,-1 0 6 0,6 10 2 16,-11 1-84-16,11 9-17 0,-6 0-3 0,-5 0-1 15,5 6-19-15,0-6-4 0,1 5-1 0,-1-4 0 16,0-6-14-16,1 0-2 0,-7 0-1 0,7-4 0 16,-7-6-18-16,7-5-4 0,-6-5-1 0,5-5 0 15,0-5-18-15,1 0-3 0,-1-5-1 0,6-10 0 16,0 0 16-16,0 0 2 0,0 0 1 0,0 0 0 16,0 0 5-16,0-15 0 0,6-5 1 0,-1-5 0 15,7-5-23-15,10 0-5 0,6-5-1 0,1-6 0 16,16-4-20-16,0 0 9 0,12 0-9 0,5-1 0 15,6 1 0-15,11 0 0 0,0 5 0 0,0-1 0 0,1 11-16 16,-7 0-3-16,1 0-1 0,-7 0 0 16,-4 10-131-16,-1 5-26 0,-11-1-6 15,0 6-1045-15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15:00:03.84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D41E7B-02E7-4D70-822B-BB4BA9A1BBB4}" emma:medium="tactile" emma:mode="ink">
          <msink:context xmlns:msink="http://schemas.microsoft.com/ink/2010/main" type="inkDrawing" rotatedBoundingBox="13785,15807 25048,15355 25060,15654 13797,16105" semanticType="underline" shapeName="Other">
            <msink:sourceLink direction="with" ref="{03F87A02-6B6B-4842-8382-3CF9055E436B}"/>
            <msink:sourceLink direction="with" ref="{B3A7F935-9188-484D-917F-C0F2C6FE4E7C}"/>
          </msink:context>
        </emma:interpretation>
      </emma:emma>
    </inkml:annotationXML>
    <inkml:trace contextRef="#ctx0" brushRef="#br0">9 430 518 0,'0'0'46'0,"0"0"-37"15,0 0-9-15,0 0 0 0,0 0 70 0,0-5 12 16,0-5 2-16,0 10 1 0,0 0-29 0,0 0-7 0,0 0-1 0,0 0 0 31,-5-10 36-31,5 10 8 0,0 0 0 0,0 0 1 16,0 0-11-16,0 0-2 0,-6-5-1 0,6 5 0 15,0 0-35-15,0 0-8 0,0 0 0 0,0 0-1 16,0 0-25-16,0 0-10 0,0 0 8 0,0 0-8 16,0 0 0-16,0 0 0 0,0 0 0 0,0 0 0 0,0 0-12 15,11 10 12-15,1-5-12 0,5 5 12 0,-6-5 0 0,6 5 0 16,0-5 12-16,0 0-4 0,5 0 4 0,-5 0 1 16,-5 0 0-16,-1 0 0 0,0-5-1 0,6 5-1 15,0 0 0-15,0 0 0 0,0 0-1 0,0-5 0 16,0-5 0-16,6 5 0 0,-1-5-10 0,1 0 0 0,11 0 0 0,-11 5 0 15,5-10 0-15,0 5 0 0,-5 0 0 0,11 0 0 16,-6 5 0-16,0-5 0 0,1 5 0 0,-1 0 0 16,0 0 14-1,-5 5-2-15,5-5-1 0,0 5 0 0,-5 0 5 0,5 0 0 16,0-5 1-16,1 5 0 0,-7-5-4 0,7 0-1 16,-1 0 0-16,6 0 0 0,-6 0-4 0,12-5 0 15,-6 0-8-15,0 5 12 0,5-10-4 0,1 10-8 0,-1-5 11 0,7 0-11 16,10 0 11-16,-5 0-11 15,-11 5 10-15,5-5-10 0,0 5 10 0,-5-5-10 0,-1 5 10 16,1 0-10-16,-6 0 10 0,0 5-10 0,5-5 10 0,-5 5-10 16,6-5 12-16,-1 0-4 0,1 0-8 0,0-5 12 15,-1 5-12-15,6 0 11 0,-11-5-11 0,12 5 10 16,-1 0-10-16,-6 5 0 0,-5-5 0 0,6 0 8 0,0 0-8 0,-1 0 0 16,-5 5 0-16,0-5 0 0,0 5 0 0,-6-5 0 15,6 5 0-15,-6-5 0 0,1 5 0 0,-1 0 0 16,0-10 9-16,1 5-9 0,4 0 8 0,-4 0-8 15,5-5 8-15,5 5-8 0,1-5 17 0,-1 5-1 16,1-5 0-16,0 5 0 0,5-5-16 0,0 5 0 0,-5-5 0 16,-1 5 0-16,7-5 0 0,-1 5-12 0,0-5 0 0,0 5 0 15,-5 0 12-15,-1 0 0 0,7 0 0 0,-7 0 0 16,1 5 0-16,-1-5 0 0,7 0 0 0,-1 5 0 16,0-5 0-1,0 5 0-15,1-5 0 0,5 0 0 16,-1-5-10-16,1 5 1 0,6-5 0 0,-1 0 0 0,-5 5-1 15,6-5 0-15,-6 0 0 0,0 5 0 0,0 0 10 16,-6 0 0-16,6 0 0 0,0 0 0 0,-6 5 0 0,0-5 11 16,0 5-3-16,1-5 0 0,10 0 12 0,-11 0 1 15,-5 0 1-15,11-5 0 0,0 0-22 0,5 5 0 16,-5-10 0-16,0 5 8 0,0 0-20 0,0 0-3 0,-6-5-1 0,0 5 0 16,6 0 16-16,-11 0 0 0,5 0 0 0,0 0 0 15,1-5 0-15,-7 10 0 0,6-5 0 0,1-1 0 16,-1 6 0-16,-5-5 0 0,-1 0 0 0,1 0 0 15,-1 0 0-15,1 5 0 0,5-5 0 0,0 5 0 16,-5-5 0-16,5 5 0 0,0-5 0 0,1 0 0 0,-1 5 15 0,6-5-1 16,-6 5 0-16,6-5 0 0,11 0-14 0,-5-5-15 15,-6 5 3-15,0-5 1 0,5 5 11 0,1-5 0 16,5 0 0-16,-6 0 0 0,-5 5 0 0,6-5-12 16,5 0 12-16,-5 0-12 15,-12 0 12-15,6 5-13 0,5-5 5 0,1-1 8 16,-6 6 0-16,-6 0 0 0,0-5 0 0,6 5 0 15,0 0 0-15,-6 5 0 0,-11-5 0 0,6 5 0 16,-1-5 12-16,1 5 0 0,-6-5 0 0,0 5 0 16,-6 0-1-16,6-5 0 0,0 0 0 0,0-5 0 0,-6 5-11 15,1-5 0-15,16 0 0 0,-6 0 0 0,1 5 0 16,0-5 0-16,5 0 0 0,0 5 0 0,6 0-9 0,-6 0 9 16,-5 0 0-16,-1 5 0 0,12 0 0 0,-11 0 0 15,-1 5 12-15,1 0-3 0,0 0-9 0,-6 0 0 16,5 0 0-16,-5 0 8 0,-6 5-8 0,1-5 10 0,5 5-10 0,-6 0 10 15,0-5-10-15,-5 0 0 0,11 0 0 0,-6 0 0 16,6 0 0-16,-6 0 0 0,0 0 0 0,1-5 0 16,5 0 0-1,-6 5 12-15,0-5-12 0,0 0 12 0,6 0-12 16,0 0 0-16,-5 0 0 0,-1 0 8 0,0 0 4 0,0 0 1 0,-11 5 0 0,6 0 0 0,0-10-13 16,-6 5 11-1,5 0-11-15,-5 0 10 0,-5 0-10 0,-1 5 0 16,6-5-10-16,0 5 10 0,-6 0 0 0,0-5-9 15,6 5 9-15,0 0 0 0,0-5 0 0,0 5 0 16,0 0 0-16,0-5-8 0,0 6 8 0,0-6 0 0,-6 5 0 0,6-5 0 16,6 0 0-16,-6 0 0 0,0 5 0 0,0 0 0 15,0-5 0-15,6 0 8 0,-7 0-8 0,7 0 8 16,0 0 4-16,-1 0 2 0,1 0 0 0,0 0 0 16,-1 0-1-16,6-5 0 0,-5 5 0 0,11 0 0 0,-11-5-4 15,5 5-1-15,0 0 0 0,-5 0 0 0,5 0-8 16,0-5 0-16,1 5 0 0,-1 0 0 0,0-6 0 0,0 6 0 15,-5 0 0-15,0 0 0 0,5 0 0 0,-5 0 0 16,5 0 0-16,0 0 0 0,-5 0 0 0,-6 0 0 16,5-5 0-16,-5 5 0 15,6 0 0-15,-6 0 0 0,0 0 0 0,6 0 0 16,5-5 0-16,0 5 0 0,0-5 0 0,6 5 0 16,0 0-10-16,11 0 10 0,1 5 0 0,5-5-9 15,0 5 9-15,-1-5 0 0,7 5 0 0,-6 1 8 0,-12-6-8 16,1 5 8-16,-6 0-8 0,-6 0 8 0,1-5-20 15,-7 5-3-15,-5-5-1 0,0 5 0 16,0-5-34-16,-6 0-7 0,-11 0-2 0,0 0-633 16,0 0-126-16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8:51.82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17DD31-8E9C-4F65-B17F-C6AA4B914769}" emma:medium="tactile" emma:mode="ink">
          <msink:context xmlns:msink="http://schemas.microsoft.com/ink/2010/main" type="writingRegion" rotatedBoundingBox="1893,718 30662,-560 31412,16321 2644,17601"/>
        </emma:interpretation>
      </emma:emma>
    </inkml:annotationXML>
    <inkml:traceGroup>
      <inkml:annotationXML>
        <emma:emma xmlns:emma="http://www.w3.org/2003/04/emma" version="1.0">
          <emma:interpretation id="{044452C4-9A81-4542-ACCE-D1584CC95B07}" emma:medium="tactile" emma:mode="ink">
            <msink:context xmlns:msink="http://schemas.microsoft.com/ink/2010/main" type="paragraph" rotatedBoundingBox="2537,454 30735,133 30762,2537 2565,28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389225-DAEC-4FC0-A7DF-2C802AC14078}" emma:medium="tactile" emma:mode="ink">
              <msink:context xmlns:msink="http://schemas.microsoft.com/ink/2010/main" type="line" rotatedBoundingBox="2537,454 30735,133 30762,2537 2565,2858"/>
            </emma:interpretation>
          </emma:emma>
        </inkml:annotationXML>
        <inkml:traceGroup>
          <inkml:annotationXML>
            <emma:emma xmlns:emma="http://www.w3.org/2003/04/emma" version="1.0">
              <emma:interpretation id="{BBBF95F4-1FEA-4287-B870-7024A8CB28F9}" emma:medium="tactile" emma:mode="ink">
                <msink:context xmlns:msink="http://schemas.microsoft.com/ink/2010/main" type="inkWord" rotatedBoundingBox="2547,1345 2754,1342 2767,2417 2560,2419"/>
              </emma:interpretation>
            </emma:emma>
          </inkml:annotationXML>
          <inkml:trace contextRef="#ctx0" brushRef="#br0">155 62 518 0,'17'0'46'0,"-17"0"-37"16,0 0-9-16,0 0 0 0,6-10 152 0,0 0 28 15,-1-5 5-15,-5 10 2 0,-11-10-37 0,11 15-7 16,11-10-2-16,-11 10 0 0,-5 0-27 0,5 0-6 15,0 0 0-15,0 0-1 0,0 0-43 0,0 0-8 16,-6 5-1-16,0 15-1 0,12 5-36 0,-17 5-7 16,-6 15-2-16,0 6 0 0,0 4-9 0,0 10 0 15,0 10 0-15,0-14 8 0,-6 9-8 0,12-5 0 16,0 1 9-16,5-6-9 0,-11-10 11 0,11 0-3 0,12-4 0 16,0-6 0-16,-6 0-8 0,5-5 10 0,7-5-10 15,5-5 10-15,5-5-10 0,-5 1 0 0,0-11-10 0,6 0 10 31,5-5-169-31,-5-5-28 0</inkml:trace>
        </inkml:traceGroup>
        <inkml:traceGroup>
          <inkml:annotationXML>
            <emma:emma xmlns:emma="http://www.w3.org/2003/04/emma" version="1.0">
              <emma:interpretation id="{C89A03D5-F4C6-4E5D-82F9-3A5BFC34DD22}" emma:medium="tactile" emma:mode="ink">
                <msink:context xmlns:msink="http://schemas.microsoft.com/ink/2010/main" type="inkWord" rotatedBoundingBox="2874,819 4310,803 4324,2016 2887,203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77.5567">370-480 1850 0,'0'0'40'0,"-11"-10"9"0,-6-1 2 0,6 1 1 0,11 10-41 0,0 0-11 16,-17-5 0-16,11-5 0 0,6 10 9 0,0 0 0 15,0 0 0-15,0 0-841 0</inkml:trace>
          <inkml:trace contextRef="#ctx0" brushRef="#br0" timeOffset="618.8983">947-64 1497 0,'0'0'66'0,"0"0"14"0,-11 0-64 0,11 0-16 0,0 0 0 0,0 0 0 15,5 16 121-15,7 9 21 0,5 0 4 0,0 5 1 16,5 15-94-16,-5 5-18 0,-11 6-4 0,5-11-1 16,12 5-14-16,-12 5-2 0,-11-5-1 0,-6-4 0 15,6-1-5-15,-11-5 0 0,0 0-8 0,-12-15 12 16,1 1 4-16,5-1 0 0,5-5 0 0,1-10 0 16,-12 5 9-16,6-10 3 0,12-5 0 0,5 0 0 15,-6-5-14-15,0-10-2 0,1 0-1 0,10-10 0 16,12-11-11-16,0-4 12 0,-11-10-12 0,11-5 12 15,17 5-12-15,-6-11 10 0,6 6-10 0,6-5 10 0,5 9 1 16,0-4 0-16,6 5 0 0,-6 5 0 0,-11 10 1 16,6 5 1-16,-1 9 0 0,1 6 0 0,-17 10-5 0,5 5-8 15,0 5 11-15,-5 10-11 0,-1 0 8 0,1 11-8 16,-12 4 0-16,6 5 0 0,-5 10 0 0,5-5 0 16,-6 11 8-16,-5-11-8 0,5 0 0 0,6 0 0 15,-11-5 0-15,11 0 0 0,-12 1-12 0,12-6-8 16,-6-5-3-16,1 0-1095 0</inkml:trace>
        </inkml:traceGroup>
        <inkml:traceGroup>
          <inkml:annotationXML>
            <emma:emma xmlns:emma="http://www.w3.org/2003/04/emma" version="1.0">
              <emma:interpretation id="{B6ECB20B-2E36-4AA3-8973-DDBD97FC9730}" emma:medium="tactile" emma:mode="ink">
                <msink:context xmlns:msink="http://schemas.microsoft.com/ink/2010/main" type="inkWord" rotatedBoundingBox="7590,396 14547,317 14574,2721 7618,280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23.9074">6376 263 1389 0,'0'0'61'0,"0"0"14"0,0 0-60 0,0-10-15 16,0 0 0-16,-5 0 0 0,-1 0 102 0,0 5 18 16,-5 0 3-16,0 5 1 0,-1 0-74 0,-5 0-14 15,-5 10-4-15,-6 5 0 0,-1 10-8 0,1 0-3 0,-12 5 0 0,6 10 0 16,1 1 2-16,-1 9 0 0,0-5 0 0,11 0 0 15,0 5-13-15,6-4-2 0,6-1-8 0,5 0 12 16,1-10-12-16,5-5 0 0,5 0 0 0,1-4 0 16,5-6 0-16,-5 0 0 0,11-10 0 0,0 0 0 15,0-5 0-15,0-5 0 0,0-5 0 0,6-5 0 16,-1-5 10-16,1-5-10 0,-6-5 10 0,5-1-10 16,-5 1 16-16,6-5-4 0,-6 0 0 0,0-10 0 15,-11 0 11-15,11-6 1 0,-6 1 1 0,0 0 0 16,-5 0-5-16,-6 5-2 0,0 5 0 0,-6 4 0 15,0 6-8-15,1 5-2 0,-12-5 0 0,0 15 0 16,6 0-8-16,-6 5 8 0,-6 0-8 0,0 5 8 16,6 5-32-16,-5 5-8 0,5 5 0 0,-6 10-659 15,1-5-131-15</inkml:trace>
          <inkml:trace contextRef="#ctx0" brushRef="#br0" timeOffset="1916.9135">5347-38 806 0,'-6'-21'72'0,"6"11"-58"0,6 0-14 0,-6 5 0 16,6-5 97-16,-6 0 17 0,0 0 3 0,5 0 1 16,1 0-30-16,-6 10-5 0,0 0-2 0,0 0 0 15,0 0-52-15,0 0-10 0,0 0-3 0,0 0 0 16,0 0 7-16,0 0 1 0,0 0 0 15,0 15 0-15,-11 0 16 0,5 0 3 0,6-5 1 0,-11 10 0 16,5 1 8-16,-5-1 1 0,-1 5 1 0,7 0 0 16,-1 10-32-16,0 10-6 0,-5 5-2 0,5 6 0 15,1-1 8-15,5 10 2 0,-6 1 0 0,1 4 0 16,-1 10 2-16,-5-14 1 0,5-1 0 0,-5 0 0 16,-1 0 5-16,1 1 2 0,-6-11 0 0,6 0 0 15,-1-10-10-15,1 1-1 0,5-11-1 0,-5-5 0 16,5 0-12-16,-5-5-2 0,0-10-8 0,5 0 12 15,6-5-3-15,0-10-1 0,0 0 0 0,0 0 0 16,0 0 4-16,0 0 0 0,-11-10 0 0,5-5 0 0,6 0-4 16,-5-5 0-16,-1-5 0 0,0 0 0 0,1-5-8 0,5-5 0 15,-6-1 9-15,0 1-9 0,6-5 0 0,0 0 0 16,0-10 0-16,6-1 0 0,0-4 0 0,-1-5 0 16,1 0 0-16,5-6 0 0,1 6 0 0,-1-5 0 15,0 5 0-15,0-1-8 0,6 1 8 0,0 0 0 16,-5 4-9-16,5 6 9 0,0-5 0 0,5 10 0 15,1-5 0-15,-1 4 0 0,1-4-14 0,11 5 5 16,0 0 1-16,6-1 0 0,-1 6 8 0,6 0-13 16,-5 0 5-16,11 10 8 0,0 5 0 0,0 10 0 15,-6-5 0-15,0 4 0 0,0 1-12 0,-5 10-2 16,-6 5 0-16,-11 0 0 0,-1 10 0 0,1 0 0 16,-6 16 0-16,-6-1 0 0,-5 10 14 0,-12 10-12 0,0 0 12 15,-11 5-12-15,-11 6 12 0,-6 4 0 0,-5 0 0 16,-7 1 0-16,1 4 0 0,-6-5 0 0,0-5 0 0,0 1 0 15,6-1 8-15,-6-5-8 0,0-5 0 0,12-5 0 32,-1 1-21-32,6-11-8 0,6 5-2 0,0-10 0 0,-1-10-121 15,13 0-25-15,4-5-5 0</inkml:trace>
          <inkml:trace contextRef="#ctx0" brushRef="#br0" timeOffset="2779.0842">7128-872 1566 0,'-5'-25'34'0,"5"15"7"0,0-5 2 0,-6 4 1 0,6-4-35 0,-5 5-9 0,-1 0 0 0,0 5 0 16,6 5 100-16,0 0 19 0,0 0 3 0,0 0 1 15,0 0-60-15,0 0-12 0,-5 20-3 0,-1 6 0 16,-5 4-23-16,5 10-5 0,-5 5 0 0,5 10-1 16,-5 11 14-16,-6 9 3 0,0 10 1 0,0 1 0 15,5 9 4-15,-5 1 1 0,-5-1 0 0,-1 5 0 16,-5 1-23-16,5-6-5 0,1 6-1 0,-7-1 0 15,7-9-21-15,-1-6-5 0,-5-10-1 0,5 1 0 16,-5-11-133-16,5-10-26 16,-5 1-6-16</inkml:trace>
          <inkml:trace contextRef="#ctx0" brushRef="#br0" timeOffset="3511.0745">7468 32 1666 0,'0'0'36'0,"-12"-5"8"0,7 0 2 0,5 5 2 0,-17 0-39 0,11 0-9 16,-11 0 0-16,0 10 0 0,0 5 82 0,6 5 14 16,-6 5 4-16,6 10 0 0,-6 6-75 0,5 4-14 15,1 0-3-15,0 5-8 0,16-5 0 0,-5 1 0 16,6-1 0-16,0-10 0 0,5 0 0 0,6-10 0 15,-6-10 0-15,6 0 0 0,12-10 11 0,-1-5-11 16,0-5 10-16,12-10-10 0,-6 0 13 0,5-10-3 16,1-5-1-16,-1-5 0 0,1 0 12 0,-6-1 3 15,0-4 0-15,6 0 0 0,-12-5-1 0,6 5 0 16,-6 0 0-16,6 4 0 0,0 1-7 0,0 0 0 16,-6 15-1-16,0 0 0 0,6 15-15 0,-5-5 9 15,-1 20-9-15,-11-5 8 0,5 20-8 0,-10 5 0 16,5 15 0-16,-12 11 0 0,-10-6 10 0,-7 25-10 15,-5 6 12-15,0 4-12 0,-11 0 0 0,-11 6 0 16,5-1 0-16,-12-10 0 0,1 11 8 0,0-16-8 0,0-4 12 16,-1-1-12-16,1-5 24 0,-6-10-3 0,6-4 0 0,-6-6 0 15,6-15 10-15,5-5 1 0,-5-10 1 16,11-5 0-16,0-5 11 0,6-10 1 0,-6-5 1 16,6-10 0-16,5-5-15 0,0-10-3 0,18 0-1 0,-1-6 0 15,6 1-17-15,11-10-10 0,6 0 12 0,12-5-12 16,16-6 0-16,12 1-19 0,5 0 3 0,11-11 0 15,1 6-123-15,5-5-24 16,0-6-5-16,6 6 0 0</inkml:trace>
          <inkml:trace contextRef="#ctx0" brushRef="#br0" timeOffset="4155.4977">8735 358 518 0,'0'0'46'0,"0"0"-37"0,-6-10-9 0,0 0 0 15,6 0 183-15,0 0 34 0,12 0 7 0,-7-5 2 16,7-5-105-16,-1 0-21 0,6 5-4 0,0-5 0 15,5 10-35-15,-5-5-6 0,0 5-2 0,0 0 0 16,6-1-21-16,-6 6-4 0,0 5 0 0,6 11-1 16,-7-6-1-16,1 15 0 0,0 0 0 0,-5 5 0 15,-1 5-26-15,0 5 0 0,-5 10 0 0,0 6 0 16,-1 4 0-16,-5 0 0 0,6-5 0 0,-6 1 0 0,-6-1 18 16,1 0-2-16,-1-15 0 0,0 0 0 0,-5-5 18 15,0-14 3-15,5 4 1 0,0-5 0 0,1-5-13 16,5-10-2-16,0 0-1 0,0 0 0 0,0 0-5 0,0 0-1 15,-6-10 0-15,6-5 0 0,0-11 9 0,6 1 2 16,-1-15 0-16,7 0 0 0,-1-10-27 0,6-5 0 16,6-1 8-16,5-4-8 0,0-5 0 0,12 4 0 15,-1-4 0-15,12 5 0 0,-5 15-14 0,-1-1 5 16,-11 11 1-16,5 10 0 0,-5 0 18 0,-6 10 4 16,1 5 1-16,-7 10 0 0,-5 5-3 0,-5 10-1 15,-7 10 0-15,1 10 0 0,-6 5-11 0,-6 6 0 16,1 9 0-16,-7 0 0 0,-5 10 8 0,0-4-8 15,0-6 0-15,0 5 8 0,1 6-16 0,10-11-4 16,-5 5-1-16,11-15 0 16,0 1-199-16,5-6-40 0</inkml:trace>
          <inkml:trace contextRef="#ctx0" brushRef="#br0" timeOffset="4579.4698">10200 212 1324 0,'0'0'118'0,"0"0"-94"15,0 0-24-15,0 0 0 0,0 0 142 0,0 0 24 16,-17 10 5-16,0 0 1 0,-6 0-70 0,6 9-14 15,-5 6-2-15,-7 15-1 0,1 0-61 0,5 0-12 16,1 5-2-16,5 5-1 0,0-1 0 0,5-14 0 16,7 10 0-16,5-5 0 0,5-10-9 0,7 5 0 15,-7-15 0-15,12 0 0 0,-5-5 0 0,5 0 0 16,0-5 0-16,0 0-11 0,5-10 11 0,1 0 0 16,0 0 0-16,-6-5 0 0,5-5 0 0,1-5 0 15,-6 0 0-15,6-5 8 0,-6 0-8 0,-6-5 12 16,0-5-4-16,6 0 0 0,-5-10 13 0,-1 0 3 15,0 1 1-15,1-11 0 0,5 0-5 0,-6 5-2 16,-5 0 0-16,-1 10 0 0,1 0-10 0,-6 10-8 16,-6 1 9-16,-5 9-9 0,0 5 11 0,-12 10-11 15,-11 0 12-15,-6 10-12 16,-11 15-28-16,0-1-13 0,-5 6-3 0,5 5 0 16,5 5-134-16,-5 0-27 0,-34 40-6 0,35-16-1 0</inkml:trace>
          <inkml:trace contextRef="#ctx0" brushRef="#br0" timeOffset="5188.6583">10889 228 2026 0,'0'0'44'0,"0"-10"10"0,0 5 2 0,0 5 1 0,0 0-45 0,0 0-12 15,0 0 0-15,12 5 0 0,5 5 62 0,5 0 10 16,-10 10 3-16,5 0 0 0,0 0-18 0,-6 5-3 16,6 5-1-16,-6 6 0 0,-5-6-36 0,-1 5-7 15,-5 0-2-15,0 0 0 0,0 0-8 0,-5-5 0 16,-1-4 0-16,-5-1 0 0,-6-5 0 0,6-5 8 16,-1 0-8-16,1-5 8 0,0 0 4 0,-1-5 0 15,1 0 0-15,0-10 0 0,5 0-4 0,-5-5 0 16,5 0 0-16,0-5 0 0,-5 0 26 0,11-10 5 15,0 0 1-15,0-11 0 0,0 6-32 0,11-5-8 16,1-5 0-16,10 0 0 0,1 5 0 0,5-6 0 16,0 1 0-16,6 5 0 0,6 5 0 0,-6 5 0 15,6-5 0-15,-1 10 0 0,1 4 0 0,-1 11-13 0,-5 0 3 16,6 5 1-16,-6 5 9 0,5 11 0 0,-10-1 0 16,-1 10 0-16,-6 5 0 0,-5 5 0 0,0-5 0 15,-5 5 8-15,-7 5-8 0,1-4 0 0,-6 4 0 0,0-5 8 16,0 0-8-16,-6 0 0 0,-5-5-8 0,5-4 8 15,-5-1 0-15,5-5 0 0,-5-5 0 0,0 0 0 16,0 0 0-16,5-5 0 0,6-10 0 0,0 0 8 16,0 0-8-16,0 0 0 0,0 0 0 0,-6-5 0 15,1-10 0-15,5 0 0 0,5-5 0 0,1-5 0 16,0-5 0-16,5-6 0 0,0-9 0 0,6 5 0 0,6-5 0 0,-6 5 0 16,5-6 10-16,7 6-10 15,10-5 0-15,1 10 0 0,5 0 0 0,-5 10 0 0,-6-1 8 16,-1 11-8-16,-4 10 0 0,-1 5 9 0,-5 0 0 0,-1 0 0 15,-10 10 0-15,-1 5 0 0,0 1-9 0,-5 4 0 16,0 0 0-16,-1 0 0 0,-5 5 0 0,0 0 0 16,0 0 0-16,0 0 0 0,0 5 0 0,0 1-17 15,6-6 4-15,-6 10 1 16,0 0-178-16,0-5-35 0</inkml:trace>
        </inkml:traceGroup>
        <inkml:traceGroup>
          <inkml:annotationXML>
            <emma:emma xmlns:emma="http://www.w3.org/2003/04/emma" version="1.0">
              <emma:interpretation id="{4A516B73-2ACE-4037-A1DD-B317F2BFF97B}" emma:medium="tactile" emma:mode="ink">
                <msink:context xmlns:msink="http://schemas.microsoft.com/ink/2010/main" type="inkWord" rotatedBoundingBox="15568,402 17774,376 17794,2118 15588,214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449.3059">13123 127 1555 0,'0'0'138'0,"0"0"-110"0,0 0-28 0,0 0 0 16,0 0 129-16,0 0 21 0,0 0 4 0,-5 15 1 15,5 0-43-15,-6 11-8 0,0-6-1 0,-5 5-1 16,5 5-35-16,-5 0-7 0,0 0-2 0,-1 5 0 16,7 1-34-16,-7-6-8 0,7 0 0 0,-1 5-1 15,6 0-15-15,-6 0 0 0,6-15 0 0,0 11 0 16,0-11-109-16,0 5-15 0,6-5-4 0,-6-5-958 16</inkml:trace>
          <inkml:trace contextRef="#ctx0" brushRef="#br0" timeOffset="5610.9508">13219-305 1036 0,'-11'-10'92'0,"0"0"-73"16,-1-5-19-16,1 5 0 0,6 0 242 0,-7 5 45 16,12 5 9-16,0 0 1 0,-5 15-209 0,-7-10-43 15,7 5-8-15,-1 5-682 16,0 5-137-16</inkml:trace>
          <inkml:trace contextRef="#ctx0" brushRef="#br0" timeOffset="6268.457">14164-23 403 0,'-11'-25'36'0,"5"14"-36"0,-5-4 0 0,-1 5 0 15,-5 0 300-15,0 5 54 0,0-5 10 0,0 10 3 16,-5 0-217-16,-1 10-43 0,1 5-9 0,-7 0-2 16,-5 11-57-16,0 14-12 0,-5-10-3 0,-6 15 0 15,-1 0-12-15,7 6-4 0,-1-6 0 0,6 5 0 0,6-10-8 0,5-5 0 16,1 0 0-16,10-9 0 0,7-1-9 0,5-10 9 15,11-5-12-15,0-5 12 0,6 0 0 0,6-10 0 16,5-5 0-16,6-5 0 0,0-5 16 0,6-6 9 16,-1-9 3-16,7 5 0 0,-1-5-28 0,0 5 0 15,-5 0-12-15,-1 0 12 0,6-1 0 0,-11 6 0 16,6 10 0-16,-6 5 12 0,-12 0-3 0,1 10 0 16,-6 5 0-16,0 5 0 0,-6 0-9 0,1 5 0 15,-1 0 0-15,6 11 0 0,-6-1 0 0,6-5 0 16,0 5 0-16,0-5 0 0,-6-5 0 0,12 0 0 15,5-5 0-15,-5-5 0 0,5 0 0 0,1-5 0 16,-1-5 0-16,6-5 0 0,0-5 9 0,0 0 0 16,5-10 0-16,-5 0 0 0,6 0 6 0,-1-10 1 0,-5 4 0 15,0-9 0-15,6 0-16 0,-6-5 11 0,5 0-11 16,-5-11 10-16,0 1-10 0,0-5 0 0,-6-5 0 16,-5-1 0-16,0 11 0 0,-6-5 0 0,0-6-14 0,0 6 5 15,-6 0 9-15,-6 5 0 0,-5 4 0 0,6 1 0 16,-6 10 22-16,0 5 6 0,-11 5 2 0,0 5 0 15,-6 4 14-15,5 6 4 0,-5 10 0 0,-5 0 0 16,-7 10-62 0,7 10-12-16,-12 0-2 0,-6 11-1 0,1 9 29 0,-1 10 0 0,0-5 0 0,7 15 0 15,4 1 0-15,1 4 0 0,11 5 13 0,0 6-4 16,11-6 25-16,1 5 5 0,10 0 1 0,1 1 0 16,0-11-7-16,5 5-1 0,6-4 0 0,0 9 0 15,0-10-12-15,0 11-2 0,5-16-1 0,-5 10 0 0,0 0-17 16,0-9 0-16,0-1 0 0,0 5 0 15,0-10-47-15,0 1-3 0,0-6-1 0,6 10-773 16,-1-20-154-16</inkml:trace>
        </inkml:traceGroup>
        <inkml:traceGroup>
          <inkml:annotationXML>
            <emma:emma xmlns:emma="http://www.w3.org/2003/04/emma" version="1.0">
              <emma:interpretation id="{382F4650-1D9C-4AC6-BD5E-5B0CFCA97D75}" emma:medium="tactile" emma:mode="ink">
                <msink:context xmlns:msink="http://schemas.microsoft.com/ink/2010/main" type="inkWord" rotatedBoundingBox="20373,409 26600,338 26623,2316 20395,238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667.4078">20051 302 1839 0,'0'0'40'0,"0"0"9"0,0 0 2 0,0 0 1 0,0 0-42 0,0 0-10 16,0 0 0-16,0 0 0 0,0 0 95 0,0 0 17 15,0 0 3-15,6 15 1 0,-12 15-68 0,1 6-12 0,-1 4-4 0,-5 0 0 16,-1 10 10-16,-5-4 2 0,6 4 0 0,-6-10 0 15,0 5-20-15,0 1-3 0,6-11-1 0,-6 0 0 16,6-5-20-16,-1 0 0 0,7-5 0 0,-1 6 0 31,0-16-108-31,6 5-25 0,0 0-6 0</inkml:trace>
          <inkml:trace contextRef="#ctx0" brushRef="#br0" timeOffset="7835.3416">20159-392 2098 0,'0'0'46'0,"0"0"10"0,-12 0 1 0,1 0 3 0,11 0-48 0,0 0-12 16,0 0 0-16,0 16 0 16,0 9-66-16,0-10-15 0,11 0-3 0,6 5-1 0</inkml:trace>
          <inkml:trace contextRef="#ctx0" brushRef="#br0" timeOffset="7048.2881">17851-80 1335 0,'-34'0'59'0,"34"0"13"0,0 0-58 0,0 0-14 0,0 0 0 0,0 0 0 16,0 0 75-16,0 0 12 0,0 0 2 0,12 0 1 16,5 5-26-16,5 0-4 0,12-5-2 0,11 0 0 15,6 0-26-15,11-5-4 0,12-5-2 0,5 5 0 16,6-10 10-16,0 5 1 0,11-5 1 0,6 0 0 15,5 0-11-15,-11 10-3 0,-16-15 0 0,10 4 0 16,-5 6-5-16,-6-5-2 0,-5 5 0 0,-7-5 0 16,-10 5-62-16,5 0-13 0,-5 0-2 15,-1 5-569-15,-10-5-114 0</inkml:trace>
          <inkml:trace contextRef="#ctx0" brushRef="#br0" timeOffset="7391.9813">19005-909 846 0,'0'0'37'0,"0"0"8"0,-6-15-36 0,1 5-9 0,-1-1 0 0,6 11 0 16,0 0 85-16,0 0 15 0,-6-5 4 0,6 5 0 15,0 0-8-15,0 0-2 0,0 0 0 0,0 0 0 16,0 0-45-16,0 0-9 0,0 21-1 0,0-1-1 16,-5-5 27-16,5 15 6 0,0 0 1 0,0 5 0 15,-17 16 9-15,0-1 3 0,0 10 0 0,-6 16 0 16,-5 4-16-16,-6 10-4 0,-17 6 0 0,6 10 0 16,11-16-26-16,-11 11-6 0,-18-6 0 0,13 11-1 15,10-11-5-15,6-4-1 0,-6-6 0 0,12-4 0 16,0-6-25-16,11-10 8 0,6-4-8 0,-6-1 0 15,0-5-68-15,5-9-18 16,12-1-4-16,-5-5-654 0,5-5-132 0</inkml:trace>
          <inkml:trace contextRef="#ctx0" brushRef="#br0" timeOffset="8452.9847">20922-85 1094 0,'40'-10'97'0,"-23"10"-77"0,-6-10-20 0,6 5 0 15,0-5 116-15,0 5 20 0,-6 0 4 0,-11 5 1 16,17 0-5-16,-5 5-2 0,4 0 0 0,1 10 0 15,-5 5-59-15,-1 5-12 0,6 5-3 0,0 11 0 16,-11-1-24-16,-6 0-4 0,5 10-2 0,-5 1 0 16,0-6-7-16,-5-5-2 0,-1 5 0 0,-5 1 0 15,11-11-8-15,-12 0-1 0,1-5-1 0,0-5 0 16,11-5-1-16,-6-5 0 0,0-5 0 0,6-10 0 16,0 0-10-16,0 0 8 0,0 0-8 0,0 0 8 15,0 0-8-15,0-5 12 0,0-10-12 0,6-5 12 16,-6-5 17-16,6 0 4 0,5-10 1 0,6 0 0 15,-6 9-34-15,6-9 0 0,0 0 0 0,6-5 0 16,5 10-8-16,0 0-9 0,6-11-2 0,6 11 0 16,-6-5 19-16,11 0 0 0,-5 5 0 0,11-1 9 0,-12 6-9 15,6 5 0-15,6 5 0 0,-5 0-11 0,-1 5 11 16,0 5 0-16,-5 10 0 0,5 0 8 0,-5 5-8 0,-1 10 0 16,-5 0 0-16,0 10 0 0,-6 1 0 0,-5 9 0 15,-6 0 0-15,-6 0-8 0,0 11 8 0,-11-6 0 16,0 0 0-16,-11-5 0 0,5 0 0 0,1-4 0 15,-1-1 0-15,-5-5 0 0,0-5 20 0,-6 0 5 16,11-5 2-16,-5-5 0 0,5 1-19 0,6-16-8 16,0 0 8-16,0 0-8 0,0 0 12 0,0 0-4 15,0 0 0-15,0 0 0 0,-6-16-8 0,6 1 0 16,-5-5 0-16,5-5 0 0,5-5 0 0,7 0 8 16,-1-5-8-16,0-6 8 0,12 1 11 0,-1-5 1 0,7-5 1 15,-1 4 0-15,0 1-21 0,12 0 0 0,-6 5 0 0,5 5 0 31,1 9-16-31,-6 6-8 0,-6 0-2 0,1 15 0 0,-7 0 26 0,1 10-8 0,-6 5 8 0,0 5 0 16,-6 5 0-16,0 6 0 0,1 4 0 0,-7-5 0 16,-5 0 17-16,6 10 9 0,0 0 2 0,-1 1 0 15,-5-11-44 1,6 0-9-16,-6 5-2 0,6 0 0 0,-1 5-39 0,1-10-8 0,0 6-2 16,-1-1-703-16,1-5-141 0</inkml:trace>
          <inkml:trace contextRef="#ctx0" brushRef="#br0" timeOffset="8976.2771">23439 262 1670 0,'22'0'148'0,"-22"0"-118"15,0 0-30-15,0 0 0 0,0 0 67 0,-5 0 7 16,5-5 2-16,-6 10 0 0,0-5-58 0,6 5-18 16,0 0 10-16,0-5-10 0,0 5 43 0,0-5 3 15,0 0 1-15,17 5 0 0,0 0-25 0,0 0-5 16,6-10-1-16,0 5 0 0,5-5-2 0,6 5-1 0,0-5 0 15,0-5 0-15,-6 0 3 0,0 0 0 0,1-5 0 0,-7 0 0 16,1 0 2-16,5 0 1 0,0-6 0 0,-5 1 0 16,-6 0-2-16,6-5 0 0,-6-5 0 0,-1 0 0 15,7 0-17-15,-6-1 0 0,-6-4 0 0,1 5 0 16,5-5 0-16,-6 10 0 0,-11 5 0 0,0-5 0 16,0-1 0-16,-6 11 0 0,1-5 0 0,-12 10 0 15,-6 0 0-15,-11 5 0 0,0 5 0 0,-5 5 0 16,-18 10 0-16,1 5 0 0,-1 0 0 0,0 6 0 15,1 4 29-15,5 0 3 0,0 5 0 0,0 0 0 16,12 5-9-16,-1 1-2 0,-5-11 0 0,11 10 0 16,6-5-8-16,5 5-1 0,0-4-1 0,6 4 0 0,12 0-11 15,5 5 0-15,5-4 0 0,12-1 0 0,0 5 9 16,12 0-9-16,4-5 10 0,7-4-10 0,5-1 0 16,6 0 0-16,17-5 0 0,11 5 0 15,0-15-139-15,6 1-27 0,11-1-6 0,6-5 0 0</inkml:trace>
        </inkml:traceGroup>
        <inkml:traceGroup>
          <inkml:annotationXML>
            <emma:emma xmlns:emma="http://www.w3.org/2003/04/emma" version="1.0">
              <emma:interpretation id="{282878B5-8B23-4DA3-A5F0-91D4BC4F58C4}" emma:medium="tactile" emma:mode="ink">
                <msink:context xmlns:msink="http://schemas.microsoft.com/ink/2010/main" type="inkWord" rotatedBoundingBox="29152,685 30741,667 30756,1946 29167,196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6935.9012">26764-35 1378 0,'0'0'30'0,"0"0"6"0,0-10 2 0,0 0 2 0,0-5-32 0,0 0-8 0,0 5 0 0,-5-5 0 15,5 5 68-15,0 0 13 0,0 5 3 0,0 5 0 16,0 0-30-16,0 0-6 0,0 0 0 0,0 0-1 16,0 0 1-16,0 0 0 0,5 15 0 0,-5 0 0 15,-5 5-6-15,5 5-1 0,-12 0 0 0,7 6 0 16,-12 9 8-16,5 0 2 0,-5 0 0 0,0 5 0 15,0-9-5-15,0 4-1 0,1 5 0 0,4-5 0 16,1 6-36-16,5-11-9 0,6-5 0 0,0 0 0 16,0-5 0-16,12-5 0 0,-1-5 0 0,0 0 0 15,6 1-142-15,11-16-30 16,-5 0-7-16</inkml:trace>
          <inkml:trace contextRef="#ctx0" brushRef="#br0" timeOffset="27101.4564">27228-648 2134 0,'0'0'47'0,"0"0"9"0,0-10 3 0,0 0 1 0,0 10-48 0,0 0-12 16,0 0 0-16,0 0 0 0,0 0 11 0,0 0-1 15,0 0 0-15,0 0-649 16,0 0-129-16</inkml:trace>
          <inkml:trace contextRef="#ctx0" brushRef="#br0" timeOffset="27535.8448">27573 1 1839 0,'0'0'40'0,"0"0"9"0,11 0 2 0,-11 0 1 0,12 5-42 0,-1 10-10 0,0 0 0 0,1 10 0 15,-7 0 63-15,1 10 10 0,0 5 3 0,-6 6 0 16,0 4-23-16,-6-5-4 0,-5 5-1 0,-1-4 0 16,-5-6-35-16,6 0-13 0,-12-5 9 0,6-5-9 15,0-4 13-15,6-11-2 0,-6-5-1 0,6 0 0 0,0-5 24 0,11-5 5 16,-12 0 1-16,12 0 0 0,-5-10-25 15,5-5-5-15,0-5-1 0,5-6 0 0,7 1 3 0,-1-5 1 16,6-5 0-16,5-5 0 0,1 0-13 0,5-16 9 16,6 6-9-16,11-5 8 0,-5 9-8 0,11 1 0 15,0 5 0-15,5 0 0 0,1 5 0 0,-6 9 0 16,-12 6 0-16,1 10 0 0,-6 0 0 0,-6 10 12 16,-5 5-12-16,-6 5 12 0,-6 5-12 0,0 5 0 15,-5 1 0-15,-6 9 0 0,6 5 0 0,-12 0 0 16,-5 5 0-16,5 6 0 15,-5-1-48-15,0 5-9 0,-1 10-2 0,1 1-1034 0</inkml:trace>
        </inkml:traceGroup>
      </inkml:traceGroup>
    </inkml:traceGroup>
    <inkml:traceGroup>
      <inkml:annotationXML>
        <emma:emma xmlns:emma="http://www.w3.org/2003/04/emma" version="1.0">
          <emma:interpretation id="{997D5F92-82B9-473B-AE36-7C795A6038FA}" emma:medium="tactile" emma:mode="ink">
            <msink:context xmlns:msink="http://schemas.microsoft.com/ink/2010/main" type="paragraph" rotatedBoundingBox="2043,3795 29486,2843 29708,9224 2264,101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F1E60A-3620-48C7-9FFC-1E8C83BFB88D}" emma:medium="tactile" emma:mode="ink">
              <msink:context xmlns:msink="http://schemas.microsoft.com/ink/2010/main" type="inkBullet" rotatedBoundingBox="2043,3795 5106,3689 5200,6380 2136,6486"/>
            </emma:interpretation>
          </emma:emma>
        </inkml:annotationXML>
        <inkml:trace contextRef="#ctx0" brushRef="#br0" timeOffset="28510.4867">-422 3751 1267 0,'-28'0'112'0,"17"-5"-89"0,11 5-23 0,0 0 0 16,-17 0 127-16,17 0 21 0,0 0 4 0,17-5 0 16,0 0-62-16,5-5-13 0,1 5-2 0,11-5-1 15,17 10-22-15,-6 0-4 0,0 0 0 0,6 0-1 16,11 0-47-16,6 0 0 0,0 0-10 0,6 0 2 16,-6 10 8-16,5-10 11 0,6 5-3 0,-5-5 0 15,-6 5-24-15,-6 0-4 0,6 5-2 0,-6 0 0 16,-11-10-54-16,-6 0-12 15,-11 5-1-15,6-5-1 0,-1 0-91 0,-11 0-19 16</inkml:trace>
        <inkml:trace contextRef="#ctx0" brushRef="#br0" timeOffset="28835.194">472 2821 1378 0,'0'0'30'0,"0"-10"6"0,6 0 2 0,-6 10 2 0,-6-10-32 0,6 10-8 0,0 0 0 0,0 0 0 16,0 0 68-16,0 0 13 0,0 0 3 0,0 0 0 16,0 0-9-16,6 20-2 0,-6 10 0 0,0 5 0 15,5 10-1-15,-5 11-1 0,-5 4 0 0,-7 5 0 16,1 11-11-16,-6-1-1 0,-6 6-1 0,1 9 0 15,-12 6-17-15,0 9-3 0,-6 1-1 0,-5-6 0 16,-6 6-21-16,6-6-4 0,0-4 0 0,-1 4-1 16,-10 6-11-16,5-6 0 0,0-4 9 0,12-6-9 15,-7 1 0-15,7-16 0 0,-7 1-12 0,18-16 4 16,6-5-32-16,5-9-7 16,-6-6-1-16,17-10 0 0,6-5-177 0,12-10-36 0</inkml:trace>
        <inkml:trace contextRef="#ctx0" brushRef="#br0" timeOffset="29574.5812">1784 2574 907 0,'6'-25'40'0,"-6"15"8"0,0-5-38 0,0 0-10 16,0 0 0-16,5 5 0 0,-5-5 113 0,0 0 21 16,0 5 4-16,6 0 1 0,0-5-34 0,-6 15-6 15,0 0-2-15,0-5 0 0,5-5-21 0,1-1-4 16,-6 1 0-16,0 10-1 0,6-5-15 0,-6 5-4 0,0 0 0 16,0 0 0-16,0-10-16 0,0 10-4 15,0 0-1-15,0 0 0 0,0 0-21 0,0 15-10 0,0 11 10 0,0-1-10 16,-12 20 12-16,1 5-4 0,-6 11-8 15,-6 14 12-15,-5 10 4 0,-11 16 1 0,5 10 0 16,-12-1 0-16,1 6 5 0,0-1 1 0,-12 6 0 16,12 0 0-16,0 4-9 0,0-4-2 0,-6-10 0 0,5 4 0 15,1-4-12-15,0-6 9 0,0-4-9 0,5-1 8 16,-5-4-8-16,11-11 0 0,0-9 0 0,0-16 8 16,0-5-8-16,6-14 0 0,5-11 9 0,1-5-9 15,10-10 13-15,1-5-1 0,0-5-1 0,5 0 0 16,6-5-3-16,-6-10-8 0,-5-5 12 0,11-5-4 0,0-10-8 15,6-5-16-15,5-6 4 0,0-9 1 0,1 5 11 16,10-5 0-16,7-16 0 0,-1 11-8 0,0 5 8 16,6 9-13-16,11-4 5 0,-5 15 8 0,-1 10-12 0,1 5 12 15,5 10-12-15,6 5 12 0,0 5-10 0,0 15 10 16,0 0 0-16,5 5-9 0,-5 0 9 0,0 5 0 16,-5-4 0-16,4-1 0 0,1 0-16 0,-5 0 1 15,4 0 1-15,-4-15 0 0,5-10-2 0,-6 0-1 16,6-5 0-16,0-5 0 0,-6 0 3 0,0-10 1 15,6-5 0-15,-6 0 0 0,6-10 27 0,0 4 6 16,-6-4 0-16,1 0 1 0,-13 0-2 0,1-5-1 16,-5-1 0-16,-1 1 0 0,-5 0-7 0,-1 0-2 15,-5-6 0-15,-5 6 0 0,-1 0-9 0,-6 0 0 16,7 5 0-16,-12 4 8 0,0 1-8 0,-6 10 0 16,0 0 0-16,-5 10 0 0,0 5 0 0,-12 10 8 15,-5 15-8-15,-6 0 0 0,-11 10 0 0,0 6 0 0,-12 9 0 16,6 5 0-16,0 5 0 0,0 1 0 0,0-1 0 0,6 5 0 15,6 6 8-15,-1-1-8 0,17-10 0 0,1 6 8 16,-1-6-8-16,12-5 0 0,5 0 0 0,6-4 0 16,6-1 0-16,-1-5-9 0,12-5 9 0,6-4 0 15,11-1-16-15,6-5 3 0,-1 0 1 0,12-5 0 16,17 5-108 0,0-10-20-16,11 0-5 0</inkml:trace>
      </inkml:traceGroup>
      <inkml:traceGroup>
        <inkml:annotationXML>
          <emma:emma xmlns:emma="http://www.w3.org/2003/04/emma" version="1.0">
            <emma:interpretation id="{AB5E7DB6-AD14-4C00-AFE2-AEC614AD5B6D}" emma:medium="tactile" emma:mode="ink">
              <msink:context xmlns:msink="http://schemas.microsoft.com/ink/2010/main" type="line" rotatedBoundingBox="8038,3955 29499,3210 29587,5754 8127,6499"/>
            </emma:interpretation>
          </emma:emma>
        </inkml:annotationXML>
        <inkml:traceGroup>
          <inkml:annotationXML>
            <emma:emma xmlns:emma="http://www.w3.org/2003/04/emma" version="1.0">
              <emma:interpretation id="{7DD4650F-B50A-4C68-AA40-FC6105E03BE1}" emma:medium="tactile" emma:mode="ink">
                <msink:context xmlns:msink="http://schemas.microsoft.com/ink/2010/main" type="inkWord" rotatedBoundingBox="8057,4500 12426,4348 12489,6149 8120,630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0503.0054">6716 4002 1580 0,'0'0'70'0,"0"0"14"0,0 0-67 0,0 0-17 16,0 0 0-16,0 0 0 0,0 0 110 0,0 0 18 15,0 0 4-15,0 0 1 0,0 15-55 0,0 5-11 16,0 0-3-16,-6 6 0 0,0 4-24 0,1-5-6 16,-1 5-1-16,0 0 0 0,-5 5-18 0,5 1-4 15,-5-6-1-15,5 0 0 0,1-5-10 0,-7 5-11 16,7-5 3-16,-1 0 0 15,0 1-109-15,6-6-22 0,-5-5-4 0</inkml:trace>
          <inkml:trace contextRef="#ctx0" brushRef="#br0" timeOffset="30645.6438">7112 3374 518 0,'5'-15'46'0,"1"0"-37"16,-6-6-9-16,0 11 0 0,0 0 292 0,0 0 57 0,-6 5 11 0,6 5 3 15,-11-5-237-15,5 10-47 16,-5-5-10-16,5 10-947 0</inkml:trace>
          <inkml:trace contextRef="#ctx0" brushRef="#br0" timeOffset="30260.9453">6569 3223 1674 0,'0'0'36'0,"0"-10"8"0,-6-5 2 0,-5 0 2 0,-1 5-39 0,1-5-9 16,0 5 0-16,-6-1 0 0,-12 1 48 16,7 5 8-16,-1 5 2 0,-11 5 0 0,-5 5-37 0,-7 11-7 15,1-1-2-15,-6 0 0 0,0 5-12 0,0 5 0 16,-5 5 8-16,-1-5-8 0,6 6 0 0,6 4 0 16,-6 0 0-16,6 0 0 0,6 1 0 0,5-1 0 15,5 0 0-15,7-5 0 0,5 0 0 0,11 6 0 16,0-11 0-16,12 5-10 0,0 0 10 0,11 0-12 15,0-5 12-15,5 1-12 0,12-6 12 0,-6 0 0 16,6 0 0-16,0-5 0 0,0 0 0 0,0 0 14 16,-6 0-3-16,6-4-1 0,-11 4 29 0,-6 0 5 15,0 0 2-15,-6 0 0 0,-5-5-2 0,-6 5-1 16,-6-5 0-16,1 10 0 0,-12 0-8 0,0 6-2 16,-6-1 0-16,-5 0 0 0,0 0-1 0,-1 5 0 15,-5-5 0-15,-5 6 0 0,5-6-45 0,-6-5-10 16,6 0-1-16,0 0-1 15,0 0-29-15,6-5-6 0,0 6 0 0,5-6-614 0,-5 0-122 16</inkml:trace>
          <inkml:trace contextRef="#ctx0" brushRef="#br0" timeOffset="34833.0818">7615 3796 633 0,'0'0'28'0,"-6"-5"6"0,6-5-34 0,0 0 0 0,-5 0 0 0,5 10 0 15,0-10 184-15,0 0 29 0,0 0 7 0,0 0 0 16,5 0-103-16,-5 0-21 0,0 10-4 0,11-11 0 16,6 1-18-16,-5 0-3 0,5 0-1 0,5 0 0 15,1 5-33-15,5 5-6 0,1 0-2 0,4 5 0 16,1-5-16-16,0 0-3 0,6 0-1 0,5 5 0 15,0-5-9-15,-5 0 0 0,0 0 9 0,-1-10-9 16,1 10 9-16,5-5-9 0,-5-5 12 0,-1 5-12 16,1-5 0-16,-1 5 0 0,1-5 0 0,-12 10 0 0,1 0 0 15,-7 0 0-15,-5 10 0 0,-6 0 0 0,-5 5 0 0,-6 10 0 16,-6 0 0-16,-11 11 0 0,-5 4 0 0,-12 5 0 16,-6 5 0-16,1 6 0 0,-12-1 22 0,6 0 1 15,-6 6 0-15,0-1 0 0,0 0-23 0,0 1 0 16,0-1 0-16,6-5 0 0,5 5 0 0,6-9-10 15,6-6 1-15,5-5 0 0,1 0 9 0,10-4 14 16,1-6-3-16,0-5-1 0,5-5-2 0,6-5-8 16,0-15 12-16,17 10-4 0,6-5-8 0,-1-5 0 15,12-5-12-15,12-10 12 0,4 0-15 0,-4-5 5 16,5 0 1-16,5 5 0 16,1 0-119-16,-6-5-23 0,0 4-5 0</inkml:trace>
          <inkml:trace contextRef="#ctx0" brushRef="#br0" timeOffset="35054.6182">7988 4279 1497 0,'-23'5'66'0,"23"-5"14"0,0 0-64 0,0 0-16 0,-11 5 0 0,11-5 0 15,0 0 120-15,0 0 20 0,0 0 4 0,0 0 0 0,0 0-80 0,23 0-17 16,-1-10-3-16,12 5-1 0,6-10-18 0,5-1-3 16,12 1-1-16,5 0 0 15,0 0-92-15,0 0-18 0,1-5-4 16</inkml:trace>
          <inkml:trace contextRef="#ctx0" brushRef="#br0" timeOffset="35432.1052">9340 3967 1792 0,'-6'5'40'0,"-5"5"8"0,5 5 1 0,0 0 1 0,6 5-40 0,0 0-10 15,6-5 0-15,0 1 0 0,11 4 54 0,0-10 9 16,5 0 1-16,7-5 1 0,-1-5-33 0,11-5-8 16,1-5 0-16,5 0-1 0,-5 0-5 0,5-10-1 15,6-6 0-15,-11 1 0 0,-1 0-6 0,-5 0-2 0,-6 0 0 16,-5-5 0-16,-6-6 4 0,-6 6 1 0,-11-5 0 15,0 5 0-15,-5-5-14 0,-7 5-12 0,1-1 3 0,-6 1 0 16,6 5 24-16,-6 0 5 0,0 0 0 16,0 10 1-16,-6 5 6 0,-5 0 1 0,5 10 0 0,1 10 0 15,-12 0-2-15,6 5 0 0,-1 10 0 0,-5 10 0 16,0 0-7-16,-5 6-2 0,-1-1 0 0,-5 5 0 16,0 10-7-16,11-4-2 0,-6-1 0 0,12 0 0 15,5 0-8-15,6 6 0 0,0-6 0 0,6 5 0 16,5 1 0-16,12 4 0 0,5-5 12 0,1 6-4 15,10-6-21-15,7 5-5 0,5-5-1 0,11-4 0 16,6-1-204-16,5-15-41 0,69 10-8 16,5-40-1-16</inkml:trace>
        </inkml:traceGroup>
        <inkml:traceGroup>
          <inkml:annotationXML>
            <emma:emma xmlns:emma="http://www.w3.org/2003/04/emma" version="1.0">
              <emma:interpretation id="{A324D164-A688-4EA7-942B-26B6EF830E6E}" emma:medium="tactile" emma:mode="ink">
                <msink:context xmlns:msink="http://schemas.microsoft.com/ink/2010/main" type="inkWord" rotatedBoundingBox="14584,3727 16656,3656 16735,5948 14664,602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6596.5485">13706 3525 1177 0,'0'0'52'0,"5"-5"11"0,7-6-51 0,-1 1-12 16,6-5 0-16,0 0 0 0,6-5 64 0,5-5 9 16,0 0 3-16,6 0 0 0,0-5-13 0,0-6-3 15,0 1 0-15,-6 0 0 0,0-5-37 0,-5 0-8 0,-6 4-2 16,0-4 0-16,-6 0 15 0,-11 0 2 0,6 5 1 0,-12-6 0 15,-11 1 9-15,6 0 1 0,0 0 1 0,-1-6 0 16,-10 6-14-16,5 0-2 0,0-5-1 0,-6 5 0 16,6 9-5-16,-5-4 0 0,5 0-1 0,-6 0 0 15,0 5-11-15,1 5-8 0,5-1 9 0,-6 6-9 16,6 5 0-16,0 0 8 0,0 10-8 0,-5 5 0 16,-1 0 25-16,0 5 3 0,1 10 0 0,-1 10 0 15,1 0-16-15,-1 16-4 0,-5-1 0 0,5 10 0 16,6 5 11-16,-6 11 1 0,7-1 1 0,-7 16 0 15,6 9 21-15,6-4 4 0,-6 14 1 0,5-4 0 16,-10 4 4-16,5 6 1 0,-6-1 0 0,1-4 0 16,5-1-16-16,-6 1-2 0,0-6-1 0,6-14 0 0,0-1-2 15,0-14-1-15,0-1 0 0,0-5 0 0,-5 6-30 16,5-11 0-16,6 0-11 0,-1-4 11 16,-5-11-86-16,6 0-10 0,-6 5-1 0,11-10-709 15,-5-4-142-15</inkml:trace>
          <inkml:trace contextRef="#ctx0" brushRef="#br0" timeOffset="36144.8186">12784 3620 1108 0,'0'0'49'0,"11"-20"11"0,1 0-48 0,-1-5-12 15,6 0 0-15,-6-1 0 0,0 1 110 0,-5 0 20 16,0 0 4-16,-1 5 1 0,1-5-38 0,-6 5-7 16,0 5-2-16,-6 5 0 0,1-1-26 0,-7 1-6 15,-5 5 0-15,1 0-1 0,-13 10-30 0,-5 0-5 16,-5 11-2-16,-7-1 0 0,-4 10-18 0,-1 10 8 16,-12 5-8-16,7 0 0 0,-1 6 0 0,6 4 0 15,1 0 0-15,4 5 0 0,7 1 0 0,-1-1 0 16,6-5 0-16,12 1 0 0,5-6 0 0,5 0 0 0,1-5 8 15,11-10-8-15,6 1 0 0,5-6 0 0,0-5 0 16,12-5 0-16,0 0 0 0,5-10 0 0,11-5 0 16,1-5 0-16,0 0 12 0,-1-10 6 0,18-5 1 15,-12 0 0-15,6-10-5 0,-6-1-1 0,6-9 0 16,-6 5 0-16,-5-10 31 0,-6-1 5 0,0 1 2 0,-6 0 0 16,-5-5-39-16,-6-6-12 0,0 6 0 0,-6 5 0 15,-6 0 12-15,1 4-12 0,0 6 12 0,-6 5-12 16,-6 5 8-16,0 10-8 0,1 0 0 0,-6 5 0 15,-6 5-13-15,0 0-7 0,0 10 0 0,-6 0-712 16,0 10-143-16</inkml:trace>
          <inkml:trace contextRef="#ctx0" brushRef="#br0" timeOffset="36813.8734">13055 4143 633 0,'0'0'56'0,"0"0"-44"15,0-10-12-15,-5 0 0 0,5 10 195 0,0 0 37 16,0 0 7-16,5-10 1 0,7 0-102 0,-1 0-21 0,6 0-4 0,0 5-1 15,11-6-24-15,1 1-4 0,4-5-2 0,7 0 0 16,0 0-22-16,-1 0-4 0,6 5 0 0,1 0-1 16,-1 0-24-16,6 0-5 0,0 0-1 0,0 5 0 31,0 0-149-31,-1 0-31 0,7 5-5 0,-6-10-784 0</inkml:trace>
        </inkml:traceGroup>
        <inkml:traceGroup>
          <inkml:annotationXML>
            <emma:emma xmlns:emma="http://www.w3.org/2003/04/emma" version="1.0">
              <emma:interpretation id="{372D1076-8A05-4C41-B664-FEC04EE68CFF}" emma:medium="tactile" emma:mode="ink">
                <msink:context xmlns:msink="http://schemas.microsoft.com/ink/2010/main" type="inkWord" rotatedBoundingBox="18969,3685 25859,3446 25919,5168 19029,540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8095.6561">16630 3600 921 0,'0'0'82'0,"0"0"-66"15,0 0-16-15,0 0 0 0,0 0 52 0,0 0 6 16,0 0 2-16,0 0 0 0,0 0 12 0,11-5 2 16,0-5 1-16,6 5 0 0,0 0-1 0,0-10 0 15,11 5 0-15,-5 0 0 0,5 0-15 0,6-5-3 16,-5-1-1-16,10 1 0 0,-5-5-26 0,6 0-5 15,-1 0 0-15,1-5-1 0,-1 0-14 0,1 0-9 16,0-1 12-16,-6 1-12 0,-1-10 0 0,-4 10 0 16,-7-10 0-16,1 5 0 0,0-6 8 0,-6 1-8 15,-6 0 0-15,-5-5 0 0,-1 5 0 0,1-1 0 0,-6 1 0 16,0-5 0-16,-11 5 9 0,5 0-9 0,0 5 0 16,-5 4 9-16,0 1 0 0,-6 5 0 0,5 5 0 0,-10 5 0 15,-1 5 10-15,-5 0 1 0,-6 5 1 0,0 5 0 16,-6 10 18-16,-5 10 3 0,-11 10 1 0,-7 1 0 15,7-1-29-15,-6 10-6 0,5 10 0 0,0 1-8 16,7 4 26-16,-1 5-2 0,11 1 0 0,1-1 0 16,10 0-10-16,7 6-2 0,-1-1-1 0,17-5 0 15,1 1-11-15,5-1 0 0,11-4 0 0,0-1 8 16,12-10-8-16,0 0 0 0,10-4 0 0,7-11 0 16,-6-5-28-16,11-5-8 0,0-5-2 0,12-10-655 15,0-10-131-15</inkml:trace>
          <inkml:trace contextRef="#ctx0" brushRef="#br0" timeOffset="38538.4923">17631 3414 1407 0,'28'-5'62'0,"-28"5"14"0,-11-10-61 0,5 0-15 15,17-5 0-15,-5 5 0 0,5 0 108 0,-5-5 20 16,-6-1 3-16,17 1 1 0,6 0-47 0,-1 0-9 15,-11 0-1-15,6 0-1 0,12 5-35 0,5-5-7 16,-12 5-2-16,1 0 0 0,-6 10-18 0,5 0-3 16,1 0-1-16,-6 10 0 0,-6 5-8 0,1 10 0 0,-1 0 0 0,-5 10 0 15,-12 1 0-15,-5 9 0 0,5 0 0 0,-5 10 0 16,-1-9 0-16,-5-1 0 0,-5 0 0 16,5-5 8-16,11 1 8 0,1-6 0 0,-24 0 1 0,18-5 0 15,11-5-9-15,-11-5-8 0,-1-10 9 0,1 0-9 16,0 1 0-16,11-11 0 0,0 0 0 0,0 0 0 15,-12-6 27-15,12 6 5 0,12-10 2 0,5-10 0 16,-6 0-21-16,6-5-4 0,6-5-1 0,5-5 0 16,0-5-8-16,0-1 0 0,1 1 0 0,5-10 0 15,5 0 0-15,1-1 0 0,5-4 0 0,0 5 0 16,12 4 0-16,5 1 0 0,0 10-12 0,-11 0 12 16,-6 5 0-16,1 10 0 0,10 4 0 0,-11 16 12 0,-16 0-12 15,-7 11 0-15,7 4 0 0,-7 10 0 0,-5 0 0 0,-11 0 8 16,-6 10-8-16,0 5 8 0,-6-4-8 0,-5 4 0 15,-6-5 0-15,6 10 0 0,16 1 0 0,-16-1 0 16,0 0 0-16,-6 0 0 16,-6 0-121-16,17-4-20 0,6 4-4 15,0-5-1-15</inkml:trace>
          <inkml:trace contextRef="#ctx0" brushRef="#br0" timeOffset="38958.551">20147 2962 864 0,'6'-6'76'0,"5"-9"-60"0,1 0-16 0,-1 0 0 15,-5-5 83-15,-1 5 13 0,-5-5 4 0,0 0 0 16,-5 0-8-16,-1 10 0 0,-5-5-1 0,-1 5 0 16,-10 5-20-16,-1-6-4 0,0 11-1 0,-5 0 0 15,-6 0 6-15,-5 0 2 0,-1 11 0 0,-5 4 0 16,-6 0-15-16,-6 10-3 0,-5 5-1 0,-11 10 0 0,5 5-28 0,6 11-6 15,5 4-1-15,-5 0 0 0,5 1 4 0,6-1 0 16,17 5 0-16,0-4 0 0,1-6-3 16,10 0 0-16,6 1 0 0,11-6 0 0,1 0-21 0,5-5 0 15,0-4 0-15,11 4 0 16,6-10-19-16,6 0-8 0,-6-5-1 0,5 1-1 16,6-11-162-16,12-5-32 0,62 0-6 0,-34-5-2 0</inkml:trace>
          <inkml:trace contextRef="#ctx0" brushRef="#br0" timeOffset="39312.3306">20668 3263 1566 0,'0'0'34'0,"0"0"7"0,0 0 2 0,-12 5 1 0,7-5-35 0,-12 5-9 0,0 0 0 0,-6 5 0 15,1 0 92-15,-7 5 16 0,7-5 3 0,-7 11 1 16,1-6-50-16,5 10-10 0,-5-5-1 0,6 5-1 15,-1 5-34-15,0-5-8 0,6 0 0 0,6 6-8 16,0-1 8-16,5 0-8 0,0-5 0 0,6-5 0 16,0-5 8-16,6-5-8 0,0 5 0 0,-1-5 0 15,7-4 22-15,5-1-2 0,0-5-1 0,0 0 0 16,5-5-19-16,6-1 0 0,1-4 0 0,5-10 0 16,0 0 0-16,0 0 10 0,-6 0-10 0,6-10 8 15,-6 5 16-15,0-5 4 0,-5-1 0 0,0 1 0 0,-6 0 3 16,-6 5 1-16,0 0 0 0,0 0 0 0,-5-1-10 15,-6 6-2-15,0 0 0 0,0 5 0 0,-6 5-6 0,-5 0-2 16,0 5 0-16,-12 5 0 0,-5 5-12 16,-6 0 0-16,-6 10 0 0,-5 0 0 15,-6 5-49-15,6 0-13 0,0 6-2 0,5-1-668 16,6-5-134-16</inkml:trace>
          <inkml:trace contextRef="#ctx0" brushRef="#br0" timeOffset="39878.2851">21929 3349 1324 0,'28'-10'118'0,"-28"10"-94"0,0-21-24 0,-6 1 0 16,6 5 88-16,-5-5 12 0,-7 0 4 0,1 0 0 15,-6-5 14-15,0 0 3 0,0 0 1 0,-5 4 0 16,-1-4-66-16,-5 10-14 0,5-5-2 0,-5 10-1 16,0 0-27-16,-6 0-4 0,0 0-8 0,0 10 11 15,-6 0-11-15,1 10 0 0,-7 0 0 0,1 10 0 16,0 10 0-16,5 0 0 0,-5 6 0 0,5 4 0 16,1-5 0-16,5 0 0 0,0 5 0 0,6-4 0 15,5-6 0-15,6 0 0 0,11 0 0 0,1 0 0 16,-1-5 0-16,12 1 0 0,5-1 0 0,6 0 0 0,0-10 0 15,6 0 0-15,-1 0 0 0,7-5 0 0,10 0 0 16,1-10 0-16,5-10 0 0,6 0 8 0,-6 5-8 0,6-10 12 16,-6-5-12-16,6 0 12 0,-6-5-1 0,6-6 0 15,-5 1 0-15,4-10 0 0,-4-5 15 0,-1 0 3 16,6-16 1-16,5-4 0 0,1 0-15 0,0-6-3 16,5-4-1-16,0-6 0 0,-11 1-11 0,5 4 0 15,-5-4 0-15,0 0 0 0,0-1 0 0,-11 6 0 16,5 4 0-16,-11 6 0 15,0 10-20-15,-12 15-5 0,-5-1-2 0,0 16 0 0,-11 5 43 0,0 10 9 16,-6 10 2-16,0 0 0 16,-17 10-43-16,0 10-9 0,-6 15-2 0,0 6 0 0,-5 4 27 0,-6 5 0 15,0 0 0-15,0 6 0 0,0 4 0 0,1 0 0 16,-1 6 0-16,5 4 0 0,1 0 25 0,0 6 11 0,5-6 1 16,6 6 1-16,-5-6-26 0,5 0-12 0,5 1 10 15,1-1-10-15,5-5 0 0,1 1 0 0,5-1 0 16,0-4 0-1,0-6-108-15,5-5-19 0,7 0-3 0,5-4-878 0</inkml:trace>
          <inkml:trace contextRef="#ctx0" brushRef="#br0" timeOffset="40086.5385">23009 3213 1728 0,'0'0'153'0,"-6"0"-122"15,-5-5-31-15,0 10 0 0,-1 10 95 0,-5 0 13 16,6 5 2-16,-11 5 1 0,-7 0-47 0,-5 11-8 16,12-6-3-16,-7 5 0 0,1 0-5 0,6 0 0 15,-1-4-1-15,0 4 0 0,6 0-38 0,0-5-9 16,6 0 0-16,5-5 0 16,6 0-83-16,-5-9-18 0,5-1-4 0,5 0-895 15</inkml:trace>
          <inkml:trace contextRef="#ctx0" brushRef="#br0" timeOffset="40219.9873">23258 2720 1497 0,'0'0'32'0,"0"0"8"0,11-10 0 0,-5 5 4 0,5 0-36 0,0 0-8 0,6-10 0 15,-17 15 0-15</inkml:trace>
        </inkml:traceGroup>
        <inkml:traceGroup>
          <inkml:annotationXML>
            <emma:emma xmlns:emma="http://www.w3.org/2003/04/emma" version="1.0">
              <emma:interpretation id="{5E90116A-DBBD-484F-8AB0-54618CF85BE5}" emma:medium="tactile" emma:mode="ink">
                <msink:context xmlns:msink="http://schemas.microsoft.com/ink/2010/main" type="inkWord" rotatedBoundingBox="26781,4089 29526,3994 29587,5754 26842,5849"/>
              </emma:interpretation>
              <emma:one-of disjunction-type="recognition" id="oneOf8">
                <emma:interpretation id="interp8" emma:lang="" emma:confidence="1">
                  <emma:literal>g</emma:literal>
                </emma:interpretation>
                <emma:interpretation id="interp9" emma:lang="" emma:confidence="0">
                  <emma:literal>,</emma:literal>
                </emma:interpretation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8</emma:literal>
                </emma:interpretation>
                <emma:interpretation id="interp12" emma:lang="" emma:confidence="0">
                  <emma:literal>Q</emma:literal>
                </emma:interpretation>
              </emma:one-of>
            </emma:emma>
          </inkml:annotationXML>
          <inkml:trace contextRef="#ctx0" brushRef="#br0" timeOffset="41381.1858">26555 3077 1267 0,'57'-20'56'0,"-40"5"12"0,-17 0-55 16,5-5-13-16,6 5 0 0,-5-5 0 0,0-1 85 0,5 1 15 15,0-5 2-15,1 0 1 0,-1 0-34 0,-11-5-6 16,0 10-2-16,0-5 0 0,-6-1-26 0,-5 6-6 16,-6 5-1-16,6 0 0 0,-6 0-28 0,-11 5 0 15,-12 0 0-15,0 10 0 0,-5-5 0 0,0 10 0 16,0 0 0-16,-12 5 0 0,6 5 24 0,6 10 0 16,0 5-1-16,-6 6 0 0,6 4-23 0,-1 5 0 15,7-5 0-15,-1 11 0 0,12-1-14 0,0 0-7 16,-1-5-2-16,12-4 0 0,6-1 34 0,5 0 6 0,1-10 2 15,10 0 0-15,1-5-31 0,5-4-5 0,12-11-2 0,0 0 0 16,5-5 27-16,6-5 4 0,5 0 2 16,7-10 0-16,-7-5-3 0,18-1-1 0,5-9 0 0,6 0 0 15,-12 0 18-15,7-5 4 0,-7-5 1 0,6 0 0 16,-5-6-8-16,-1-4-1 0,-10 0-1 0,-1 0 0 16,0 4-9-16,-11 11-2 0,-6-5 0 0,1 10 0 15,-7 5-4-15,1 5-8 0,-6 10 11 0,-6 5-11 16,-5 10 0-16,0 10 0 0,5 5 0 0,-11 10 0 15,-6 0 0-15,1 11 0 0,-1-1 0 0,0 10 0 16,-5 0 0-16,5 6 0 0,-11-1 0 0,6 5 0 16,0 1-23-16,-12 4-8 0,-5 6-1 15,0-6-1-15,-6 0 77 0,-6 1 16 0,0-6 4 0,-11 0 0 0,-5-4-28 16,-6-6-6-16,-12 5-1 0,1-4 0 0,-6-6-5 0,5 0-2 16,-5-5 0-16,5 6 0 0,6-16-7 0,1-5-2 15,4 0 0-15,7-5 0 0,5-5 2 0,6-9 0 16,5-1 0-16,12-10 0 0,5 0 9 0,6-5 3 15,6-6 0-15,0-4 0 0,-1 0 1 0,7-5 1 16,-7 0 0-16,12-10 0 0,6-5-29 0,11-5 0 16,11-1-11-16,6 1 11 0,11 0 0 0,6-5 0 15,11-6 0-15,1 1 0 16,-1 5-59-16,11 0-4 0,1-6-1 0,11-4 0 0,0 0-148 0,5 4-31 0,85-59-5 16,-39 34-680-16</inkml:trace>
          <inkml:trace contextRef="#ctx0" brushRef="#br0" timeOffset="40651.6536">24259 2951 1843 0,'0'0'40'0,"23"0"9"0,-23 0 2 0,22 0 1 16,-5 11-42-16,0-1-10 0,-6 5 0 0,6 5 0 0,-5 5 37 0,-1 0 6 16,-5 5 1-16,-1 5 0 0,1 1-6 0,-12 4-1 15,-5-5 0-15,5 5 0 0,-5-10 7 0,-6 6 2 16,0-11 0-16,6 5 0 0,-6-5-10 0,5-5-3 16,-4 0 0-16,10-5 0 0,-5-5 25 0,-1 5 5 15,7-10 1-15,5-5 0 0,-6 5-64 0,6-5-15 16,0 0-1-16,0 0-1 0,0 0 27 0,17-10 6 15,-6-5 0-15,6-10 1 0,0 0-17 0,6-5 0 16,-1 0-11-16,7-10 11 0,5-1 0 0,0-4-8 16,11-10 8-16,6-1 0 0,-6 1-9 0,11 0 9 15,-5 5-13-15,12 4 5 0,-1 6-2 0,-6 5 0 16,1 10 0-16,-6 5 0 0,-12 10 10 0,-5 10 0 16,-5 5 0-16,-1 10-8 0,-11-5 8 0,0 15 0 15,-6 0 0-15,-5 10 0 0,-6 0 0 0,0 6 9 0,-6-1-9 16,0 5 0-16,-5-10 24 0,0 6-3 0,11-1 0 15,0 0 0-15,-6 0-35 0,6-5-7 0,6 1-2 0,-1-1 0 32,1 0-117-32,11 0-23 0</inkml:trace>
        </inkml:traceGroup>
      </inkml:traceGroup>
      <inkml:traceGroup>
        <inkml:annotationXML>
          <emma:emma xmlns:emma="http://www.w3.org/2003/04/emma" version="1.0">
            <emma:interpretation id="{73C46781-47A7-4A7C-9C9D-70BA26D38F13}" emma:medium="tactile" emma:mode="ink">
              <msink:context xmlns:msink="http://schemas.microsoft.com/ink/2010/main" type="line" rotatedBoundingBox="2649,7527 23399,6495 23537,9277 2788,10309">
                <msink:destinationLink direction="with" ref="{F2E2DEBB-7772-43D4-8B8B-4388B8C707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52EE9A0-46CC-48E8-B0EA-AD34490DCB4B}" emma:medium="tactile" emma:mode="ink">
                <msink:context xmlns:msink="http://schemas.microsoft.com/ink/2010/main" type="inkWord" rotatedBoundingBox="2683,8211 4556,8118 4648,9972 2775,1006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2927.8527">1501 7551 1551 0,'6'5'68'0,"-6"-5"16"16,0 0-68-16,11 5-16 0,-5 0 0 0,5 0 0 0,6-5 72 0,-6 0 10 15,6 0 2-15,6-5 1 0,0 0-43 0,5-10-9 16,-5 0-1-16,11 0-1 0,-1-10-15 0,-4-5-4 16,5 0 0-16,0-6 0 0,0 1 10 0,-6-5 2 15,-6 0 0-15,1 5 0 0,0-1 4 0,-12 6 2 16,6 0 0-16,-11 0 0 0,-6-5-7 0,0 10-2 15,-6-6 0-15,-5 6 0 0,5 0-7 0,-5 5-2 16,-1-5 0-16,-5 0 0 0,0 0-4 0,6 0-8 16,-6 4 11-16,0 6-11 0,0 0 8 0,0 5-8 15,6 5 0-15,0-5 0 0,-6 10 8 0,5 0-8 16,1 5 0-16,5 5 0 0,-5 15 0 0,0 0 0 16,-1 11 8-16,1 4-8 0,5 10 12 0,-5 10 0 15,-6 11-1-15,12-1 0 0,-7 6 15 0,1 4 3 16,-6-5 1-16,0 6 0 0,6-1 2 0,-6 1 0 15,0 4 0-15,0 1 0 0,0-1-13 0,0-4-3 16,-6 4 0-16,1-5 0 0,5-4-16 0,0-6 8 16,-6-9-8-16,6 4 0 0,0-10-58 0,6 1-18 0,0-6-4 0,5-5-671 15,0-10-133-15</inkml:trace>
          <inkml:trace contextRef="#ctx0" brushRef="#br0" timeOffset="42505.4994">811 7426 864 0,'-17'-16'76'0,"12"11"-60"0,-1-5-16 0,-11 5 0 15,6-5 104-15,-6 5 17 0,0 0 4 0,0 0 1 16,0 5-25-16,0 5-5 0,-6 0 0 0,1 5-1 16,-1 0-66-16,-5 5-13 0,5 1-2 0,-5-1-1 15,0 10-13-15,-6 0 0 0,5 5 0 0,1 0 0 16,5 5 0-16,-5 6 0 0,0 4 8 0,0 5-8 16,-1 5 21-16,7 6 2 0,5 4 0 0,0 6 0 0,0-1 2 0,11 0 1 15,6-4 0-15,0-1 0 0,0-10-16 0,6-4-10 16,5-1 12-16,0-5-12 0,1-10 13 0,5-5-4 15,0-9-1-15,-6-1 0 0,12-10-8 0,-6-5 0 16,5-15 0-16,1 0 8 0,11-5 15 0,0-11 2 16,0-4 1-16,0-5 0 0,0-5 12 0,-1-5 2 15,-10-1 1-15,5 1 0 0,-11 0-14 0,0-5-3 16,-11-1-1-16,0-4 0 0,-6 0-8 0,-6 4-2 16,-11 1 0-16,0 0 0 0,0 0-1 0,0-1-1 15,-6 1 0-15,7 10 0 0,-1 0-11 0,0 9 0 16,-6 6 0-16,0 5 0 0,12 5-11 0,0 5-4 15,-6 10-1-15,11 0-672 0,-5 5-136 16</inkml:trace>
          <inkml:trace contextRef="#ctx0" brushRef="#br0" timeOffset="43141.4698">1416 8175 1609 0,'-28'0'35'0,"17"5"7"15,-6-5 2-15,0 0 2 0,0 5-37 0,0-5-9 0,0 0 0 0,0 5 0 16,6-5 94-16,-1 0 17 0,12 0 3 0,0 0 1 0,0 0-66 0,-5-10-13 16,5 0-2-16,5 0-1 0,7-1-21 0,5-4-12 15,-6-5 12-15,12 5-12 0,11 0 0 0,5-5 0 16,-5 5 0-16,6 0 0 0,-1 0 0 0,12 0-12 15,-6 5 0-15,12 0-622 16,-6 0-124-16</inkml:trace>
        </inkml:traceGroup>
        <inkml:traceGroup>
          <inkml:annotationXML>
            <emma:emma xmlns:emma="http://www.w3.org/2003/04/emma" version="1.0">
              <emma:interpretation id="{B6D4DB36-06F9-4528-BA30-036FA075596A}" emma:medium="tactile" emma:mode="ink">
                <msink:context xmlns:msink="http://schemas.microsoft.com/ink/2010/main" type="inkWord" rotatedBoundingBox="6995,7311 9489,7187 9621,9845 7127,996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3531.4925">4634 7466 2138 0,'-17'0'47'0,"0"0"9"0,-5 0 3 0,5 0 1 0,-6 5-48 0,12-5-12 0,-6 0 0 0,11 0 0 16,6 0 50-16,0 0 7 0,17 0 2 0,6-5 0 15,11 5-44-15,11-10-15 0,12 0 9 0,5-5-9 16,17 0 14-16,0-6-2 0,0 1-1 0,1 0 0 0,4-5-11 0,-10 10 0 16,-1-5 9-16,1 5-9 0,-17-5 0 0,5 10 0 15,0-5 0-15,-6 4 0 16,-5 1-33-16,-5 5-2 0,-7 5 0 0,1 0 0 15,-6 5-121-15,-12-5-24 0,1 5-4 0</inkml:trace>
          <inkml:trace contextRef="#ctx0" brushRef="#br0" timeOffset="43779.6287">5596 6601 1094 0,'-17'-15'97'0,"17"15"-77"16,0-15-20-16,0 10 0 0,0 5 68 0,-6-5 9 16,6 5 3-16,0 0 0 0,0 0 26 0,-11 5 6 0,0 10 0 0,-1 10 1 15,1 5-33-15,-6 16-6 0,-6 4-2 0,1 10 0 16,-1 6-13-16,-5 4-3 0,-12 10-1 0,12 6 0 16,-6-1-9-16,-6 6-2 0,1-1 0 0,-1 1 0 15,-11-6-14-15,6 6-3 0,0-6-1 0,0 6 0 16,-6-6-15-16,0 1-3 0,6-11-8 0,11 0 12 15,-6-4-44 1,6-6-8-16,6-15-3 0,5 1 0 0,1-16-121 16,5 0-25-16</inkml:trace>
          <inkml:trace contextRef="#ctx0" brushRef="#br0" timeOffset="44459.4435">6857 5938 1360 0,'11'-41'60'0,"-5"26"13"0,5 0-58 0,1 5-15 16,-7 5 0-16,1-5 0 0,-6 10 96 0,0 0 17 16,0 0 3-16,0 0 1 0,0 0-45 0,-11 25-8 15,-6 10-3-15,-6 6 0 0,0 9-41 0,-11 5-9 16,-5 5-2-16,5 11 0 0,-11 4 14 0,-1 1 2 15,1 4 1-15,-6 6 0 0,0 4 7 0,6 1 2 16,-6-1 0-16,0 6 0 0,6 4-3 0,-6 6-1 16,0 4 0-16,-5-4 0 0,5-6-16 0,6-4-3 15,-12 4-1-15,6-9 0 0,0-1-11 0,6-9 0 16,-6-6 9-16,6-4-9 0,5-11 20 0,6-10-1 16,6-5 0-16,0-14 0 0,0-1-19 0,11-10-9 0,-6-5 1 15,12-5 0-15,-1-5 8 0,12-5 9 0,-5-10-1 0,-1-5-8 16,6-5 0-16,6-5 0 0,-1-6 0 0,7-4 0 15,5-5 8-15,0 0-8 0,5-5 0 0,1-1 0 16,11 1 0-16,0 10 0 0,0 0 0 0,0 5 0 16,-6 15-12-16,0 4-5 0,0 6-2 0,1 15 0 15,-1 6 19-15,0 9-12 0,0 10 12 0,1 5-10 16,-1 10 10-16,0-4 0 0,1 4 0 0,-1-5 0 16,6-5-12-16,-6 1 4 0,6-11 0 0,0-10 0 15,0 0-15-15,5-10-2 16,1-5-1-16,5-5 0 0,6-10 15 0,6 0 11 0,-6-5-13 0,0-5 5 0,-1-5 8 0,1-1 0 15,-5 1 0-15,-1-10 0 0,-6 0 0 16,-5-5 9-16,-5 0-1 0,-1-1-8 0,-5-4 20 0,-7 5-4 16,-4 0 0-16,-1-6 0 0,0 1 2 0,-5 5 0 15,0 0 0-15,-6-1 0 0,5 6-18 0,-5 0 10 16,6 0-10-16,-6 10 8 0,-6 5-8 0,1 5 0 16,5 0 0-16,-6 9 8 0,0-4-8 0,-5 5 0 15,5 5 0-15,-11 5 0 0,1 11 8 0,-7 4-8 16,0 5 8-16,-5 10-8 0,-12 0 8 0,6 10-8 15,-11 11 0-15,6-1 8 0,-1 0 4 0,0 6 0 16,1-1 0-16,11-5 0 0,5 6-12 0,0-1 0 16,12-5-10-16,0 0 10 0,-1-9 0 0,7-1 10 15,10-5 0-15,7 0 0 0,10-4-10 0,1-1-14 16,11-5 3-16,6-5 1 0,5 0-10 0,11-10-3 0,7-5 0 16,4 0-695-16,18-10-139 0</inkml:trace>
        </inkml:traceGroup>
        <inkml:traceGroup>
          <inkml:annotationXML>
            <emma:emma xmlns:emma="http://www.w3.org/2003/04/emma" version="1.0">
              <emma:interpretation id="{3BFF60DC-67DA-47B5-BF94-E0F53FC9884A}" emma:medium="tactile" emma:mode="ink">
                <msink:context xmlns:msink="http://schemas.microsoft.com/ink/2010/main" type="inkWord" rotatedBoundingBox="12631,7107 19633,6758 19767,9464 12766,981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5666.6723">12122 7340 1148 0,'0'0'51'0,"-5"-10"10"0,-1-5-49 0,6 0-12 15,-6-5 0-15,1 0 0 0,-1 0 124 0,6-1 23 16,0 6 4-16,0 0 1 0,6 5-58 0,-6-5-11 16,5 5-3-16,1-5 0 0,-6 5-32 0,11 0-6 15,-11 10-2-15,0 0 0 0,6 5-12 0,5 15-4 16,1 5 0-16,-7 10 0 0,1 6-10 0,-12 9-2 15,1 5-1-15,-7 0 0 0,1 6 3 0,-6-1 1 16,6-5 0-16,-6 1 0 0,-6 4 9 0,6-5 3 16,-6-4 0-16,6-1 0 0,-5-5 1 0,5-10 1 15,0 0 0-15,0-9 0 0,6-6 5 0,-1-5 1 16,1-5 0-16,5 0 0 0,6-10 6 0,0 0 2 0,0 0 0 16,-5-15 0-16,5-5-15 0,0 0-4 0,5-11 0 15,7-9 0-15,5 0-3 0,5-10-1 0,7-6 0 16,-1 1 0-16,11-5-20 0,1 0 0 0,5-6 0 0,6-4 0 15,6 4-14-15,-1 1 2 0,6 5 1 16,1-1 0 0,5 6-78-16,5 0-16 0,-5 5-3 0,5-1-1 0,-5 6-119 15,0 10-23-15</inkml:trace>
          <inkml:trace contextRef="#ctx0" brushRef="#br0" timeOffset="45999.8791">13395 7018 1134 0,'0'0'50'0,"0"0"10"0,0 0-48 16,0 0-12-16,0 0 0 0,0 0 0 0,-6 15 105 0,0-4 19 16,1 9 3-16,-7 0 1 0,-5 5-46 0,-5 10-9 15,-6 5-1-15,-1 6-1 0,1 4-7 0,-6-5 0 16,0 0-1-16,6 1 0 0,0 4-15 0,5-10-4 16,0 0 0-16,6-5 0 0,0 1-28 0,12-11-7 15,-7 0-1-15,7-5 0 0,5-5 0 0,0-5-8 16,0-10 12-16,0 0-4 0,22 0 4 0,1-5 1 15,5-5 0-15,1 0 0 0,5-5 1 0,5-5 0 16,12-5 0-16,-6 0 0 0,-5-1 18 0,5-4 3 16,0-5 1-16,-5 0 0 0,0 5-17 0,-7 0-3 15,-10-6-1-15,5-4 0 0,-11 0-6 0,0 0-1 16,-11 4 0-16,0 6 0 0,-6 5-8 0,-12 0 0 16,7 0 0-16,-12 10 0 0,-12 5 29 0,1 0 1 15,0 0 0-15,-12 10 0 16,6 5-66-16,-5 5-14 0,-7-5-2 0,1 10-1 15,0 10-162-15,0 5-32 0</inkml:trace>
          <inkml:trace contextRef="#ctx0" brushRef="#br0" timeOffset="45190.7422">10906 6837 1414 0,'0'0'31'0,"0"0"6"0,0 0 2 0,0 0 1 0,-5-5-32 0,5 5-8 15,0-15 0-15,0 15 0 0,0 0 96 0,0 0 16 0,0 0 4 16,0 0 1-16,5 15-77 0,-5 0-15 0,-5 11-3 0,-7 9-1 16,1 15 9-16,5 0 2 0,-5 11 0 0,0 4 0 15,-6 5 3-15,0 6 1 0,-6-1 0 0,1 6 0 16,-7-1 13-16,-5 0 3 0,6 1 1 0,-6-1 0 15,-5 6-11-15,5-6-2 0,-6 1-1 0,6-11 0 16,-5-5-22-16,5-4-4 0,5-6-1 0,1-10 0 16,0-4-12-16,5-6 9 0,1-5-9 0,5-10 8 15,-6-5-8-15,12-5 12 0,-1-5-12 0,1 5 12 16,5-10-3-16,-5-5 0 0,11 0 0 0,-6-5 0 16,6-5-1-16,0-5 0 0,0-5 0 0,6-5 0 15,5-11-8-15,1-9 0 0,5-5 9 0,0-11-9 16,0-4 0-16,5-5 8 0,-5-11-8 0,6 6 0 0,-1-6 0 15,12-4 0-15,-5-6 0 0,5-4 0 0,11-1-13 16,-6 6 2-16,7-6 1 0,10 6 0 0,1-1-9 0,5 11-1 16,11 4-1-16,1 11 0 0,5 5-1 0,-5 4 0 15,-1 1 0-15,-5 15 0 0,0 9 12 0,-6 11 10 16,-5 5-13-16,-12 15 5 0,0 0 8 0,-5 15 0 16,-6 5 0-16,-6 5 0 0,-5 6 12 0,-6-1 5 15,0 10 1-15,-12 0 0 0,-5 0-18 0,-5 0 0 16,-7 6 0-16,-5-6 0 0,-5 5 8 0,-12 0-8 15,-6 0 9-15,-5 6-9 0,0-6 15 0,-12 0-3 16,1 5-1-16,-12-9 0 0,-6-1-11 0,6-5 0 16,-5 5 9-16,11-5-9 0,5 5 0 0,6-9 0 15,6-1 0-15,5-5 0 16,1 5-68-16,10-10-12 0,7 5-3 0,-1-5-965 0</inkml:trace>
          <inkml:trace contextRef="#ctx0" brushRef="#br0" timeOffset="46541.8613">14831 5671 1324 0,'0'0'118'0,"0"0"-94"16,0 0-24-16,0 0 0 0,6 15 106 0,0 5 17 16,-6 5 3-16,5 6 1 0,-10 14-19 0,-1-5-3 15,-11 10-1-15,6 11 0 0,-12-1-32 0,0 15-8 16,1 1 0-16,-7 4-1 0,1 6-11 0,-6-6-3 15,0 1 0-15,-5-1 0 0,-1 0-29 0,1-4-7 16,-1-1-1-16,-5 1 0 0,5-6 16 0,6 0 4 16,0 1 0-16,12-11 0 0,-1-5-20 0,0-4-3 15,6-11-1-15,0 0 0 0,0-5-8 0,6-5 0 16,0-9 0-16,11-1 0 0,0-5 0 0,-6-5 0 16,6-10 0-16,0 0 0 0,0 0 0 0,12 0 0 15,-1-5 0-15,6-10 0 0,-6 0 0 0,6-5 13 0,6-11-3 16,-1 1-1-16,12-10-9 0,0 0 8 0,11-5-8 15,1-6 8-15,5 1-8 0,5-5-11 0,6-1 3 0,6 6 0 16,-6 5-7-16,12 5-1 0,-6 9 0 0,5 1 0 16,-5 10 16-16,-11 10 0 0,-12 10 0 0,-5 0 0 15,-6 5 0-15,-12 10 0 0,-5 5 8 0,-17 6-8 16,0-1 0-16,-6 10 0 0,-11 0 0 0,-11 5 0 16,0 0 0-16,-12 1 0 0,6 4 0 0,-11 0 0 15,0 5 8-15,-6-4-8 0,0-6 12 0,6-5-12 16,-12 0 8-16,6 0-8 0,-5-4 0 0,-6-6 0 15,5-10-26-15,-5 0-12 0,0 0-2 0,-1-5-1 16,7-5 4-16,-1 0 1 0,1-5 0 0,5 0 0 16,11 0-46-16,1-10-9 0,5 5-1 0,11-10-584 15,6-5-117-15</inkml:trace>
          <inkml:trace contextRef="#ctx0" brushRef="#br0" timeOffset="46799.0149">16194 5510 1209 0,'6'-30'53'0,"-6"30"12"0,0 0-52 0,11-15-13 16,0 5 0-16,-11 10 0 0,0 0 200 0,12 0 36 16,5 10 8-16,-6 15 2 0,-5 10-134 0,-1 11-28 15,-5 9-4-15,-5 10-2 0,-7 1-12 0,1 4-2 0,-12 5-1 16,1 6 0-16,-6-1-9 0,-1 1-2 15,-5 4 0-15,6 1 0 0,0-1-32 0,-6-5-6 0,0-4-2 16,6 4 0-16,-12-4-12 0,6-6 0 0,6 0 0 0,0 6 0 31,-6-11-88-31,11 1-18 0,0-6-3 0,6 0-1039 0</inkml:trace>
          <inkml:trace contextRef="#ctx0" brushRef="#br0" timeOffset="47143.3799">16302 7265 1796 0,'0'0'80'0,"17"-10"16"0,5 5-77 0,7-10-19 15,-1 4 0-15,0-4 0 0,12 0 62 0,-1-10 9 16,6 5 1-16,6-5 1 0,6-5-9 0,-1-5-3 16,1-1 0-16,0-4 0 0,-1 5-31 0,1-5-6 15,-18 0-2-15,1-1 0 0,-6 1 11 0,-6 0 3 16,-5 0 0-16,-12 5 0 0,0 4-4 0,-11 6 0 15,-5-5 0-15,-7 5 0 0,-5 10 0 0,0 5 0 16,0 0 0-16,-11 0 0 0,-6 5-19 0,0 10-4 16,0 5-1-16,-5 10 0 0,-6 0-8 0,5 5 0 15,0 5 0-15,-5 5 0 0,6 6 0 0,-1-1 0 16,6 0 0-16,6 5 0 0,-1-4 0 0,7 4 0 16,-1 0 0-16,6 5 0 0,6-4 0 0,0 4 0 15,-1-5 0-15,1 0 0 0,5 6 0 0,6-11-11 16,6 0 3-16,0 0 0 15,5 0-36-15,12-4-6 0,-1-6-2 0,7 0 0 16,10-10-158-16,6 0-32 0,51 0-6 0,-5-15-2 0</inkml:trace>
        </inkml:traceGroup>
        <inkml:traceGroup>
          <inkml:annotationXML>
            <emma:emma xmlns:emma="http://www.w3.org/2003/04/emma" version="1.0">
              <emma:interpretation id="{5CA3FF11-7454-4E7E-BAEA-A7AB37BEF4BE}" emma:medium="tactile" emma:mode="ink">
                <msink:context xmlns:msink="http://schemas.microsoft.com/ink/2010/main" type="inkWord" rotatedBoundingBox="20252,7984 23465,7824 23502,8565 20288,8725"/>
              </emma:interpretation>
              <emma:one-of disjunction-type="recognition" id="oneOf12">
                <emma:interpretation id="interp16" emma:lang="" emma:confidence="1">
                  <emma:literal>^</emma:literal>
                </emma:interpretation>
                <emma:interpretation id="interp17" emma:lang="" emma:confidence="0">
                  <emma:literal>r</emma:literal>
                </emma:interpretation>
                <emma:interpretation id="interp18" emma:lang="" emma:confidence="0">
                  <emma:literal>n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M</emma:literal>
                </emma:interpretation>
              </emma:one-of>
            </emma:emma>
          </inkml:annotationXML>
          <inkml:trace contextRef="#ctx0" brushRef="#br0" timeOffset="48523.5423">20656 7164 1494 0,'0'0'66'0,"0"0"14"0,-5-5-64 0,-1 0-16 15,6 5 0-15,0 0 0 0,0 0 121 0,0 0 22 16,0 0 4-16,0 0 1 0,0 0-61 0,0 0-12 0,0 0-3 0,0 0 0 16,0 0-32-16,0 0-8 0,0 0 0 0,0 0-1 15,0 0 1-15,0 0 1 0,0 0 0 0,0 0 0 16,0 0-23-16,0 0-10 0,0 0 8 0,0 0-8 16,0 0 0-16,0 0 0 0,0 0 0 0,0 0 0 15,0 0 15-15,0 0-3 0,0 0 0 0,11-5 0 16,1-5-3-16,-1-5-1 0,0 0 0 0,1 0 0 15,-1-5 20-15,6 0 3 0,-6-1 1 0,6 6 0 16,6 5-32-16,-6-5 0 0,0 5 0 0,0 0 0 16,0 5 0-16,-6 0 0 0,0 0 0 0,1 10 0 15,-1 5 0-15,-11-10 0 0,6 10 0 0,-1 0 0 16,-5 10 0-16,0-5 0 0,6-5 0 0,-6 6 0 16,0-6 0-16,0-10 0 0,0 10 0 0,0 5 0 0,0-5 0 15,0-10 0-15,0 0 0 0,0 0 0 0,6 15 0 0,-6-15-8 16,0 0-1-16,0 0 0 0,0 0-3 0,5 10-1 15,-5-10 0-15,6 10 0 16,-6 5-169-16,5-5-34 0,-5 5-6 0</inkml:trace>
          <inkml:trace contextRef="#ctx0" brushRef="#br0" timeOffset="47735.7248">17953 6636 1825 0,'0'0'80'0,"-11"-5"18"0,-1 0-78 0,12 5-20 0,0 0 0 0,0 0 0 16,-11 5 57-16,11 5 8 0,0 10 2 0,6 1 0 16,-6 4-12-16,-6 0-3 0,6 10 0 0,0 5 0 0,0 0-5 0,0 1-2 15,-11 4 0-15,5-5 0 0,12 5-6 0,-12 1-2 16,-5-6 0-16,0 0 0 0,-1-5-17 0,7-5-4 16,-7 1-1-16,1-6 0 0,-17 0 13 0,5-5 4 15,17 0 0-15,-11-10 0 0,-5 0-20 0,5-5-3 16,17-5-1-16,0 0 0 0,0 0-8 0,0 0 0 15,-6-15 0-15,12-5 8 0,16-5 2 0,-5-5 0 16,-17 0 0-16,17-6 0 0,12-9-10 0,5 5 0 16,0-5 0-16,-1-6 0 0,1 6 0 0,12 5 0 15,5 0 0-15,-1 5 0 0,-10-6 0 0,5 6 0 16,12 10 0-16,-6 0 0 0,-12 10 0 0,1 5 0 16,-1 0 0-16,1 5 0 0,5 10 0 0,-16 5 0 15,-12 5 0-15,5 5 0 0,12 0 0 0,-11 5 0 0,-23 0 0 0,0 10 0 16,5 1 0-16,1 4 0 0,0 0 0 0,-12-5 0 15,-11 5 0-15,11-4 0 16,6-6 0-16,-5 5 0 0,-12-5 0 0,5 0 0 0,7-5 0 0,-1 1 8 16,1-11-8-16,5 0 0 0,-12-5 0 0,12-10 0 15,0 15 0-15,0-15 0 0,0 0 0 0,0 0 0 16,12 0 11-16,-12 0-3 0,0 0-8 0,5-15 12 16,1-5-12-16,5 0 11 0,6-11-11 0,-6 1 10 15,-5 0-10-15,11-5 0 0,17-5 0 0,6-11 0 16,-1 1 0-16,6 0 0 0,1 0 0 0,10-6 0 15,1 11 0-15,-1 0 0 0,1 5 0 0,11 4 0 16,0 6 0-16,-12 10 0 0,-16 5 0 0,5 10 0 16,-5 5 0-16,-1 10 0 0,-11 0 0 0,-5 15 0 0,-6 0 0 0,0 1 0 15,6 4 0-15,-12 5 0 0,-5 0 0 16,-6 5 0-16,11 1 0 0,-5 4 0 0,-1 5 18 16,1-5 11-16,-6-9 3 0,6 4 0 15,5 0-55-15,0 5-10 0,-11-10-3 0,11 11-816 16,6-11-163-16</inkml:trace>
        </inkml:traceGroup>
      </inkml:traceGroup>
    </inkml:traceGroup>
    <inkml:traceGroup>
      <inkml:annotationXML>
        <emma:emma xmlns:emma="http://www.w3.org/2003/04/emma" version="1.0">
          <emma:interpretation id="{AA9718B4-68CF-4897-9D0B-748B7A4354E1}" emma:medium="tactile" emma:mode="ink">
            <msink:context xmlns:msink="http://schemas.microsoft.com/ink/2010/main" type="paragraph" rotatedBoundingBox="2659,12692 28610,10979 28752,13128 2800,148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CAE789-929D-47AC-BB28-D57D749019BA}" emma:medium="tactile" emma:mode="ink">
              <msink:context xmlns:msink="http://schemas.microsoft.com/ink/2010/main" type="line" rotatedBoundingBox="2659,12692 28610,10979 28752,13128 2800,14841"/>
            </emma:interpretation>
          </emma:emma>
        </inkml:annotationXML>
        <inkml:traceGroup>
          <inkml:annotationXML>
            <emma:emma xmlns:emma="http://www.w3.org/2003/04/emma" version="1.0">
              <emma:interpretation id="{22186FD4-04EA-470D-87B8-996E2053BD1F}" emma:medium="tactile" emma:mode="ink">
                <msink:context xmlns:msink="http://schemas.microsoft.com/ink/2010/main" type="inkWord" rotatedBoundingBox="2687,13115 4541,12992 4627,14290 2772,14412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3511.0692">189 11839 864 0,'-22'-15'38'0,"10"5"8"0,12 5-37 0,-5-5-9 15,-7 0 0-15,7 0 0 0,-1 0 204 0,6 10 38 16,0 0 8-16,0 0 2 0,-6 0-145 0,6 0-29 16,0 0-6-16,6 10 0 0,0 10-60 0,5 10-12 15,0 5 0-15,12 16 0 0,-6 14 0 0,5 5 12 16,1 6 0-16,5 9-1 0,1 6-11 0,-1-6 0 16,0-4 9-16,0 4-9 0,-5-9 24 0,0-6 1 15,5 0 0-15,-11-4 0 0,0-16 11 0,-6-5 3 16,-5-5 0-16,5-9 0 0,-11-11 5 0,6-5 0 15,-6-5 1-15,0-10 0 0,0 0-9 0,0 0-1 16,0 0-1-16,0 0 0 0,11-20-10 0,-5-5-1 16,-6-11-1-16,11-4 0 0,-5 0-6 0,-1-5-2 15,1-6 0-15,0-4 0 0,-1-5-6 0,1-6-8 0,0 6 11 16,-1-10-11-16,1 4 10 0,11 6-10 0,-6 5 8 0,1 5-8 16,-1 14 0-16,6 11 0 0,0 0 0 0,-6 15-11 15,12 10 11-15,-6 5-8 0,0 10 8 0,5 15-8 16,1 0 8-16,5 11 0 0,-5-1-9 0,5 10 9 15,0-5 0-15,1 1 0 0,-1-1 0 0,-5 0 0 16,5-5 0-16,-5-4 0 0,-1-6 0 0,1 0 0 16,-12-5 0-16,6-10 0 0,-6 0 0 0,1-5 0 15,-7 0 0-15,-5-10 0 0,12 0 8 0,-7-5-8 16,1-5 0-16,0 0 8 0,-1-5-8 0,-5-10 8 0,6 0 13 16,5-10 3-16,1-1 0 0,-1-4 0 0,-5 0-8 0,10-10-2 15,-4-1 0-15,5 1 0 0,0 0-14 0,5 5-13 16,7-1 2-16,-7 1 1 15,1 5-34-15,-1 5-6 0,1 5-2 0,0 4-756 16,-1 6-151-16</inkml:trace>
          <inkml:trace contextRef="#ctx0" brushRef="#br0" timeOffset="53912.6645">1744 12498 1443 0,'-11'15'64'0,"5"-10"13"0,6 0-61 0,0-5-16 0,0 0 0 0,0 0 0 16,0 0 80-16,0 0 12 0,0 0 4 0,17-5 0 15,-5-5-10-15,5-5-2 0,5-5 0 0,1-5 0 16,5-1-28-16,-5-9-7 0,-6 0-1 0,5 0 0 16,-5 5-24-16,6-5-6 0,-12-1-1 0,1 1 0 15,-7 5 0-15,1 0 0 0,0 0 0 0,-1 5 0 16,-5-1 10-16,0 1 1 0,6 10 1 0,-12 0 0 15,1 5-9-15,-1 5-3 0,-5 0 0 0,-6 10 0 16,0 0-17-16,0 10 10 0,-11 10-10 0,-1 0 8 16,1 11-8-16,-6-1 0 0,0 5 0 0,0 10 0 15,0 6 0-15,6-1 0 0,0 0 0 0,5 0 0 16,0 6 0-16,6-6 0 0,12-10 0 0,-7 6 0 0,12-11-8 16,0 0 8-16,12 0 0 0,5-10 0 0,0 1-21 0,11-6 0 15,6-5 0-15,11-5-723 16,6-10-144-16</inkml:trace>
        </inkml:traceGroup>
        <inkml:traceGroup>
          <inkml:annotationXML>
            <emma:emma xmlns:emma="http://www.w3.org/2003/04/emma" version="1.0">
              <emma:interpretation id="{0674E247-4889-4938-B1C5-F587B1CE945E}" emma:medium="tactile" emma:mode="ink">
                <msink:context xmlns:msink="http://schemas.microsoft.com/ink/2010/main" type="inkWord" rotatedBoundingBox="6805,12732 10846,12465 10951,14048 6909,14315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4775.2659">4312 12171 1152 0,'-6'-10'102'0,"1"0"-82"0,-1 5-20 0,0-5 0 16,6 0 79-16,0 0 11 0,6 0 2 0,0 0 1 16,5-5 1-16,0 0 0 0,1-1 0 0,-1 6 0 15,6 5-25-15,0-5-5 0,-6 5 0 0,6 0-1 16,6 5-27-16,-6 0-6 0,0 10-1 0,-6 10 0 15,6 1-17-15,-6 9-4 0,6 5-8 0,-11 5 12 16,0 0-1-16,-1 11-1 0,-5 4 0 0,0 0 0 16,-11-5 10-16,5 1 1 0,-5-1 1 0,0-5 0 15,-1-5-8-15,-5 1-2 0,6-11 0 0,-6 0 0 16,6-5-1-16,5-5-1 0,-5 0 0 0,5-10 0 16,1 0 6-16,5-10 0 0,0 0 1 0,0 0 0 15,0 0 3-15,0 0 0 0,0-15 0 0,0-5 0 16,5 0-7-16,1-5-1 0,5-10 0 0,0-10 0 0,12-6-12 15,0-4 0-15,5-10 0 0,6-1 0 0,0-9 0 16,11 5 0-16,-5-6 0 0,11 11 0 0,-1 4 0 0,1 6 8 16,-5 5-8-16,-1 15 0 0,-6 5 0 0,1 9 9 15,-6 1-9-15,-6 15 8 0,-5 10-8 0,0 0 10 16,-7 10-10-16,1 6 10 0,0 4-10 0,-5 0 0 16,-7 5 9-16,1 5-9 0,0 5 9 0,-6-4-9 15,0-1 12-15,0 5-12 0,-6 0 12 0,0 0-4 16,1-4 0-16,-1-1-8 0,0 0 9 0,-5 0-9 15,0-5 0-15,5-5 9 16,-5 1-50-16,0-1-11 0,-1 0-1 0,7-5-703 0,-7 0-140 16</inkml:trace>
          <inkml:trace contextRef="#ctx0" brushRef="#br0" timeOffset="55229.8099">5421 12458 1036 0,'0'0'92'0,"0"0"-73"0,0 0-19 0,0 0 0 16,0 0 179-16,-6 15 32 0,12 0 6 0,5 0 2 16,-6-5-148-16,7 0-30 0,-1 0-5 0,6 0-2 0,0-10-2 0,0 0-1 15,0-5 0-15,0 0 0 0,0-5 8 0,0-5 1 16,0 0 1-16,0-5 0 0,0 0 7 0,0 0 2 15,5-6 0-15,1-4 0 0,-6 0-11 0,6 0-3 16,-1 0 0-16,-5 0 0 0,6-1-36 0,-6-4 0 16,0 0 0-16,0 0 0 0,0 0 0 0,-6-1 0 15,0 6 0-15,1 0 0 0,5 5 0 0,-12 0 0 16,1 10 0-16,0 0 0 0,-6 5 0 0,0 10 0 16,0-10 0-16,0 10 0 0,0 0 0 0,-17 0 8 15,0 10-8-15,0 5 0 0,-6 0 0 0,-5 10 9 16,-6-5-9-16,0 10 0 0,0 5 0 0,0 1 0 15,0-6-12-15,0 5 3 0,0-5 9 0,6 0-8 16,-6-5 8-16,6 6-8 0,5-1 8 0,6 5 0 16,0-10 0-16,6 5 0 0,5 0 0 0,12-9 0 15,-1 4 0-15,7 0-8 0,5-5 8 0,5 0 8 16,1-5-8-16,11 5 11 0,0-5-3 0,0 0-8 0,5-5 12 16,1 0-4-16,0 1-26 0,-1-6-6 0,1 0 0 15,-1 0-1 1,-5-10-166-16,0 5-33 0</inkml:trace>
          <inkml:trace contextRef="#ctx0" brushRef="#br0" timeOffset="55596.7142">6365 12438 806 0,'-34'10'36'0,"23"0"7"0,-1 0-35 0,1 0-8 15,0 0 0-15,5 0 0 0,6-10 176 0,0 0 32 16,0 0 8-16,0 0 0 0,0 0-126 0,17-10-26 16,6 5-4-16,5-10-2 0,0-5 10 0,1 0 3 15,-1-6 0-15,0 1 0 0,0-5-37 0,1 0-7 16,-1 5-2-16,0-5 0 0,-5 4 15 0,-6 1 2 16,5-5 1-16,-10 0 0 0,-1 0-11 0,0 5-1 15,-5 0-1-15,-6 4 0 0,6-4 1 0,-12 5 0 16,6 5 0-16,-11 0 0 0,-1 5-16 0,-5 5-3 15,0 0-1-15,1 5 0 0,-13 5-11 0,1 5 10 16,5 10-10-16,-5 0 10 0,-6 0-10 0,6 16 0 16,-6 4 0-16,6 5 0 0,-1-5 0 0,7 5 0 15,5 6 0-15,5-1 0 0,1-5 0 0,11-5 0 16,0 6 0-16,11-11 0 0,1 0-11 0,5-5-4 0,11-5-1 16,0 1 0-1,1-6-198-15,-1-5-40 0,34 5-8 0,-11-20-592 0</inkml:trace>
          <inkml:trace contextRef="#ctx0" brushRef="#br0" timeOffset="56012.1684">7643 12045 1915 0,'0'0'42'0,"0"0"9"0,6-10 1 0,-6 10 2 0,0 0-43 0,0 0-11 0,0-10 0 0,0 10 0 16,-6-5 106-16,-5 0 19 0,-1 5 4 0,-4 0 1 0,-7 0-62 0,0 5-12 15,-5 0-2-15,-6 10-1 16,0-5-37-16,0 6-8 0,-11 9-8 0,0 5 11 0,-1 0 18 0,1 5 4 15,-6 10 1-15,6 1 0 0,0-1-34 0,0 5-14 16,-6 0 1-16,11-4 0 0,6-1 21 0,-5 0 4 16,10 0 0-16,7-4 1 0,5-6-13 0,5-5 0 15,7-5 0-15,-1 0 0 0,6-5 0 0,6-5 0 16,5-9 0-16,0-1 0 0,12-10-12 0,0-1-6 16,5-4-1-16,6-10 0 0,5-5 29 0,1-10 6 15,11-5 0-15,0 0 1 0,0-11-17 0,5-9 0 16,12-5 8-16,6-11-8 0,-12 6 15 0,11-6-1 15,-10-9 0-15,10 0 0 0,-11-1-2 0,6-9 0 16,-11-1 0-16,-1-5 0 0,7 6-4 0,-13-1-8 16,1 16 11-16,0 5-11 0,-11 9 10 0,-1 16-10 15,-5 10 8-15,-5 10-8 0,-7 10 0 0,-10 14 0 16,-12 6 0-16,5 16 0 0,-10 4 18 0,-7 20 11 0,1 10 3 16,-12 10 0-16,-5 16-32 0,0-1-8 0,-6 16-1 15,0-1 0-15,0-4 9 0,6 4 0 0,5 1 10 16,0-6-10-16,6-4 0 0,6 4 0 0,5-5 0 0,1 1-10 31,5-11-103-31,5-4-21 0,7-11-4 0</inkml:trace>
        </inkml:traceGroup>
        <inkml:traceGroup>
          <inkml:annotationXML>
            <emma:emma xmlns:emma="http://www.w3.org/2003/04/emma" version="1.0">
              <emma:interpretation id="{F58424A2-7045-4C6C-90D9-E913096A3BA9}" emma:medium="tactile" emma:mode="ink">
                <msink:context xmlns:msink="http://schemas.microsoft.com/ink/2010/main" type="inkWord" rotatedBoundingBox="12774,12112 14779,11980 14906,13899 12900,1403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6618.1078">10307 11759 1422 0,'0'0'31'0,"-6"-5"6"0,-5 5 2 0,11 0 1 15,-6 0-32-15,6 0-8 0,-11-5 0 0,11 5 0 0,0 0 92 0,0 0 16 16,0 0 3-16,0 0 1 0,0 0-41 0,17-5-8 16,11-5-2-16,0 5 0 0,12-5-7 0,11-5-2 15,5 5 0-15,7-6 0 0,5 6-20 0,5-5-4 16,6 5 0-16,6-5-1 0,-6 5-27 0,-5-5 0 16,-1 0 0-16,6-5-11 15,1 5-54-15,-7 0-11 0,-5-5-3 0,0 0 0 16,-6 4-23-16,6-4-5 0,-11 5-1 0,-1 0 0 15</inkml:trace>
          <inkml:trace contextRef="#ctx0" brushRef="#br0" timeOffset="56855.8378">11630 10673 1778 0,'0'0'39'0,"-5"10"8"0,-7 0 1 0,1 10 3 0,0 10-41 0,-6 1-10 0,5 9 0 0,-5 5 0 16,0 5 74-16,-5 11 13 0,-6-1 2 0,-1 10 1 16,-5 11 5-16,-5-1 1 0,-7 6 0 0,-4 4 0 15,-7 6-17-15,-5-1-3 0,-12 1-1 0,6-1 0 16,1 1-54-16,4-6-10 0,-5 6-3 0,12-11 0 16,5 1-28-16,6-11-7 0,5-5-1 0,12-4 0 15,-6-11-148-15,11 0-31 0,6-14-5 0,0-1-750 16</inkml:trace>
          <inkml:trace contextRef="#ctx0" brushRef="#br0" timeOffset="59807.3211">11381 12438 230 0,'0'0'20'0,"0"0"-20"0,0 0 0 0,0 0 0 0,0 0 153 0,0 0 27 16,0 0 4-16,0 0 2 0,0 0-86 0,0 0-16 15,0 0-4-15,0 0-1 0,0 0-39 0,0 0-8 16,0 0-2-16,0 0 0 0,0 0-17 0,0 0-3 16,0 0-1-16,0 0 0 0,0 0 4 0,0 0 1 15,0 0 0-15,0 0 0 0,0 0 12 0,0 0 2 16,0 0 1-16,0 0 0 0,0 0 9 0,0 0 2 16,17 5 0-16,-17-5 0 0,12 10 4 0,-12-10 0 15,0 0 1-15,11 10 0 0,0-5-23 0,1 0-5 16,-12-5-1-16,17 0 0 0,0 0 27 0,-1-5 5 15,1 5 0-15,6 0 1 0,0-5-18 0,5 0-4 16,-5-5-1-16,11 5 0 0,-6 5-8 0,11-5-2 16,1-5 0-16,11-1 0 0,-6 6-16 0,6-5 0 15,-6 5 0-15,6-5-643 0,0-5-127 0</inkml:trace>
          <inkml:trace contextRef="#ctx0" brushRef="#br0" timeOffset="58778.6436">11958 11935 752 0,'0'0'33'0,"0"0"7"0,0 0-32 0,0 0-8 15,0-10 0-15,0-5 0 0,6 5 86 0,-6 0 15 16,6-5 3-16,-6 4 1 0,0 11-11 0,-6-10-2 15,6-5-1-15,-6 5 0 0,1 0-18 0,-7 0-3 0,7 5-1 0,-7 0 0 16,1 5-25-16,0 0-6 0,-6 0-1 0,5 5 0 16,-5 0-24-16,0 0-5 0,-5 0 0 0,-1 5-8 15,-5 0 18-15,0 5-3 0,-1 6-1 0,1-6 0 16,0 5 20-16,5 0 4 0,-5 5 1 0,0 0 0 16,5 5-22-16,-5 0-4 0,5 6-1 15,6 4 0-15,0-5-12 0,6 10 0 0,0-5 0 0,5 6 0 16,6-11-10-16,0 0-2 0,6-5 0 0,5-5-601 15,6-4-121-15</inkml:trace>
          <inkml:trace contextRef="#ctx0" brushRef="#br0" timeOffset="57181.5763">12292 11824 2091 0,'0'0'92'0,"0"0"20"0,0 0-89 0,-11 5-23 16,-6 10 0-16,-6 0 0 0,0 6 61 0,1 9 8 15,-7-5 2-15,-10 10 0 0,5 5-46 0,0-5-9 16,0 6-1-16,-5-1-1 0,5 0-14 0,0 0 8 16,11 1-8-16,0-1 0 0,6-10 0 0,6 0-10 15,0-5 0-15,5 0 0 0,6-10 10 0,6 1 14 16,-1-6-3-16,12-5-1 0,6-10 15 0,0 0 3 16,5-6 1-16,0-4 0 0,6-5-3 0,0-10-1 15,0 0 0-15,0-5 0 0,0 0 1 0,-6-6 0 16,0 1 0-16,-5-5 0 0,-6 5-8 0,-6-6-2 15,-5-4 0-15,0 10 0 0,-6 0-5 0,-6 5-2 0,-5-1 0 16,-6 11 0-16,-6 5-9 0,-5 5 10 0,-6 5-10 0,0 5 10 16,-6 5-19-16,-5 5-4 0,-6 5-1 0,-5 5 0 15,10 5-204 1,-4 0-41-16</inkml:trace>
        </inkml:traceGroup>
        <inkml:traceGroup>
          <inkml:annotationXML>
            <emma:emma xmlns:emma="http://www.w3.org/2003/04/emma" version="1.0">
              <emma:interpretation id="{93932325-97B9-44A4-9804-8B0556BEB5AB}" emma:medium="tactile" emma:mode="ink">
                <msink:context xmlns:msink="http://schemas.microsoft.com/ink/2010/main" type="inkWord" rotatedBoundingBox="16459,12071 22835,11651 22936,13179 16560,13600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7901.6781">15210 11618 1522 0,'0'0'68'0,"6"-10"13"0,-1 5-65 0,-5-5-16 0,6 0 0 0,0-5 0 16,-6 5 138-16,0 0 24 0,0 0 5 0,-6-10 1 16,-5 5-55-16,-1-1-10 0,1 1-3 0,-6 0 0 15,0 0-60-15,-5 5-13 0,-1 0-3 0,-5 5 0 16,-6-5 13-16,0 10 3 0,-6 5 0 0,1 0 0 15,-7 0-26-15,-4 10-5 0,-7 5-1 0,-5 5 0 16,0 6-8-16,-6 4-11 0,0 5 3 0,0 10 0 16,-6 1 8-16,12 4 0 0,0 0 0 0,5 0 0 15,7 6 0-15,10-1 0 0,0-10 0 0,12 1 0 0,11-6 0 16,0-5 0-16,6-10 0 0,5-10 0 0,6-5 0 0,0 1 0 16,12-6 0-16,-1-10 0 0,6 0-18 15,5-10-2-15,7-1 0 0,10-9 0 0,1-5 32 16,5 0 7-16,6-10 1 0,0 0 0 0,0-6-11 0,0-4-1 15,-6 5-8-15,6-5 12 0,-6 5 0 0,-5-1-1 16,5 6 0-16,-5 0 0 0,-7 0 1 0,1 10 0 16,-11 0 0-16,0 9 0 0,-1 1 16 0,-5 5 4 15,-5 0 1-15,-12 10 0 0,0 0-33 0,0 0 0 16,11 10 0-16,0 0 0 0,0 5 0 0,-5 1 0 16,0 4 8-16,-1-5-8 15,1 5-99-15,0 0-23 0,-6 5-5 0,11-5-669 16,-5 5-135-16</inkml:trace>
          <inkml:trace contextRef="#ctx0" brushRef="#br0" timeOffset="60773.9955">14752 11784 230 0,'0'0'10'0,"0"0"2"0,0 0-12 0,0 0 0 16,11-5 0-16,-5 5 0 0,5-5 103 0,-5 0 17 15,5 0 4-15,-5-5 1 0,0 5-57 0,5 0-11 16,-5-5-2-16,5 0-1 0,0 5 24 0,-5-5 5 16,-1 5 1-16,1-5 0 0,5 5-7 0,-5-11-1 15,0 6 0-15,5 0 0 0,-5 5-20 0,-1-5-5 16,1 0-1-16,5 0 0 0,-5 5-26 0,0-5-4 16,-1 0-2-16,1 0 0 0,0 5-18 0,-6-5 8 15,0 0-8-15,5 0 0 0,1-5 8 0,-6 5-8 16,6 0 0-16,-6 5 0 0,0-11 24 0,0 11-1 15,0 5-1-15,0 0 0 0,0 0-12 0,0 0-2 16,0-5-8-16,0 5 12 0,0 0-4 0,0 0 0 16,0 0-8-16,0 0 12 0,0 0 1 0,0 0 0 15,0 0 0-15,0 0 0 0,0 0 19 0,0 0 3 0,0 0 1 16,-6-5 0-16,0 0-23 0,6 5-4 16,0 0-1-16,0 0 0 0,-5-5-8 0,5 5 12 0,-6-5-12 0,0 0 12 15,6-5-4-15,0 5 0 0,0 5 0 0,0-10 0 16,0 0-8-16,0 5 0 0,0-5 0 0,6 5 0 15,0-5 0-15,-6 5 0 0,0-5 0 0,5 5 0 16,-5-10 0-16,0 10 0 0,-5 0 8 0,5 5-8 16,0-5 11-16,-6-5-3 0,6 10-8 0,0 0 12 15,-6-5-12-15,6 5 11 0,0 0-11 0,-11 5 10 16,0 0-10-16,-1 5 12 0,1 0-12 0,0 5 12 16,5 0 1-16,-5 5 1 0,5 5 0 0,0 0 0 15,-5-5-2-15,6 6-1 0,-7-1 0 0,7 0 0 0,-7 0 1 16,1-5 0-16,5 0 0 0,1 0 0 0,-1-5-12 15,0 0 0-15,1 1 0 0,-1-6 0 16,6-10-136-16,6 10-19 0,-1 0-4 0</inkml:trace>
          <inkml:trace contextRef="#ctx0" brushRef="#br0" timeOffset="61558.6862">15974 10839 932 0,'11'-20'41'0,"-5"5"9"0,-1 0-40 15,1 0-10-15,0-5 0 0,-1-1 0 0,7-4 104 0,-7 5 20 16,1-5 3-16,-1 5 1 0,1 0-36 0,0 5-6 16,-6 0-2-16,5 5 0 0,-5 10-13 0,0 0-3 15,0 0-1-15,0 0 0 0,0 0-15 0,-11 5-2 16,0-5-1-16,0 20 0 0,-1 0-16 0,-5 15-3 15,0 0-1-15,0 15 0 0,-5-4-1 0,-1 9 0 16,0 0 0-16,-5 11 0 0,0 4 6 0,0 0 1 16,-6 6 0-16,0 9 0 0,0 1-8 0,0-11-2 15,6 1 0-15,-6-1 0 0,0-10-5 0,5-4 0 16,1-6-1-16,0-5 0 0,0-10-19 0,5-4 0 16,6-6 0-16,0 0 0 0,0-10 29 0,6-5 3 15,5-10 0-15,-5 5 0 0,11-10-20 0,0 0-3 0,0 0-1 16,0 0 0-16,5-15 4 0,1-5 0 0,0 0 0 15,11-5 0-15,-6 0-12 0,6-6 8 0,6-4-8 0,5-5 8 16,0-5-8-16,6 0 0 0,6-6 0 0,5 1-11 16,-5 5 11-16,5 0-12 0,6 4 12 0,0 11-12 15,0 10 0-15,-6 0 0 0,-6 5 0 0,-5 10 0 16,6 0 12-16,-6 5 0 0,-12 10 0 0,1 5-8 16,-12 0 8-16,1 5 0 0,-7 5 0 0,-5 0-8 15,-11 1 8-15,0 4 0 0,-6 0 0 0,0-5 0 16,0 5 0-16,-6 0 0 0,-5-5 0 0,0 1 0 0,-6-1 0 0,0 0 0 15,-6 0 0-15,1 5 0 0,-1-10 0 16,-5 0 9-16,0 1-9 0,-1-1 10 0,-5-5-10 16,6 0 0-16,0-5 0 0,0-5-11 15,5 0-93-15,6-5-20 0,0 0-3 0,12-10-953 0</inkml:trace>
          <inkml:trace contextRef="#ctx0" brushRef="#br0" timeOffset="62125.3534">17257 11161 1681 0,'0'0'36'0,"12"-10"8"0,-1 5 2 0,-11 5 2 0,6-10-38 0,-6 10-10 0,0 0 0 0,5-16 0 15,-10 11 88-15,5 0 16 0,-12-5 4 0,1 5 0 16,-12 5-46-16,-5 0-9 0,-6 0-1 0,0 10-1 15,-11 0-31-15,0 6-5 0,-6-1-2 0,-6 10 0 0,12 5 0 16,0 0 0-16,0 5 0 0,5 0 0 0,6 1-2 0,0 4-1 16,6 0 0-16,11 5 0 0,0-9-10 0,11 4 0 15,1-5 0-15,5-5 0 0,5 5 0 0,-5-5 0 16,6-4 0-16,5-1 0 0,1-5 22 0,-7 0 2 16,1 0 1-16,5 0 0 0,-11 0 19 0,0 0 3 15,0-5 1-15,-5 6 0 0,-7-1 0 0,-5 0 0 16,-5-5 0-16,-1 5 0 0,0-5-10 0,-5 5-2 15,0-5 0-15,0 5 0 0,-1 0-28 0,1-10-8 16,-6 6 0-16,6-6 0 16,0 5-82-16,-1-5-18 0,-5-10-3 0,12 0-708 15,-1 0-141-15</inkml:trace>
          <inkml:trace contextRef="#ctx0" brushRef="#br0" timeOffset="62380.0368">17806 11296 172 0,'0'0'8'0,"0"0"1"0,17-10-9 0,0 5 0 0,-17 5 0 0,0 0 0 15,0 0 414-15,0 0 81 0,0 0 16 0,-6 15 3 16,-16 6-361-16,5 4-72 0,0 5-14 0,-6 5-3 16,-5 0-27-16,0 5-5 0,-6 6 0 0,0-1-1 15,5 0 0-15,1 0 0 0,0-4 0 0,5 4 0 16,12-5-17-16,0-5-3 0,-1-5-1 0,7 1 0 0,5-11-10 15,0 5 0-15,17-15 9 0,-12 5-9 0,-5-15 8 16,17 5-8-16,12 0 10 0,-7-10-10 0,1 0 13 0,-1-10-3 16,7 5-1-16,-1-10 0 0,0 0-9 0,-5-6 10 15,-6 1-10-15,0-5 10 0,17 0 25 0,-12-5 5 16,-16-5 0-16,5-6 1 0,1 1-23 0,-7 0-5 16,7 0-1-16,-12 4 0 0,-12 1-4 0,7 10-8 15,-1 15 11-15,-11 0-11 0,0 5 8 0,-6 5-8 16,12 0 0-16,-12 15 0 15,-16 0-116-15,-6 5-29 0,-6 5-7 0,-6 5-944 0</inkml:trace>
          <inkml:trace contextRef="#ctx0" brushRef="#br0" timeOffset="62713.3647">18349 11206 1728 0,'23'-10'76'0,"-23"10"16"0,0 0-73 0,0 0-19 0,22 0 0 0,-11 5 0 16,-11-5 77-16,6 10 12 0,0 0 3 0,5 10 0 15,0 0-20-15,-5 5-4 0,-6-5-1 0,6 11 0 16,-1-1-14-16,-5 5-2 0,-11 5-1 0,5 0 0 16,1-4-21-16,-1 4-4 0,-5-10-1 0,-1 0 0 15,-4 0 20-15,-1-5 4 0,11 1 1 0,-5-6 0 16,-6-5-19-16,5-5-4 0,12-10-1 0,-11 10 0 15,5-10 6-15,6 0 1 0,0 0 0 0,0 0 0 16,0 0-20-16,0 0-3 0,-5-10-1 0,5-5 0 0,5 0 7 16,1-5 1-16,0-6 0 0,-1 1 0 0,12-5 1 0,0 0 1 15,6-5 0-15,-1 0 0 0,1-11-18 0,11 6 0 16,11 0-13-16,1 0 5 16,-13-6-73-16,13-4-15 0,10 0-2 0,6 0-1170 15</inkml:trace>
          <inkml:trace contextRef="#ctx0" brushRef="#br0" timeOffset="63248.5419">19695 10452 633 0,'0'0'56'0,"6"-10"-44"0,-6-5-12 0,5 5 0 16,7 0 267-16,-12 0 51 0,0-6 10 0,0 16 3 15,0-10-159-15,0 10-32 0,0 0-7 0,0 0-1 16,0-5-54-16,0 5-11 0,0 0-3 0,0 0 0 16,0 0-41-16,-6 10-9 0,-5 16-2 0,5-1 0 15,0 10-3-15,-11 10-1 0,0 10 0 0,12 11 0 16,-1-1 20-16,-5 1 3 0,-18-1 1 0,12 5 0 15,12-4-4-15,-12-1 0 0,-6 0 0 0,-5 1 0 16,0-6-9-16,5 0-3 0,17-4 0 0,-16-1 0 0,-7-5-3 16,7-5-1-16,5-9 0 0,11-6 0 15,-5-5 1-15,0-5 0 0,5-10 0 0,6-10 0 0,0 15 2 0,0-15 0 16,0 0 0-16,0 0 0 0,17-5-7 0,-6-5 0 16,-5 0-8-16,11-10 12 0,5 0-12 0,12-10 0 15,0-1 8-15,0-4-8 0,0 0 0 0,6 0-8 16,16 0 8-16,1 0-13 0,-1-1 13 0,1 1 0 15,5 5 0-15,6 5 0 0,-11 5 0 0,-1 10 0 16,1-5 0-16,-6 10-9 0,0 10 9 0,-12-5 0 16,-11 10 0-16,1 5-8 0,-12-5 8 0,-12 5 0 15,-5 0 0-15,-5 10 0 0,-7-5 0 0,-16 5 0 16,-6 0 0-16,-5 11 0 0,-12-6 0 0,0 0 0 16,-6 0 0-16,-11-5 0 0,0 5 0 0,1-4 0 15,-7-6 0-15,6 5 0 16,6-10-97-16,0 0-15 0,0 0-2 0,11-5-1 15,11-5-114-15,-5 0-23 0</inkml:trace>
        </inkml:traceGroup>
        <inkml:traceGroup>
          <inkml:annotationXML>
            <emma:emma xmlns:emma="http://www.w3.org/2003/04/emma" version="1.0">
              <emma:interpretation id="{1766A857-D810-4394-9476-00FFAD225C5E}" emma:medium="tactile" emma:mode="ink">
                <msink:context xmlns:msink="http://schemas.microsoft.com/ink/2010/main" type="inkWord" rotatedBoundingBox="24587,11245 28610,10979 28752,13128 24729,13394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5120.3749">22217 11105 907 0,'-28'-10'40'0,"28"10"8"15,-11-5-38-15,5 0-10 0,-5 0 0 0,-1 0 0 16,1 0 107-16,0 5 19 0,5-5 4 0,6 5 1 0,-11-5-49 0,11 5-10 16,-12-5-1-16,12 5-1 0,0 0-2 0,0 0 0 15,0 0 0-15,0 0 0 0,0 0-4 0,0 0-2 16,0 0 0-16,0 0 0 0,0 0-15 0,12 5-3 15,5-5-1-15,0 5 0 0,11-5-24 0,-5 0-5 16,11 0-1-16,5 0 0 0,1-5 31 0,11 5 7 16,0-10 1-16,5 5 0 0,1 0-32 0,5-5-5 15,11 0-2-15,-5 0 0 0,0 0 2 0,0-5 0 16,0 5 0-16,5 0 0 0,-10 0-15 0,-7 0 9 16,1-1-9-16,-1 6 8 0,1-5-8 0,-6 5-11 15,-6-5 3-15,0 5 0 16,0 5-85-16,-5-5-17 0,5 0-3 0,-11 5-581 15,-6 0-116-15</inkml:trace>
          <inkml:trace contextRef="#ctx0" brushRef="#br0" timeOffset="65446.2925">23303 10392 1594 0,'6'-16'35'16,"-1"1"7"-16,7 0 2 0,-1 0 1 0,-5 0-36 0,5 0-9 0,0 5 0 0,-5 0 0 15,0 0 98-15,-6 10 18 0,0 0 3 0,0 0 1 16,0 0-45-16,0 0-9 0,0 0-2 0,0 0 0 0,-6 10-41 0,-5 15-9 16,-6 0-2-16,-6 15 0 0,-5 6 7 0,0 9 1 15,-12 5 0-15,-5 11 0 0,-1-1 28 0,-4 0 7 16,-1 11 1-16,-6 4 0 0,1-9-11 0,-7 9-1 15,7-4-1-15,-6 9 0 0,-1-4-26 0,7-6-5 16,-1-5 0-16,6 1-1 0,0-6-11 0,6-9 0 16,6-1 0-16,-1-5 0 15,12-5-100-15,-1-4-15 0,1-6-3 0,11-10-1 16,0 0-120-16,12-10-24 0,5 5-5 0,0-25 0 0</inkml:trace>
          <inkml:trace contextRef="#ctx0" brushRef="#br0" timeOffset="66056.7907">25039 9994 1123 0,'0'0'24'0,"12"-10"6"0,-1-5 1 0,-5 0 1 16,-6 0-32-16,0-5 0 0,0 5 0 0,0-5 0 16,-6 0 84-16,0 0 10 0,6-1 2 0,0 1 1 0,0 0-29 0,0 0-7 15,0 5-1-15,6-5 0 0,-6 5-8 0,0 5-3 16,0 10 0-16,6-5 0 0,-6 5-10 0,0 0-3 15,0 0 0-15,0 0 0 0,0 0-14 0,0 0-3 16,0 0-1-16,0 0 0 0,0 0-5 0,0 0-1 16,0 10 0-16,0 10 0 0,-12 5 10 0,1 10 2 15,-12 6 0-15,1 9 0 0,-12 5 9 0,0 5 3 16,-11 16 0-16,-1 4 0 0,1 1-3 0,-6 9 0 16,0 6 0-16,-11 9 0 0,0-9 1 0,5-1 0 15,1 1 0-15,-6-1 0 0,5-9-18 0,6-1-3 16,-5-4-1-16,5-6 0 0,0-5-12 0,6-4 0 15,-6-6 0-15,11-10 0 0,6-4 0 0,0-11 0 16,6-10 0-16,5-5 0 0,1 0 23 0,5-10 8 16,0-5 1-16,5-5 1 0,12 0-33 0,0 0 0 15,-5-15 0-15,-1-5 0 0,6 0 13 0,0-10-4 0,11-10-1 16,6-1 0-16,0 1-8 0,12 0 0 0,5 0 0 0,5-6 0 16,1 6 0-16,5 0 0 0,0 5 0 15,6 5 0-15,0 0 0 0,0 9 0 0,-6 6-14 0,0 10 5 16,-5 5 9-16,-6 10 0 0,-6 0 0 0,6 11 0 15,-11-1 0-15,-6 5 11 0,0-5-3 0,-6 10 0 16,-5 0-8-16,5 0 0 0,-5 6 0 0,5-6 0 0,0 0 0 0,-5 0 0 16,5 0 0-16,-5-5 0 15,0 6-165-15,5-6-29 0,0-5-6 16</inkml:trace>
          <inkml:trace contextRef="#ctx0" brushRef="#br0" timeOffset="69106.7338">25249 11161 864 0,'0'0'76'0,"0"0"-60"15,0 0-16-15,0 10 0 0,0-10 82 0,0 10 14 16,0-10 2-16,11 10 1 0,-11-10-3 0,11 5 0 16,6 0 0-16,6-5 0 0,-12 5-19 0,17-10-4 15,-5 0-1-15,11 5 0 0,6-5-12 0,-7 0-4 16,1-5 0-16,0 5 0 0,6-5-25 0,0-5-6 15,-1 5-1-15,1-6 0 0,-1 6-3 0,7 0-1 16,-7-5 0-16,-5 5 0 0,0-5-20 0,0 5 0 16,0-5 0-16,-6 0 8 0,0 5 22 0,-11 0 5 15,6-5 1-15,-6 0 0 0,0 0-23 0,-6 0-4 16,-5-1-1-16,0 1 0 0,-1-5 0 0,-5 5 0 16,0 5 0-16,0-5 0 0,-5-5-8 0,-1 5 12 15,-5 5-12-15,-6 0 12 0,0 0-12 0,0 5 0 16,0 0 0-16,-6 5 8 0,0 0-8 0,1 0 0 15,-1 0 0-15,-5 10 0 0,0 0 19 0,-1 5-2 0,-10 0 0 16,-1 15 0-16,1 0 6 0,-7 5 1 0,1 6 0 0,0 4 0 16,0 0 16-16,5 10 4 0,6-4 1 0,0 4 0 15,6 5-29-15,11-4-7 0,6-1-1 0,5 0 0 16,6-5-8-16,11 1 0 0,6-6 0 0,17 0 0 16,0-5 0-16,11-9-11 0,-5-1 3 0,11-5 0 15,5-10-214-15,7 0-42 16,67-5-9-16,-29-15-2 0</inkml:trace>
        </inkml:traceGroup>
      </inkml:traceGroup>
    </inkml:traceGroup>
    <inkml:traceGroup>
      <inkml:annotationXML>
        <emma:emma xmlns:emma="http://www.w3.org/2003/04/emma" version="1.0">
          <emma:interpretation id="{46C0C8AE-744C-424B-B9AC-041304224A95}" emma:medium="tactile" emma:mode="ink">
            <msink:context xmlns:msink="http://schemas.microsoft.com/ink/2010/main" type="paragraph" rotatedBoundingBox="2871,14802 26242,13763 26366,16546 2994,175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FD6800-AD29-46A2-8D3A-5196F0F3C952}" emma:medium="tactile" emma:mode="ink">
              <msink:context xmlns:msink="http://schemas.microsoft.com/ink/2010/main" type="line" rotatedBoundingBox="2871,14802 26242,13763 26366,16546 2994,17585"/>
            </emma:interpretation>
          </emma:emma>
        </inkml:annotationXML>
        <inkml:traceGroup>
          <inkml:annotationXML>
            <emma:emma xmlns:emma="http://www.w3.org/2003/04/emma" version="1.0">
              <emma:interpretation id="{E2E784A6-48DE-40E0-BF90-B9006B63748C}" emma:medium="tactile" emma:mode="ink">
                <msink:context xmlns:msink="http://schemas.microsoft.com/ink/2010/main" type="inkWord" rotatedBoundingBox="2916,15815 11151,15449 11230,17219 2994,1758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2399.3131">2864 15122 864 0,'-34'15'38'0,"17"-10"8"0,0 5-37 0,-5-5-9 0,5 0 0 0,0 5 0 16,6 0 235-16,-1-5 45 0,12-5 8 0,0 0 3 16,0 0-190-16,0 0-37 0,0 0-8 0,0 0-2 15,17-10-10-15,0 0-1 0,6 0-1 0,-1-10 0 16,12 5-26-16,0-10-4 0,-5 0-2 0,10-5 0 15,-5-1-10-15,6 1 0 0,-1 0 0 0,1 0 8 16,-1 0-8-16,1 5 0 0,-6-11 0 0,0 6 8 16,0-5-8-16,-6 5 0 0,-11 0 9 0,6 0-9 15,-6-1 0-15,-6 1 8 0,-5 0-8 0,-1 5 0 16,-5-5 8-16,0 10-8 0,-5 0 8 0,-1 0-8 16,-5 4 8-16,-1 6-8 0,-10 10 8 0,5 0-8 15,-12 10 9-15,-4 6-9 0,-1 9 12 0,-6 5-12 16,-5 15 12-16,0 5-12 0,-1 6 12 0,7 9-12 15,-1 0 24-15,0-4-1 0,7 4-1 0,4-5 0 0,1 1-22 16,5-6 0-16,12-5 0 0,-6-5 8 0,11 1-8 16,1-1 0-16,5-5-8 0,11-5 8 15,-5 1-40-15,11-6-4 0,11 0 0 0,0-10-660 16,6 0-132-16</inkml:trace>
          <inkml:trace contextRef="#ctx0" brushRef="#br0" timeOffset="72667.016">4171 14815 1530 0,'0'0'68'0,"-6"-10"13"0,-5 5-65 0,-6-5-16 15,0 5 0-15,-6 0 0 0,1 5 121 0,-7 5 21 0,1 0 4 16,-6 10 1-16,-6-5-69 0,1 10-14 16,5 1-2-16,-6 4-1 0,1 10-29 0,-1 0-7 0,1 5-1 0,5 1 0 15,-6 9-7-15,0 0-1 0,7 0-1 0,4 6 0 16,1 4-15-16,0-5 9 0,11-4-9 0,0-1 8 15,0-5-8-15,11-10 0 0,0-10 0 0,1 1 0 16,5-11 0-16,0-15 0 0,11 5-9 0,6-5 9 16,0-10 9-16,6-11 6 0,-1-4 1 0,7-5 0 15,5-5-26-15,-1-5-5 0,1-5-1 0,6-6 0 16,0 1 16-16,-12 0 0 0,0-6 0 0,0 1 10 16,6 0 9-16,-11 0 1 0,5 4 1 0,-5 1 0 15,-6 10-11-15,0 5-2 0,-6 4-8 0,0 11 12 16,-5 10 5-16,-6 10 1 0,0 0 0 0,0 0 0 15,0 0-9-15,6 20-1 0,-6 5-8 0,0 6 12 16,-6 9-20-16,6 0-5 0,6 0-1 0,-1 1 0 16,-5-1-153-16,0 5-30 0</inkml:trace>
          <inkml:trace contextRef="#ctx0" brushRef="#br0" timeOffset="73072.1835">4487 14861 1958 0,'0'0'174'0,"-5"-15"-139"0,5 15-35 0,0-16 0 15,0 1 43-15,0 15 1 0,5-5 1 0,12 0 0 16,-5-5 3-16,5 10 1 0,5 0 0 0,1 5 0 16,-1 0-17-16,-5 5-4 0,6 10-1 0,0 1 0 15,-6 4-19-15,-6 5-8 0,-5 5 8 0,-1 0-8 16,1 0 20-16,-6 1 0 0,-6 4-1 0,1-5 0 15,-1-5-19-15,-11 0-14 0,6 1 2 0,-6-6 1 16,5 0 11-16,1-10 0 0,5 0 0 0,1-5 8 16,5-10 0-16,0 0 0 0,0 0 0 0,0 0 0 15,0 0-8-15,0 0 0 0,-6-15-11 0,6-5 11 16,6-5 0-16,5 0 0 0,0-6 0 0,1-4 0 16,5 0 0-16,5-5 0 0,1 0 11 0,5-1-3 15,6 6-8-15,-6-5 8 0,1 5-8 0,-1 10 8 16,6 5 0-16,-11 9 1 0,-1 1 0 0,6 10 0 15,-11 5-9-15,0 6 0 0,-5 9 0 0,-1 5 0 16,0 5 8-16,-5 5-8 0,0 0 0 0,-1 0 8 16,-5 6-8-16,6-6 10 0,0 0-10 0,-1 0 10 0,-5 0-10 15,6-4-11-15,0-1 3 0,5-5-747 16,-5 0-149-16</inkml:trace>
          <inkml:trace contextRef="#ctx0" brushRef="#br0" timeOffset="73295.9432">5822 14841 2012 0,'-34'25'89'0,"23"-5"19"0,-12 0-87 0,6 10-21 0,-5-5 0 0,-1 10 0 15,-5-4 84-15,5 4 12 0,17-5 2 0,-5 0 1 16,0 0-29-16,5-5-6 0,0 0 0 0,6-4-1 15,6-6-23-15,0 5-5 0,-6-10-1 0,5 5 0 32,12-5-108-32,-5-5-22 0,-1-5-4 0</inkml:trace>
          <inkml:trace contextRef="#ctx0" brushRef="#br0" timeOffset="73433.0177">5845 14247 2206 0,'0'0'98'0,"-12"-5"20"0,1-5-94 0,0 5-24 16,11 5 0-16,0 0 0 15,0 0-47-15,0 0-13 0,0 0-4 0,0 0-852 16</inkml:trace>
          <inkml:trace contextRef="#ctx0" brushRef="#br0" timeOffset="73816.9296">6382 14725 1810 0,'-6'5'40'0,"1"5"8"0,-1 0 1 0,0 10 3 0,1 0-42 0,10 5-10 0,1 6 0 0,0-1 0 15,-1-5 99-15,7 5 17 0,-1 0 4 0,0 0 1 16,6-5-43-16,0-4-9 0,-6-1-1 0,1 0-1 15,-1 0-43-15,0-5-9 0,1 0-2 0,-12-5 0 16,0-10-5-16,0 0-8 0,0 0 11 0,0 15-11 16,0-5 9-16,-6 0-9 0,6-10 0 0,0 0 9 15,0 0 4-15,-11-10 1 0,5 0 0 0,0 0 0 16,1-5 11-16,5-10 3 0,-6-5 0 0,12-5 0 16,-6-6-16-16,11-4-4 0,-5-5 0 0,11-5 0 15,0 4-8-15,5 6 0 0,1 0 0 0,5 5 0 16,0 4 0-16,-5 11 0 0,5 0 8 0,-5 15-8 15,5 5 14-15,-5 5-2 0,-6 5-1 0,5 5 0 16,-5 10-11-16,6 0 8 0,-6 10-8 0,0 1 8 16,0 4-8-16,6-5 0 0,-6 5 0 0,0-10 0 15,5 11-103-15,6-11-22 0,-5 5-5 0,5-10-1 16</inkml:trace>
          <inkml:trace contextRef="#ctx0" brushRef="#br0" timeOffset="74414.6491">7954 14720 1555 0,'0'0'138'0,"-5"-10"-110"0,-1-5-28 0,0 10 0 15,1-5 129-15,-7-5 21 0,7-1 4 0,-7 1 1 16,1 0-61-16,5 0-12 0,-5 5-2 0,0-5-1 15,-1 5-48-15,1 5-10 0,0-5-1 0,-6 10-1 16,5-5-6-16,1 5-1 0,0 10 0 0,-6 0 0 16,0 0-4-16,0 5 0 0,0 5-8 0,0 5 12 15,0 6-12-15,0-1 8 0,0 5-8 0,0-5 0 16,6 5 0-16,0-5 0 0,5-4 0 0,0-1 0 16,1-5 0-16,5-5 0 0,0-15 0 0,0 0 0 15,0 0-18-15,17 5 3 0,5-5 1 0,1-10 0 16,5-10 6-16,0 0 8 0,6-5-13 0,0-6 5 15,6-4 8-15,-1-5 11 0,1 0-3 0,5 5 0 16,6-6-8-16,-6 11 0 0,1 0-10 0,-1 5 10 16,-11 10 9-16,0 5 8 0,0 5 2 0,0 5 0 0,-12 10-8 15,6 5-2-15,-5 10 0 0,-6 10 0 0,-6 10-9 16,1 6 0-16,-7 9 0 0,-10 5 8 0,-1 11 0 0,-5-1 0 16,-12 6 0-16,0-1 0 0,-10 0 20 0,-1 1 3 15,-6-6 1-15,0 1 0 0,-5-1-32 0,0 1 0 16,0-11 0-16,5-5 0 0,-11-9 12 0,6-6-3 15,5-10-1-15,1-10 0 0,-1 0 0 0,6-15-8 16,0 0 12-16,6-15-4 0,-6 0 33 0,11-5 7 16,7-10 0-16,-1-5 1 0,5 0-30 0,12-10-7 15,6-11 0-15,17-4-1 0,10 0-11 0,7-10 0 16,17-6 0-16,5-4-11 16,11 4-19-16,12 1-4 0,6 0-1 0,5 4 0 15,0 6-180-15,0 0-36 0,74-46-7 0,-51 36-2 0</inkml:trace>
          <inkml:trace contextRef="#ctx0" brushRef="#br0" timeOffset="71823.9109">370 14916 979 0,'0'0'87'0,"0"-15"-70"15,0-5-17-15,0 5 0 0,0-5 105 0,0-1 18 16,6-4 3-16,-1 0 1 0,-10 0-47 0,16-5-10 0,0 0-2 0,12-5 0 16,0 4-27-16,-1 1-5 15,1 5-2-15,0-5 0 0,11 5-20 0,-6 5-4 0,-6 5-1 16,1 5 0-16,5-1-9 0,-5 11 0 16,-6 0 0-16,6 5 8 0,-7 6-8 0,7-1 8 0,-6 10-8 15,0 10 8-15,-6 5-8 0,6 10 8 0,0 11-8 0,-5 9 8 16,-7 0-8-16,1 11 0 0,0-6 9 0,-6 11-9 15,-6-6 0-15,-5 5 8 0,-1 1-8 0,1-6 0 16,0-4 8-16,-12-6-8 0,0-5 8 0,6 1-8 16,-5-6 11-16,-1-10-3 0,1-5 0 0,5-4 0 15,5-6 8-15,-5-10 0 0,6 0 1 0,0-10 0 16,-1-5 5-16,12-5 1 0,0 0 0 0,-5-5 0 16,5-10 1-16,0-5 0 0,5-10 0 0,1-6 0 15,5 1-4-15,-5-10-1 0,5-5 0 0,6-1 0 0,6-4-4 16,0-5-1-16,-6 5 0 0,-1-6 0 15,7-4-2-15,5 5 0 0,-5-11 0 0,5 6 0 0,1-1-12 16,10 1 0-16,6 0 0 0,-5 9 0 0,5 6 0 0,6 5 0 16,-6 5 0-16,6 20 0 0,-5-1 0 0,4 16 0 15,-10 16 0-15,5 4-10 0,0 15 10 0,-5 10 0 16,-12 5 0-16,-5 11 0 0,-6 4 0 0,-6 5 0 16,-11-4 9-16,0-1-9 0,-5 0 0 0,-1-5 0 15,-5 1 0-15,-1-6 0 0,-5 0 0 0,0-9 8 16,0-16-8-16,0 0 0 0,0 0 11 0,1-10-11 15,4 0 10-15,7-10-10 0,5-5 0 0,0 0 0 16,0 0 0-16,0 0 0 0,0 0 0 0,-6-5 8 16,-5-10-8-16,11 0 0 0,0 0 0 0,5-10 0 15,1 0 0-15,0-1 0 0,5-9 0 0,6 0 0 16,0-5 0-16,0-10 0 0,5-6 0 0,7-4 0 16,-7 0 0-16,12-6 0 0,-6 1 0 0,12 0 0 0,-6 4 0 15,6 1 0-15,5 10-9 0,-6 9 9 0,7 6 0 16,-12 15-9-16,5 5 9 0,-5 5 0 0,0 15 0 0,-6 5-8 15,-5 10 8-15,0 10 0 0,-6 11 0 0,-12 4 0 16,1 10 0-16,-12 0 16 0,-11 6-4 0,0-1-1 16,0 0-1-16,-5 1 0 0,5-1 0 0,-6-5 0 15,6-9-10-15,-5 4 0 0,5 0 9 0,0-5-9 16,5 1-116-16,1-6-27 16,-12 30-5-16,23-20-2 0</inkml:trace>
        </inkml:traceGroup>
        <inkml:traceGroup>
          <inkml:annotationXML>
            <emma:emma xmlns:emma="http://www.w3.org/2003/04/emma" version="1.0">
              <emma:interpretation id="{74D6950F-1FAE-489B-8399-1CB7BD0B6C05}" emma:medium="tactile" emma:mode="ink">
                <msink:context xmlns:msink="http://schemas.microsoft.com/ink/2010/main" type="inkWord" rotatedBoundingBox="12618,14936 14098,14870 14181,16743 12702,16809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5421.9592">11206 14479 864 0,'0'0'76'0,"0"0"-60"0,0 0-16 16,0 0 0-16,11-10 232 0,1-6 44 0,-1 1 9 0,0-5 2 16,1 5-138-16,5-10-27 0,0-5-6 0,0 0 0 15,5 0-54-15,-5-1-10 0,11-4-3 0,-5-5 0 16,0 5-37-16,-1 0-12 0,1-6 8 0,-6 1-8 0,0 0 11 0,-12 5-2 16,7-5 0-16,-1 4 0 15,-5 1 8-15,-1 0 2 0,-10 0 0 0,-1 0 0 16,6 4 9-16,-6-4 3 0,-5 5 0 0,5 0 0 15,-11 10-23-15,12 5-8 0,-1-5 0 0,-5 10 0 16,0 0 0-16,5-1 0 0,6 11 0 0,0 0 0 16,-17 11 0-16,6 4 0 0,-1 10 0 0,-5 5 0 15,6 5 0-15,0 10 0 0,-6 6-10 0,-6 4 10 0,6 5 0 16,-5 6 19-16,5 9-3 0,-6-5-1 0,0 11 13 16,1-6 2-16,-1 11 1 0,0-1 0 0,1 6-1 0,-1-6 0 15,6-5 0-15,0 6 0 0,0-6-13 0,0 1-2 16,12-11-1-16,-7 1 0 0,7-11-14 0,-1-5 0 15,0 0 0-15,1-4 0 16,5-6-77-16,0-10-15 0,0 0-4 0,5-9-740 16,1-1-148-16</inkml:trace>
          <inkml:trace contextRef="#ctx0" brushRef="#br0" timeOffset="75614.3171">11195 14871 345 0,'0'0'31'0,"-6"-15"-31"0,6 0 0 0,0-1 0 16,-6-4 383-16,6 5 70 0,6 5 15 0,-6-5 2 15,0-10-327-15,6 10-66 0,-1 0-13 0,7-5-2 16,-1 5-43-16,0 5-9 0,1-6-2 0,-1 1 0 16,6 5-18-16,0 5-4 0,0 0-1 0,5 0 0 15,7 5-121 1,5 5-24-16,5 0-4 0,7 0-664 0</inkml:trace>
          <inkml:trace contextRef="#ctx0" brushRef="#br0" timeOffset="75009.1374">10680 14614 403 0,'0'-20'36'0,"0"10"-36"0,-6-5 0 0,6 0 0 16,-5-5 211-16,5 0 35 0,-6 0 7 0,6 0 2 15,-6 4-123-15,1 1-24 0,-1-5-4 0,1 10-2 16,-7 0-34-16,1 5-6 0,-6 5-2 0,0 5 0 16,-6 0-4-16,1 10 0 0,-7 5-1 0,1 6 0 15,-6 4-3-15,0 5-1 0,0 10 0 0,6 10 0 16,-6 6-30-16,0-1-5 0,12 5-2 0,-7 1 0 16,1-1 0-16,5-5 0 0,6-9 0 0,0-1 0 15,6 0-14-15,6-10 0 0,-1-9 0 0,12-6-10 16,5-5 10-16,-6 0 0 0,7-10 0 0,10-10 0 15,1-5 14-15,0-5 5 0,5-5 1 0,6-5 0 16,0 0-8-16,5-11-2 0,-5 1 0 0,6-10 0 16,-12 5-1-16,6-5 0 0,0-11 0 0,0 6 0 15,-6-5 4-15,-5 5 1 0,5-1 0 0,-11 1 0 0,0-5 1 16,0 5 0-16,-6 4 0 0,1 1 0 0,-12 0 10 16,0 5 3-16,0 0 0 0,-12 4 0 0,1 6-28 0,0 5 0 15,-6 0 0-15,0 5 0 16,-6 5-20-16,6 5-10 0,6 0-2 0,-6 5 0 15,0 5-103-15,6 5-21 0,-1-5-4 0</inkml:trace>
        </inkml:traceGroup>
        <inkml:traceGroup>
          <inkml:annotationXML>
            <emma:emma xmlns:emma="http://www.w3.org/2003/04/emma" version="1.0">
              <emma:interpretation id="{0B823DC8-C759-41D5-B16C-375F35A48EB6}" emma:medium="tactile" emma:mode="ink">
                <msink:context xmlns:msink="http://schemas.microsoft.com/ink/2010/main" type="inkWord" rotatedBoundingBox="16352,14203 19662,14055 19767,16421 16458,1656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6435.2277">15154 13363 1785 0,'-6'-16'39'0,"6"16"8"0,0-15 1 0,0 5 4 0,0 10-42 0,0 0-10 0,-6-5 0 0,6 5 0 16,0 0 88-16,-5 10 15 0,-1 5 3 0,-11 11 1 16,0 9-43-16,-6 10-8 0,-11 5-1 0,6 16-1 15,-11-1 2-15,-7 10 0 0,-5 6 0 0,1 4 0 16,-1 6-4-16,-12-1 0 0,1-4 0 0,-6 9 0 15,1-9-30-15,-1 4-6 0,0-4-2 0,11-1 0 16,-5 1-14-16,11-11 0 0,0 0 0 0,6-9 0 16,0 4-31-16,5-15-5 15,6-4-2-15,12-6 0 0,-7-5-118 16,12-5-24-16,-5-10-5 0,10-4-813 0</inkml:trace>
          <inkml:trace contextRef="#ctx0" brushRef="#br0" timeOffset="76158.8227">13932 14348 946 0,'0'0'42'0,"-11"0"9"0,-6 0-41 0,11 5-10 0,6-5 0 0,-11 0 0 16,11 0 63-16,-12 0 10 0,12 0 3 0,0 0 0 15,0 0 16-15,0 0 3 0,-11-10 1 0,11 10 0 16,0 0-8-16,0 0-2 0,0 0 0 0,11-5 0 0,1 0-9 16,5-5-1-16,0 5-1 0,11 0 0 0,0 0-12 0,6 5-3 15,11-10 0-15,6 5 0 0,6 0-13 0,5 0-3 16,6-6-1-16,0 6 0 0,-6-5-31 15,6 5-12-15,-6 0 8 0,0-5-8 0,1 0 0 0,-7 5-14 16,1-10 2-16,-6 5-731 16,5 0-145-16</inkml:trace>
          <inkml:trace contextRef="#ctx0" brushRef="#br0" timeOffset="77394.5933">16121 13001 1209 0,'11'-41'53'0,"0"21"12"0,-5 0-52 0,5-5-13 16,1 0 0-16,-7 5 0 0,1 5 200 0,5-5 36 15,-5 5 8-15,0-1 2 0,-1 1-130 0,-5 5-27 16,6 0-5-16,-6 10 0 0,0 0-37 0,0 0-7 16,0 0-2-16,0 0 0 0,0 0-24 0,-11 10-5 15,-6 5-1-15,0 11 0 0,-6 9-8 0,-5 0 0 16,-1 10 0-16,-5 10 8 0,6 1 2 0,-6 9 0 0,-5 11 0 0,-1-1 0 16,0 10 15-16,1 6 3 0,-1 9 1 15,1 6 0-15,-1 10-29 0,-5-6 0 0,0 1 0 0,5-1 0 16,-11-9 0-16,6 4 8 0,0-9-8 0,-6-6 0 15,0-4 13-15,6-6-3 0,-6-4-1 0,5-6 0 16,-4-4-9-16,10-11 0 0,-5-5 0 0,5-5 0 16,1-15 0-16,5-4 0 0,5-6 0 0,7-5 0 15,-1 0 0-15,6-5-9 0,0-10 9 0,6 0 0 16,5-5 0-16,1 0 0 0,-1-5 0 0,6 0 0 16,6-15 0-16,5 5 0 0,0-11 0 0,12 1 0 15,5-10 0-15,6 0 0 0,6-5 0 0,5 4 0 0,0 1 0 16,6 5 0-16,0-5 0 0,0 10 9 0,-6 4-9 15,-5 11 0-15,-1 5 0 0,-5 10 0 0,-6 5 0 0,6 5-14 16,-11 0 3-16,0 5 1 0,-1 6 10 0,-5-1 0 16,0 10 0-16,0 0 0 0,-6-5 0 0,6 5 0 15,-5-10 0-15,-1 6 0 0,0-6 0 0,1 0-13 16,-7-10 5-16,7 5 8 0,-7-5-21 0,-5-10 3 16,17 5 1-16,-5 0 0 0,-12-5-5 0,11-10-1 15,-5 5 0-15,5-5 0 0,0-5 11 0,-5 0 3 16,5-5 0-16,0-6 0 0,1-4 9 0,5 5 0 15,0-5 0-15,5 0 0 0,7 0 0 0,-7 10 0 16,6-6 0-16,1 6 0 0,-7 5 0 0,1 5 0 0,0 5 0 16,-1 10 8-16,-10 0 0 0,4 10 1 15,-4 0 0-15,-1 11 0 0,-5-1 2 0,-1 5 0 16,-5 5 0-16,0-5 0 0,6 5 2 0,-6-9 1 0,-6-1 0 0,6 0 0 16,6 0 3-16,0-10 1 0,-6 0 0 0,0-15 0 15,11 5-18-15,0 0 0 0,1 0 8 0,5-10-8 16,5 0 0-16,7-10 0 0,-1 0 0 0,6-5 0 15,0-5 0-15,0 0 0 0,11-11 0 0,-6 6-9 16,7-5 9-16,-1 0 0 0,-5 5 0 0,10-6 0 16,7 6 0-16,0-5 0 0,-7 5 8 0,7 5-8 15,0 0 0-15,-7 5 0 0,-4 10 0 0,-1-1 8 16,-11 1 0-16,0 5 0 0,-12 5 0 0,1 5 0 16,0 5 3-16,-12 1 1 0,0-1 0 0,-5 5 0 15,0 5 0-15,-1 0 0 0,-5 0 0 0,-5 0 0 16,-1 5 16-16,-5 0 3 0,-6 1 1 0,0-1 0 0,-6-5-32 0,-5-5 0 15,0 5 0-15,-1 0 0 0,1-10 12 0,-6 5-4 16,0-5-8-16,-6 5 12 0,7-5-12 0,-7 0 0 16,0-5 0-16,1 6 0 0,-1-11-11 0,6 0-8 15,0 0-1-15,6-11-1 16,-6 1-149-16,6-5-30 0</inkml:trace>
          <inkml:trace contextRef="#ctx0" brushRef="#br0" timeOffset="77449.3712">16573 13609 921 0,'0'-20'40'0,"0"20"10"0,0-10-40 0,0 10-10 0,0 0 0 0,11-5 0 15,1 0 78-15,-1 5 14 0</inkml:trace>
        </inkml:traceGroup>
        <inkml:traceGroup>
          <inkml:annotationXML>
            <emma:emma xmlns:emma="http://www.w3.org/2003/04/emma" version="1.0">
              <emma:interpretation id="{1F12F1D9-CFD7-4498-9239-215192335807}" emma:medium="tactile" emma:mode="ink">
                <msink:context xmlns:msink="http://schemas.microsoft.com/ink/2010/main" type="inkWord" rotatedBoundingBox="21551,14507 25574,14328 25660,16251 21636,16429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8163.7938">20464 13986 1602 0,'-17'-25'35'0,"17"25"7"0,0-10 2 0,0-5 1 16,0 5-36-16,0-5-9 0,0-1 0 0,0-4 0 0,0 0 103 0,-6 5 18 15,6 0 4-15,-11-5 1 0,5 0-48 0,-10 10-10 16,4-10-1-16,-5 10-1 0,0 0-14 0,-11 5-2 16,-6 0-1-16,-6 5 0 0,-5 0-9 0,-11 15-3 15,-1 0 0-15,-5 10 0 0,-12 10-4 0,-5 10-1 16,-11-5 0-16,-1 16 0 0,-5 9-11 0,11 0-2 16,6 6-1-16,6-6 0 0,5-4-4 0,11 4-1 15,12 0 0-15,5-4 0 0,-5-6-13 0,17 5 0 16,11-5 0-16,6-4 0 0,5 4 0 0,12-15-13 15,-1 0 1-15,12-4 0 16,11-1-53-16,6 0-11 0,-5-5-1 0,16-5-1 16,23-5-19-16,11 1-4 0,-6-6-1 0,-10-5-580 15,-1-5-116-15</inkml:trace>
          <inkml:trace contextRef="#ctx0" brushRef="#br0" timeOffset="78657.6555">21284 13267 1609 0,'11'-50'71'0,"-5"30"15"0,5-10-69 0,-5 4-17 16,5 1 0-16,-5 0 0 0,0 5 103 0,5 5 17 15,-11 15 3-15,0 0 1 0,0 0-50 0,0 0-10 16,0 20-1-16,0 5-1 0,-6 15-29 0,-5 6-5 0,-6 9-2 0,-6 10 0 16,-5 1 14-16,-6 4 4 0,-5 5 0 15,-1 6 0-15,-5-6-8 0,0 11-2 0,-1-1 0 16,1 1 0-16,5-11-13 0,-5 0-2 0,6-9-1 15,5 4 0-15,-6-4-18 0,12-11 0 0,0-5 0 0,-1 0 0 32,7 1-102-32,5-6-21 0,0 0-4 0,5-5-951 0</inkml:trace>
          <inkml:trace contextRef="#ctx0" brushRef="#br0" timeOffset="79106.0471">21827 14358 1699 0,'0'0'75'0,"0"-15"16"0,-6 5-73 0,6 10-18 16,6-10 0-16,-6 0 0 0,0 10 93 0,-6-15 15 15,6 5 4-15,-5-6 0 0,5 6-20 0,-6-5-4 16,0 0-1-16,1 5 0 0,-1-5-35 0,0 10-6 15,1-5-2-15,-7 5 0 0,7 0-27 0,5 5-5 16,-11 0-2-16,-6 5 0 0,0 5-10 0,-6 0 0 16,6 15 0-16,-6 0 0 0,-5 11 0 0,0 4 0 15,-6 0 0-15,0 5 0 0,0 0 0 0,6-4 0 16,-1-1 0-16,1 0 0 0,6 0-11 0,10-9 3 0,1-6 0 16,5-5 0-16,-5 0-7 0,11-5-1 0,6-5 0 15,5-5 0 1,0 0-19-16,12-5-4 0,-6-5-1 0,11-5 0 0,6-10 24 0,6-5 5 0,-1 0 1 15,1-6 0-15,5-4 10 0,0-5 0 0,1 5 0 0,-1-5 0 16,0 4 16-16,-5 1 3 0,-1 10 0 0,1 0 0 16,-1 5 20-16,-5 0 4 0,-11 10 1 0,0 0 0 15,-1 5-2-15,-5 5 0 0,-6 5 0 0,-11-5 0 16,12 10-34-16,-12 5-8 0,5 5 0 0,-5 0 0 16,0 5-24-16,-5 5-8 15,-1-5 0-15,6 6-1 0,-6-6-146 0,6 0-29 16,6 20-5-16,11-20-2 0</inkml:trace>
          <inkml:trace contextRef="#ctx0" brushRef="#br0" timeOffset="79448.006">23049 13890 1267 0,'-17'-15'112'0,"11"10"-89"16,-11-5-23-16,6-5 0 0,-1 5 154 0,1 0 26 15,0 0 6-15,-1 5 1 0,1 0-74 0,-6 0-14 16,6 0-3-16,-6 10-1 0,-6-5-48 0,6 10-10 16,-5 5-1-16,-1 10-1 0,0 5-4 0,-5 1-1 15,6 9 0-15,-1-5 0 0,0 10-8 0,1-5-2 0,10 1 0 0,-5 4 0 16,12-5 13-16,-7-5 3 0,7 0 0 0,5 1 0 15,0-1-20-15,0-5-3 0,-6-5-1 0,6 10 0 16,-6-5 0-16,6 1 0 0,-5-1 0 0,-6 0 0 16,-1 5-3-16,-5 0-1 0,0 1 0 0,-5-1 0 15,-12 0-8-15,-6-5 0 0,1 0 0 0,-7 0 0 16,-5-4-206-16,1-1-43 16</inkml:trace>
        </inkml:traceGroup>
        <inkml:traceGroup>
          <inkml:annotationXML>
            <emma:emma xmlns:emma="http://www.w3.org/2003/04/emma" version="1.0">
              <emma:interpretation id="{2BF4A0C3-4F1D-490A-90AB-DBAB14A0F12E}" emma:medium="tactile" emma:mode="ink">
                <msink:context xmlns:msink="http://schemas.microsoft.com/ink/2010/main" type="inkWord" rotatedBoundingBox="25602,15285 26308,15253 26359,16401 25654,16433"/>
              </emma:interpretation>
              <emma:one-of disjunction-type="recognition" id="oneOf22">
                <emma:interpretation id="interp30" emma:lang="" emma:confidence="0">
                  <emma:literal>s</emma:literal>
                </emma:interpretation>
                <emma:interpretation id="interp31" emma:lang="" emma:confidence="0">
                  <emma:literal>S</emma:literal>
                </emma:interpretation>
                <emma:interpretation id="interp32" emma:lang="" emma:confidence="0">
                  <emma:literal>,</emma:literal>
                </emma:interpretation>
                <emma:interpretation id="interp33" emma:lang="" emma:confidence="0">
                  <emma:literal>6</emma:literal>
                </emma:interpretation>
                <emma:interpretation id="interp34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80083.7004">23727 13956 1443 0,'0'0'32'0,"0"0"6"15,6-5 2-15,-6 5 0 0,11-15-32 0,-11 15-8 0,0 0 0 0,0 0 0 16,0 0 109-16,-11-10 20 0,0 0 4 0,-1 5 1 16,-5 5-36-16,-5 0-7 0,-1 10-2 0,0 5 0 0,-5-5-45 0,6 5-8 15,5 5-3-15,-6 0 0 0,0 5 1 0,1 5 0 16,5-5 0-16,5 11 0 0,-5-6-34 0,6 5 0 16,0 0 0-16,5 0 0 0,-5 1 23 0,5-6-3 15,1 5 0-15,5 0 0 0,0-5 20 0,0 0 3 16,0 6 1-16,5-11 0 0,1 0-4 0,0 5 0 15,5 0 0-15,0-5 0 0,-5-5-2 0,5 6-1 16,6-6 0-16,-6 5 0 0,1 0-17 0,-7 0-3 16,1-5-1-16,0 5 0 0,-6 0-7 0,0-4-1 15,-12-1-8-15,1 0 12 16,0 5-56-16,-12-5-12 0,1 5-3 0,-12-5 0 16,-12 0-171-16,-5 6-34 0,-62 9-8 0,17-10 0 0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9:42.57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A1E7DDE-F95F-4270-AB2A-F70669904E9B}" emma:medium="tactile" emma:mode="ink">
          <msink:context xmlns:msink="http://schemas.microsoft.com/ink/2010/main" type="inkDrawing" rotatedBoundingBox="5380,14898 9528,14729 9533,14861 5385,15030" semanticType="underline" shapeName="Other">
            <msink:sourceLink direction="with" ref="{4CE9AF0C-FA34-466C-B9A7-FB43394564D5}"/>
            <msink:sourceLink direction="with" ref="{FFB8928A-6436-457E-804D-5B1217A9A8D2}"/>
            <msink:destinationLink direction="with" ref="{A955E4A1-B931-4ECE-B1A4-4C1051C1880A}"/>
            <msink:destinationLink direction="with" ref="{3B4B802B-3670-4E32-8E92-4A48F6D8B50E}"/>
          </msink:context>
        </emma:interpretation>
      </emma:emma>
    </inkml:annotationXML>
    <inkml:trace contextRef="#ctx0" brushRef="#br0">6 266 403 0,'-6'-15'17'0,"6"15"5"0,0 0-22 0,0 0 0 15,0 0 0-15,0 0 0 0,0 0 76 0,0 0 10 16,0 0 2-16,0 0 1 0,0-5-23 0,0 5-5 16,0-10-1-16,0 10 0 0,0 0-1 0,0 0-1 15,6-5 0-15,-6 5 0 0,11-5-10 0,0 5-1 16,1-5-1-16,-1 0 0 0,6 0-3 0,0 0-1 15,0 0 0-15,0 0 0 0,5-5-3 0,1 5-1 16,5 0 0-16,1 0 0 0,-1 0 12 0,6-5 2 16,0 0 1-16,0 5 0 0,0 0-22 0,0 5-5 15,5-10-1-15,1 10 0 0,-1 0 5 0,1-5 1 16,-1 5 0-16,7 0 0 0,-1 0-11 0,6 0-1 16,5 0-1-16,1 0 0 0,0-6-6 0,-1 6 0 0,6-5-1 15,-5 5 0-15,-1-5-1 0,7 5 0 0,-7-5 0 0,6 0 0 16,-5 0-10-16,-1 0 12 0,7-5-12 0,-1 5 12 15,6 5-12-15,-6-5 12 0,0 5-12 0,0-5 12 16,1 5-12-16,4 0 0 0,1 0 0 0,-5 0 0 16,-7 0 0-16,1 0 0 0,-1 0 9 0,-5 0-9 15,0 0 0-15,0 5 9 0,-6-5-9 0,6 0 0 16,6 0 8-16,-1 0-8 0,1 0 0 0,5-5 0 16,0 5 16-16,0-5-3 0,1 5-1 0,-1 0 0 0,-6-5-12 0,1 5-13 15,-6-5 2-15,-6 5 1 16,0 0 10-16,-5 0 0 0,-1-5 10 0,1 5-10 15,-6 0 21-15,6-5-1 0,-7 5-1 0,1 0 0 16,-5 0-5-16,5 0-1 0,0 0 0 0,5 0 0 0,1 0-13 16,-1 0 8-16,-5 0-8 0,6 0 0 0,-6-5 0 15,0 5 0-15,0-5 0 0,-6 5 0 0,0-5 8 16,0 5-8-16,1-5 0 0,-7 5 0 0,1-5 0 0,-6 5 0 16,0 0 0-16,-6 0 0 0,1-5 10 0,-1 5-10 15,-11 0 10-15,0 0-10 0,0 0 20 0,0 0-1 16,11-5-1-16,-11 5 0 0,0 0-8 0,0 0-2 15,0 0 0-15,11 0 0 0,-11 0-8 0,0 0 0 16,0 0 0-16,0 0 0 0,0 0 0 0,0 0 0 16,0 0 0-16,0 0 0 0,0 0 0 0,0 0 8 15,0 0-8-15,0 0 0 0,0 0 0 0,0 0 0 16,0 0 0-16,0 0 0 0,0 0 0 0,0 0 0 16,0 0 0-16,0 0 0 0,0 0 0 0,0 0 0 0,0 0 0 15,-5 10-11 1,-1 5-21-16,6-15-4 0,0 10 0 0,-6 5-1 15,6 0-147-15,0 0-28 0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19:43.4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2E2DEBB-7772-43D4-8B8B-4388B8C70769}" emma:medium="tactile" emma:mode="ink">
          <msink:context xmlns:msink="http://schemas.microsoft.com/ink/2010/main" type="inkDrawing" rotatedBoundingBox="2387,11499 23709,10567 23725,10934 2403,11867" semanticType="underline" shapeName="Other">
            <msink:sourceLink direction="with" ref="{73C46781-47A7-4A7C-9C9D-70BA26D38F13}"/>
          </msink:context>
        </emma:interpretation>
      </emma:emma>
    </inkml:annotationXML>
    <inkml:trace contextRef="#ctx0" brushRef="#br0">0 840 1123 0,'0'0'49'0,"0"0"11"0,17-10-48 0,-6 10-12 16,-11 0 0-16,0 0 0 0,17-10 49 0,5 10 7 15,1-5 2-15,0 5 0 0,-6 0-12 0,11 5-2 16,12-5-1-16,-12 10 0 0,0-5-6 0,6 0-1 16,11 0 0-16,6 5 0 0,0-5-5 0,0 6-2 15,0-11 0-15,11 5 0 0,12-5 0 0,-7 5 0 0,-10-5 0 16,11 0 0-16,0 0 3 0,5 0 1 0,-5-5 0 0,0 5 0 16,11 0-6-16,6 0-2 0,6 0 0 15,-1 0 0-15,6 0-1 0,0 5 0 0,0-5 0 16,6 5 0-16,11 0-1 0,0 0-1 0,1 0 0 0,4 0 0 15,-5 5 2-15,6-5 0 0,-11 0 0 0,10 5 0 16,-4 0-10-16,4-5-2 0,1 0 0 0,0-5 0 16,5 5 26-16,-5-5 5 0,0 0 1 0,11-5 0 15,6 5-24-15,-6-10-4 0,5 0 0 0,1 0-1 16,5 0-1-16,7 0 0 0,-1 0 0 0,0 0 0 16,5 5-14-16,1-5 11 0,0 5-11 0,-1-1 10 15,7 1-10-15,-7 0 0 0,1 0 0 0,6 0 0 16,-1 0 0-16,-5 0 0 0,11-5 0 0,-17 5 0 15,5-5 0-15,-5 0 0 0,0 0 0 0,0 5 0 0,0-5 0 16,-5 0 0-16,-6 5 0 0,-1-5 0 0,12 5 0 16,0 0 0-16,0 0 9 0,-5 0-1 0,-1 0-8 0,1 5 12 15,5-5-4-15,-6 0 0 0,6 5-8 0,-11 0 8 16,0 0-8-16,-1 0 8 0,1 0-8 0,0 0 0 16,5 0 0-16,1 0 8 0,-7 5-8 0,1-10 0 15,0 5 0-15,-1 0 0 0,12 0 0 0,-5-5 0 16,-6 0 0-16,-1 0 0 0,1-5 14 0,5-6-2 15,1 6 0-15,-1 0 0 0,-5 5-12 0,5-10-18 16,-5 5 4-16,5-5 1 0,-5 0 21 0,6 5 4 16,5-5 0-16,-6 5 1 0,-5-5-13 0,11 5-18 15,0 0 4-15,0 5 1 0,-6 0 13 0,1 0 0 0,-7 0 0 16,1-6 0-16,0 6 0 0,5 0 0 0,-5 0 0 16,-6 0 0-16,0-5 0 0,0-5 0 0,0 5 0 15,0-5 0-15,6 5 8 0,-6 0 2 0,0-5 0 0,0 0 0 16,0-5-1-16,6 5 0 0,-6-5 0 0,-5 4 0 15,-7-4-9-15,1 5 8 0,-6-10-8 0,0 10 8 16,-5 5 0-16,5 0-8 0,-6-5 12 0,1 5-4 16,-6 0-8-16,-1 0 12 0,-4 10-12 0,-1-5 12 15,5 5-12-15,1-5 0 0,6 5 0 0,-6-5 0 16,11 5 0-16,-6-5 0 0,-11 0 11 0,6 0-11 16,6 0 0-16,-7-6 0 0,-5 6 0 0,6 0 0 15,-6-5 0-15,6 5 0 0,-6-5 12 0,-5 10-3 16,-1-10 12-16,6 5 3 0,6 0 0 0,0 5 0 15,-11-5-4-15,10 5 0 0,1-5 0 0,-6 5 0 16,-5-5-8-16,-1 5-3 0,-5 0 0 0,6-5 0 0,-7 5 7 16,7 0 2-16,-6 0 0 0,-6 0 0 0,-6 0-7 15,-10 0-2-15,4 0 0 0,-10 0 0 0,-6 5-9 16,-6-5 12-16,0 0-12 0,1 5 12 0,-12 0-12 0,5 0 0 16,-5 0 0-16,0 0 0 0,-6 0 0 0,1 0 0 15,5 5 0-15,-12-5 0 0,-5 0 0 0,6 5 0 16,-6-5 0-16,-6 6 0 15,-11-11-44-15,0 0-2 0,0 10 0 0,-11 0 0 16,-12 0-154-16,-5 0-30 0,-23 0-6 0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0:24.05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E2FA0B-2876-410B-ACF4-08D4B2805C35}" emma:medium="tactile" emma:mode="ink">
          <msink:context xmlns:msink="http://schemas.microsoft.com/ink/2010/main" type="writingRegion" rotatedBoundingBox="111,1181 33063,-536 34022,17858 1070,19576"/>
        </emma:interpretation>
      </emma:emma>
    </inkml:annotationXML>
    <inkml:traceGroup>
      <inkml:annotationXML>
        <emma:emma xmlns:emma="http://www.w3.org/2003/04/emma" version="1.0">
          <emma:interpretation id="{14C70055-A1A2-4563-BF88-9893314CC0E6}" emma:medium="tactile" emma:mode="ink">
            <msink:context xmlns:msink="http://schemas.microsoft.com/ink/2010/main" type="paragraph" rotatedBoundingBox="1081,835 32079,252 32168,4988 1170,55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AF1A03-38F5-4374-9135-AC4C5504AF2E}" emma:medium="tactile" emma:mode="ink">
              <msink:context xmlns:msink="http://schemas.microsoft.com/ink/2010/main" type="line" rotatedBoundingBox="1081,835 32079,252 32118,2372 1121,2954"/>
            </emma:interpretation>
          </emma:emma>
        </inkml:annotationXML>
        <inkml:traceGroup>
          <inkml:annotationXML>
            <emma:emma xmlns:emma="http://www.w3.org/2003/04/emma" version="1.0">
              <emma:interpretation id="{AD7601E8-BA82-43DD-8013-CEA02BB7A15D}" emma:medium="tactile" emma:mode="ink">
                <msink:context xmlns:msink="http://schemas.microsoft.com/ink/2010/main" type="inkWord" rotatedBoundingBox="1086,1093 5335,1013 5366,2674 1117,27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266 25 1440 0,'0'0'64'0,"5"-11"12"0,18 6-60 0,-17-5-16 0,-12 5 0 0,6 5 0 15,6-5 140-15,-6 5 24 0,0 0 6 0,0 0 1 16,-12 5-118-16,1 5-23 0,0 11-5 16,-12-6-1-16,-11 20-24 0,6 5 0 15,0 10 0-15,5 6 0 0,0 4 0 0,1 1 0 0,-6-1 0 0,5 0 0 16,17-4 26-16,-5-1 3 0,0-10 1 0,5 1 0 16,12-1-22-16,-1 0-8 0,7-15 0 0,-7 1 9 15,1-11-18-15,11-5-4 0,6-5-1 0,-1-10 0 16,-11-5 14-16,18-10 16 0,10 0-3 0,-5-11-1 15,0-9 12-15,0 0 1 0,0-5 1 0,6-1 0 16,-1-4 0-16,-5 0 0 0,-17 0 0 0,-6-6 0 16,18 1-9-16,-18 0-1 0,-22-1-1 0,-1 1 0 15,-5 5-1-15,6 4 0 0,-6 1 0 0,-11 10 0 16,-12 10-6-16,6 5 0 0,17 5-8 0,-5 10 12 0,-23 10-12 16,5 0 0-16,0 10-12 0,6 5 12 15,1 5-170-15,-1 6-27 0,-12-1-6 0</inkml:trace>
          <inkml:trace contextRef="#ctx0" brushRef="#br0" timeOffset="3453.5828">724 155 864 0,'0'0'38'0,"0"-10"8"0,-6-5-37 0,18 5-9 16,-1 0 0-16,0 5 0 0,-11 5 228 0,17-10 44 15,0 5 9-15,6 0 2 0,-1 5-186 0,1 10-37 0,-6 0-7 0,6 5-1 16,11 10-38-16,-6 0-14 0,-23 16 11 0,7-11-11 16,10 15 8-16,-16 0-8 0,-12 6 0 0,-5-6 0 15,0 0 20-15,-1 1-1 0,1-6-1 16,0 0 0-16,-12-5 24 0,6-4 5 0,6-1 1 0,0-5 0 16,-12 0-10-16,12-5-2 0,5-5 0 0,6-5 0 15,0-10-15-15,0 0-3 0,0 0-1 0,0 0 0 16,11-10-1-16,-5-5-1 0,-12 0 0 0,18-5 0 15,-1-10-15-15,6-5 9 0,0-1-9 0,-6-9 8 16,12 0-8-16,5-11 0 0,6 1 0 0,-11 0 0 16,-1-6 0-16,12 6 0 0,17 0 0 0,-6 4 0 15,-5 11 0-15,0 10 8 0,-1 10-8 0,-5 5 0 0,0 0 0 16,0 10 0-16,-6 5 0 0,-5 10 0 16,5 0 0-16,0 10 0 0,-5 5 0 0,0 0 0 0,-6 5 0 15,0 6 0-15,0-1 0 0,-6 5 0 0,0-5 0 16,-5-5 0-16,-1 6 0 0,-5-6 0 0,-5 0 8 0,-1 0-8 15,0 0 8-15,-5-4-8 0,-6-6 10 0,6-5-10 16,-6 0 12-16,6 0-12 0,5 0 10 0,-11-10-10 16,0 0 8-16,0 0-8 0,11-5 10 0,-5 0-10 15,0-10 12-15,-6 5-12 0,0-5 10 0,6-5-10 16,5 0 8-16,0 0-8 0,-5-5 0 0,11 5 0 16,11-11 0-16,6 1 0 0,-5 0 0 0,4 5 0 15,1-15 0-15,6 10 0 0,5-1 0 0,1 6-9 16,-1-5 9-16,-5 15 0 0,-1-5-9 0,-5 15 9 15,0 0 0-15,0 10-9 0,-6 5 9 0,1 5 0 16,-7 5 0-16,1 1 0 0,0 9-10 0,-6 0 10 0,0 0-12 16,0 0 12-1,5-4-47-15,-5-1-2 0,0 0-1 0,12 0 0 16,-12 5-132-16,5 1-26 0</inkml:trace>
          <inkml:trace contextRef="#ctx0" brushRef="#br0" timeOffset="3459.7867">2223 623 1792 0,'0'0'40'0,"0"0"8"0,0 0 1 0,0 0 1 0,17 5-40 0,0-10-10 16,5 5 0-16,1-5 0 0,5 0 36 0,0-5 4 15,1 0 2-15,-1 0 0 0,-5-10-11 0,5 0-3 16,-6 0 0-16,7 0 0 0,-7-6 1 0,7-4 0 16,-7 5 0-16,-5 0 0 0,6-15 11 0,-6 9 1 15,-6 1 1-15,-5 0 0 0,5 0 8 0,-11 5 2 16,0-5 0-16,0 4 0 0,-6 1-36 0,1 5-6 16,-7-5-2-16,1 5 0 0,0 10 2 0,-6 0 0 15,-6 10 0-15,1 0 0 0,-7 15-2 0,-5 5 0 16,-5 10 0-16,-1 5 0 0,1 6-8 0,-1 9 0 15,-5 0 0-15,0 6 8 0,11-1-8 0,5-10 0 16,7 11 0-16,5-1-11 0,11-5 11 0,12 1 0 0,-1-11-9 16,12 5 9-16,12-5 0 0,5 1 0 0,11-11 0 15,0 0 0 1,6-5-26-16,6-5-1 0,5-10 0 0,6-5-1085 0</inkml:trace>
          <inkml:trace contextRef="#ctx0" brushRef="#br0" timeOffset="-367.0057">-232-509 1267 0,'-11'-10'112'0,"-6"-5"-89"16,6 0-23-16,-6-5 0 0,-6 0 12 0,0 10-3 16,-5-1 0-16,0 6 0 0,0 5 15 0,-6 0 4 15,-6 0 0-15,0 10 0 0,6-4-2 0,1 4 0 0,-7 0 0 16,6 5 0-16,-6-5-8 0,-5 10-2 0,-6-5 0 15,0 5 0-15,6 5 5 0,-11 6 1 16,-7-6 0-16,7 5 0 0,-6 10-14 0,-1-5-8 0,7 1 8 0,-1-1-8 16,6 0 0-16,6 0 0 0,11-5 0 0,0 6 0 15,0-6 0-15,12 0 0 0,5 0 0 16,0-5 0-16,11-4 0 0,12 4-12 0,5-5 12 0,6 0-12 16,6 0 12-16,11-5 0 0,0-5 0 0,5 5-8 15,18 0 8-15,5-4-8 0,0 4 8 0,0 0-8 16,12-5 8-16,-1 5-8 0,-5 5 8 0,6 0-8 15,-6 0 17-15,-6 5 4 0,-6 1 1 0,-5 4 0 16,-11-5 26-16,-1 5 4 0,-5 0 2 0,-17 1 0 16,-17 4 5-16,0 5 1 0,6 0 0 0,-12 6 0 15,-28-6-10-15,6-5-2 0,6 0 0 0,5 0 0 16,-12 6-5-16,-5-6-2 0,0 0 0 0,-5-5 0 0,5-4-18 16,-6-6-4-16,-5 0-1 0,0 0 0 15,5-10-50-15,6 5-9 0,-5-10-3 0,10-5-592 16,-4-5-120-16</inkml:trace>
        </inkml:traceGroup>
        <inkml:traceGroup>
          <inkml:annotationXML>
            <emma:emma xmlns:emma="http://www.w3.org/2003/04/emma" version="1.0">
              <emma:interpretation id="{BE9C159D-B991-4949-98A2-9220206BBF30}" emma:medium="tactile" emma:mode="ink">
                <msink:context xmlns:msink="http://schemas.microsoft.com/ink/2010/main" type="inkWord" rotatedBoundingBox="8012,885 16304,729 16338,2524 8046,268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769.7287">7612-449 172 0,'-5'-25'16'0,"5"15"-16"0,0-5 0 0,-6 5 0 15,0 0 300-15,6 10 56 0,0 0 12 0,0 0 3 16,0 0-207-16,0 0-40 0,-11 15-9 0,0 5-2 16,-6 5-28-16,0 6-5 0,-12-1-2 0,1 5 0 15,-11 10 2-15,-7 6 1 0,1 4 0 0,0 5 0 16,-12 1-40-16,-5-1-8 0,0 6-1 0,0 4-1 16,0-5 1-16,5-4 0 0,0 4 0 0,6-4 0 15,1-1-32-15,10 0-16 0,0 1 1 0,6-11 1 16,6 5-130-16,6 1-27 15,5-11-5-15</inkml:trace>
          <inkml:trace contextRef="#ctx0" brushRef="#br0" timeOffset="3529.5885">6758 55 1850 0,'0'0'40'0,"0"0"9"0,0-10 2 0,0-10 1 0,0 4-41 0,0-4-11 0,0 0 0 0,0 0 0 15,0 0 52-15,6 0 9 0,-6-5 2 0,11 4 0 16,-5-4-22-16,5 10-4 0,1 0-1 0,-1 0 0 15,0 0 3-15,0 5 0 0,-5 0 0 0,5 5 0 16,-11 5-1-16,12 5 0 0,-1-5 0 0,0 10 0 0,1 0-38 0,-1 5 0 16,-5 5 0-16,5 5-8 0,0 0 20 0,1 6 5 15,-1 4 1-15,-5 0 0 0,5 0 1 0,0 1 0 16,1 4 0-16,-1 5 0 0,6-10-7 0,-6 11-2 16,0-6 0-16,6-5 0 0,0 5-10 0,0 1-16 15,6-1 4-15,0-15 1 0,-12 0 11 0,0 0 0 16,12-4 0-16,-1-1 0 15,-5 0-124-15,0-5-28 0,0-5-7 0,6 0-837 0</inkml:trace>
          <inkml:trace contextRef="#ctx0" brushRef="#br0" timeOffset="3473.3253">5361 226 748 0,'0'0'33'0,"0"0"7"0,-5 5-32 0,5-5-8 0,0 0 0 0,0 0 0 16,0 0 116-16,0 0 22 0,0 0 4 0,0 0 1 16,0 0-70-16,0 0-13 0,0 0-4 0,0 0 0 15,0 0-9-15,0 0-3 0,0 0 0 0,11 0 0 16,6 0 3-16,-6-5 0 0,6 0 0 0,0 0 0 16,-5 5-31-16,5-5-5 0,5-5-2 0,6 0 0 15,1 0-1-15,5-6-8 0,-6 1 12 0,6-5-4 16,0 5 8-16,0-5 0 0,-6 0 1 0,12-5 0 15,-6 5-1-15,-1-6 0 0,1-4 0 0,6 0 0 0,-12 5-4 16,6 0 0-16,-6-6-1 0,-5 6 0 0,0-5 2 0,-1 5 1 16,-10 0 0-16,-1 0 0 0,-5-1 1 0,-1 1 0 15,-5 0 0-15,-5 5 0 0,-7 0-4 0,1 0-1 16,0-5 0-16,-6 15 0 0,-6-6-10 0,6 6 8 16,-5 0-8-16,5 5 8 0,-12 5-8 0,12-5 0 15,-5 5 0-15,-1 5 0 0,0 5 0 0,-5-5 0 16,6 5 0-16,-7 1 0 0,7 4 0 0,-7-5 0 15,1 5 0-15,0 0 0 0,0 0 0 0,-1 10 0 16,-5 0 0-16,6 0 0 0,5 11 18 0,1 4 8 16,-1 5 2-16,6 11 0 0,0-1-16 0,12 5-2 15,-7 6-1-15,7-1 0 0,-1 1 10 0,6-1 1 16,6-5 1-16,-1-4 0 0,7-6-21 0,-1 0 0 16,0-4 0-16,12-6 8 0,-1-5-8 0,12 0-15 0,12-4 4 0,-1-11-685 15,11-15-136-15</inkml:trace>
          <inkml:trace contextRef="#ctx0" brushRef="#br0" timeOffset="4372.1478">8574 70 1123 0,'0'0'49'0,"-6"-15"11"0,6 5-48 0,0 0-12 0,0 0 0 0,-6-6 0 15,1 1 106-15,5 5 18 0,0-10 4 0,0 20 1 16,0 0-36-16,-6-10-7 0,6-10-2 0,0 5 0 16,-6 5-12-16,1-5-2 0,-1 0-1 0,0-1 0 15,-5 1-20-15,0 5-4 0,-6 0-1 0,0 5 0 16,-6-5-20-16,-5 10-4 0,0 0 0 0,-1 10-1 15,-4 5-19-15,-7-5 8 0,0 5-8 0,1 11 0 0,-1-1 9 0,1 5-9 16,-1 0 0-16,0 10 9 16,1 16-9-16,5-1 0 0,6 6 0 0,5-6 0 0,0 5 0 15,6-4 0-15,6-11 0 0,5 0 0 0,12-5-9 16,0-9 9-16,5-1 0 0,0-5 0 0,6-5 0 0,0-5 0 16,12-5 0-16,-7-10 0 0,6-5 0 0,1-10 0 15,5 0 0-15,0-10 0 0,5-5 0 0,1 0 0 16,-1-6 0-16,1-4 0 0,-6 0 13 0,6-11 7 15,-7 1 0-15,1-5 1 0,-5-1-5 0,-1 1 0 16,-5-5-1-16,-1 14 0 0,-5 6 0 0,0 10 0 16,-11 10 0-16,5 10 0 0,-5-5 0 0,-6 15 0 15,0 0 0-15,-6 25 0 0,0 5-15 0,-5 10 8 16,-6 6-8-16,6 9 0 0,-6 0 0 0,6 1 0 16,-6-1 0-16,5 0 0 15,1 1-99-15,0-6-16 0,-1 0-3 0,12 1-923 0</inkml:trace>
          <inkml:trace contextRef="#ctx0" brushRef="#br0" timeOffset="4919.851">8953 100 1152 0,'5'-50'102'0,"1"25"-82"0,0-1-20 0,5 6 0 16,6-5 95-16,0 5 14 0,-6 5 3 0,6 5 1 15,0 10-12-15,6-5-2 0,-1 10-1 0,-5 5 0 16,6 5-30-16,0 5-7 0,-1 5-1 0,-5 10 0 15,0 1-10-15,0 9-2 0,0 0-1 0,-6 1 0 16,-5-1-15-16,0 0-4 0,-6-5 0 0,-6 1 0 16,0-1-2-16,-11-10-1 0,6 0 0 0,-6 0 0 15,0-4-4-15,0-6-1 0,0 0 0 0,0-5 0 0,0 0-12 0,6-5-8 16,0-5 8-16,-1 0-8 0,1-5 0 0,0 0 0 16,11 0 0-16,0 0 0 0,-6-15 14 0,6-5-2 15,0 0 0-15,11-5 0 0,-5 0-12 0,11-6 11 16,0-9-11-16,6 0 10 0,5-5-10 0,6-6 0 15,0-9 0-15,5 10 0 0,1-1 0 0,-1 6 0 16,1 5 0-16,0 9 0 0,-6 11 18 0,0 10 2 16,-12 5 0-16,6 10 0 0,-11 5-20 0,0 21 0 15,0-11 8-15,-5 15-8 0,-1 5 0 0,-11 10 0 16,6 1 0-16,-6-6 0 0,0 0 0 0,-6 1 0 16,6-6 0-16,-6-5 0 0,6 0 0 0,-5-4 0 15,-1-1 0-15,0-10-9 0,1 0 9 0,-1-5 0 16,0-5 8-16,6-10-8 0,0 0 0 0,0 0-8 15,0 0 0-15,0 0 0 0,0 0 8 0,0 0 0 16,-5-10 0-16,5-15 8 0,0 5-8 0,0-10 0 0,5-1 0 16,7-4 0-16,-1-5 0 0,6-5 0 0,0-11 0 15,11 6 0-15,6 10 0 0,0-11 0 0,6 11 0 0,-6 10 11 16,0 5-11-16,-6 10 0 0,-6 5 0 0,1 10 8 16,0 10-8-16,-12 10 0 0,0 5 0 0,-5 10 0 15,-12 0 0-15,1 11 0 0,-7-11 0 0,7 5 0 16,-7 0 10-16,7 1-10 0,-1-6 12 0,6 0-12 15,0-5 0-15,0 1 0 0,0-1 0 0,0-5-815 16,6-5-155-16</inkml:trace>
          <inkml:trace contextRef="#ctx0" brushRef="#br0" timeOffset="5382.3276">10593-76 1324 0,'0'0'118'0,"0"0"-94"16,0 0-24-16,0 0 0 0,17 0 173 0,-17 0 31 15,11 10 5-15,0 0 2 0,-5 10-112 0,-6 0-23 16,-6 5-4-16,-5 1 0 0,0 9-20 0,-6 10-3 16,0-5-1-16,-6 6 0 0,1-1-11 0,-1 5-2 15,6-4-1-15,-6-1 0 0,1 0-3 0,5 0-1 16,-6 1 0-16,12-1 0 0,-1-5-11 0,-4 6-3 15,4-6 0-15,1 0 0 0,5-5-6 0,-5-5-2 0,5 1 0 16,6-11 0-16,-5 0 2 0,-1 0 0 0,0-10 0 0,6-10 0 16,0 0 7-16,0 0 2 0,0 0 0 15,0 0 0-15,-5-5 6 0,-7 0 2 0,7-10 0 0,5 0 0 16,-6-15-14-16,6-1-2 0,0 1-1 0,6-10 0 16,5-5-10-16,6-6 0 0,0-9 0 0,11-5 0 15,6-6 0-15,11-4 0 0,1-6-14 0,10 11 5 16,-5-6-5-16,6 16-1 0,5-1 0 0,6 16 0 15,-12 10 15-15,1 5 0 0,-6 5-10 0,-12 9 10 16,-5 11 0-16,-5 10 0 0,-7 6 0 0,1 4 0 16,-6 5 0-16,-12 0 0 0,1 5 0 0,-6 5 0 15,-6 0 0-15,-5 1 0 0,0 4 0 0,-12 0 0 16,1 0 0-16,-7 1 0 0,-16 4 0 0,-6 0 0 16,-5 5-43-16,-12 1-4 0,5-1-1 0,1-5 0 15,-6-5-105-15,12 6-22 0,-1-11-4 0,6 5-544 16,12-15-109-16</inkml:trace>
          <inkml:trace contextRef="#ctx0" brushRef="#br0" timeOffset="5609.0795">11351-881 1728 0,'28'-25'153'0,"-17"25"-122"16,6-11-31-16,6 11 0 0,-1 11 63 0,1-11 6 15,-6 15 2-15,-6 5 0 0,1 5 23 0,-7 10 5 0,1 10 1 0,0 11 0 16,-1-6-25-16,-10 11-5 0,-7 4-1 0,-5-5 0 16,-5 6-17-16,-1-1-3 0,0 1-1 15,-5 4 0-15,0-5-26 0,0 11-6 0,5-16 0 0,0 16-1 16,1-11-23-16,-1 11-5 0,6-16-1 0,0 6-813 16,0-6-162-16</inkml:trace>
          <inkml:trace contextRef="#ctx0" brushRef="#br0" timeOffset="6189.0289">11633 613 345 0,'0'0'31'0,"0"0"-31"0,6-10 0 0,11 0 0 0,11 0 389 0,1 0 72 16,4-10 15-16,13 5 2 0,-1 0-343 0,0-10-69 15,6-1-14-15,6 1-2 0,-6-5-22 0,-1 0-4 16,1-5 0-16,0-1-1 0,0 1-15 0,-6 0-8 16,-5 0 8-16,-6-6-8 0,5 1 11 0,-16 5-3 15,0 0 0-15,5 5 0 0,-5-6 29 0,-6 11 6 16,-12-5 1-16,7 5 0 0,-1 5-20 0,-5 0-3 16,-1 4-1-16,-5 16 0 0,0 0-20 0,0 0 0 15,-11-5 0-15,0 0 0 0,-12 5 0 0,0 5 0 16,6 0 0-16,-5 11 0 0,-1 4 0 0,-5 5 0 15,0 0 0-15,-1 10 0 0,1 11 0 0,-6 4 16 16,6 5-4-16,-6 11-1 0,11-6-11 0,-5-5 0 16,5 1 0-16,1 4 0 0,10-10 0 0,-5 6-16 0,6-6 4 15,5-5 1-15,6-9 36 0,-5-6 7 0,10 0 2 0,1-10 0 16,0 0-34-16,11-10 0 0,0 0 0 0,5-5 0 16,7-5 9-16,5-5-1 0,5-5-8 0,1-10 12 15,5 0 1-15,6-5 0 0,-6-5 0 0,12-1 0 16,-1-4-13-16,1 5 0 0,5-15 0 0,0 0 0 15,0-1 8-15,1 1-8 0,4 0 0 0,7 4 0 16,0 6 0-16,-7 0 0 0,1 5 0 0,6 10 0 16,-12 5 8-16,-5 4-8 0,-7 11 0 0,-4 0 0 15,-7 5 0-15,-5 1 0 0,-11 4 0 0,-1 10 0 16,1-15 0-16,-12 10 0 0,1 0 0 0,-7 5 0 16,-5-5 12-16,-5 0-3 0,-1 0-1 0,-5 5 0 0,-6 1 25 15,-6-6 5-15,1 0 1 0,-7 5 0 0,-5-10-29 16,-5 5-10-16,-7 0 0 0,-4 0 9 0,-7-5-9 0,-5 0 0 15,0 0 0-15,-6-4 8 0,6 4-8 0,-6-10-17 16,0 5 4-16,11 0 1 16,6-5-88-16,6 0-16 0,17-5-4 0,0 0-1070 15</inkml:trace>
        </inkml:traceGroup>
        <inkml:traceGroup>
          <inkml:annotationXML>
            <emma:emma xmlns:emma="http://www.w3.org/2003/04/emma" version="1.0">
              <emma:interpretation id="{203DA612-DF84-4ACA-B83B-2288E63A3146}" emma:medium="tactile" emma:mode="ink">
                <msink:context xmlns:msink="http://schemas.microsoft.com/ink/2010/main" type="inkWord" rotatedBoundingBox="18460,816 20350,780 20384,2585 18494,262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660.8411">16718 347 2084 0,'-17'-16'92'0,"11"6"20"0,6 5-90 0,-6 0-22 0,1 0 0 0,5 5 0 16,0 0 99-16,-6-10 15 0,6 5 3 0,11-5 1 15,1 5-50-15,10 0-9 0,7 0-3 0,4-5 0 16,13 5-43-16,-1-5-13 0,12 5 0 0,10 0 8 15,-4-5-103-15,4 5-20 0,1 0-4 0,11-10-614 16,6 0-123-16</inkml:trace>
          <inkml:trace contextRef="#ctx0" brushRef="#br0" timeOffset="7481.2819">17413-162 1670 0,'0'0'148'15,"6"-10"-118"-15,5 0-30 0,1 0 0 16,-1-5 100-16,6 5 13 0,-6-5 3 0,0 5 1 16,18-5-45-16,-12-5-10 0,-6 4-2 0,6-4 0 15,17 0-43-15,-17-5-9 0,-6 0-8 0,0-5 12 0,-5 5-12 16,0-1 0-16,5-9 0 0,-5 0 8 0,-12 0-8 15,6 5 12-15,11-11-12 0,-5 11 12 0,-12 5 17 0,1-10 4 16,5 4 1-16,0 6 0 0,5 5 10 0,-10 0 3 16,-1 5 0-16,0-5 0 0,12 10-38 0,-6 0-9 15,-11-5 0-15,5 10 0 0,6 5-11 0,0 0-4 16,-6-5-1-16,-11 5 0 0,1 0 16 0,-1 5 0 16,5 5 0-16,-5 5 0 0,-11 5 0 0,5 5 0 15,6 10 0-15,0 11 0 0,-5-1 0 0,-1 5 0 16,1 6 0-16,-1 9 0 0,6-5 0 0,-6 11 0 15,-5-6 0-15,0 21 0 0,0-6 42 0,5 6 2 16,0-1 0-16,1 6 0 0,-1-11-26 0,0 6-5 16,1-11-1-16,-1 6 0 0,6-11-3 0,0 1-1 15,6-1 0-15,0-9 0 0,5-16-8 0,-5 0-17 16,5-9 4-16,6-1 1 16,0-10-151-16,0-5-29 0,0 0-7 0</inkml:trace>
          <inkml:trace contextRef="#ctx0" brushRef="#br0" timeOffset="7078.9206">16395-116 748 0,'12'-15'67'0,"5"4"-54"0,-12-9-13 0,6 5 0 16,-11 0 178-16,0 0 33 0,0 0 6 0,0 5 2 15,-11 0-83-15,6 0-16 0,-1 5-3 0,-5-5-1 16,-6 0-52-16,5 10-12 0,-10 0-1 0,-1 0-1 16,-5 10-26-16,-6 0-4 0,-6 0-2 0,1 10 0 15,-7 10 5-15,-4 5 1 0,-1-4 0 0,0 14 0 16,11 10-24-16,6 1 0 0,0-6 0 0,0 5 0 0,12 1 0 15,5-6 0-15,11-5 0 0,6 0 8 0,6-4-8 16,11-11 0-16,-12 0 0 0,18-5 0 0,11-5 0 16,0-5 0-16,5 1 0 0,7-11 0 0,-1-5 0 15,0-5 0-15,0-5 0 0,1-6 0 0,-1 1 0 0,-6-5-8 16,1-5 8-16,0 5-8 0,-6-15 8 0,0-1 11 16,5 1-3-16,-11-10 0 0,1 10 20 0,-1-16 3 15,0 11 1-15,-5-10 0 0,-6 10-8 0,-6-1-2 16,-5 1 0-16,-6 0 0 0,-6 5-11 0,-5 9-3 15,-6 1 0-15,-6 5 0 0,1 5-8 0,-7 10 0 16,-5 0 9-16,-5 10-9 16,-1 10-68-16,1 5-19 0,5 0-3 0,-6 5-946 0</inkml:trace>
        </inkml:traceGroup>
        <inkml:traceGroup>
          <inkml:annotationXML>
            <emma:emma xmlns:emma="http://www.w3.org/2003/04/emma" version="1.0">
              <emma:interpretation id="{1C2FAD34-9612-4FF2-A6F6-C4DF91069D2B}" emma:medium="tactile" emma:mode="ink">
                <msink:context xmlns:msink="http://schemas.microsoft.com/ink/2010/main" type="inkWord" rotatedBoundingBox="22468,961 25839,897 25869,2489 22498,255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293.6011">20467-201 172 0,'0'-5'16'0,"0"-10"-16"15,0-5 0-15,0-5 0 0,-5 5 226 0,-1-5 42 16,0 0 9-16,1-1 2 0,-1 1-127 0,0-5-26 16,1 0-5-16,-1 5-1 0,6 0-46 0,0 0-10 15,11-6-1-15,1 6-1 0,5 5-41 0,5-5-8 16,1 0-1-16,-1 0-1 0,12 10-2 0,-5-5 0 15,5 10 0-15,-6-6 0 0,6 11 4 0,-6 0 1 16,6 5 0-16,0 10 0 0,0-5 3 0,-6 11 1 16,6 4 0-16,0 0 0 0,0 0-18 0,-11 10 0 15,-1-5 0-15,1 5 0 0,-12 6 12 0,0-11 1 16,-5 5 1-16,-17 5 0 0,-1-5 37 0,-5 5 7 16,-11-4 2-16,-6-1 0 0,-5 0-21 0,-1 0-4 0,-5 0-1 15,-6-5 0-15,6 0-15 0,-1 1-3 16,-10-1-1-16,5-5 0 0,-6 5-6 0,7-5-1 0,4 0 0 0,7-5 0 31,5 5-135-31,5-5-27 0,1 1-6 0,6-1 0 0</inkml:trace>
          <inkml:trace contextRef="#ctx0" brushRef="#br0" timeOffset="12984.7885">20405-341 1105 0,'0'0'24'0,"0"-5"4"0,0-6 2 0,0-4 2 0,0 0-32 0,6 0 0 16,-6 5 0-16,5-5 0 0,7 5 84 0,-7-5 9 16,7 0 3-16,-7 0 0 0,1 0-26 0,5 5-5 15,-11-10-1-15,6 4 0 0,-1 6 7 0,1 0 1 16,-6 10 0-16,0-5 0 0,6-5-20 0,-6 10-3 15,0 0-1-15,0 0 0 0,0 0-32 0,0 0-6 16,0 0-2-16,0 0 0 0,0 0 19 0,0 0 3 16,0 0 1-16,0 0 0 0,0 0-31 0,-6 15 0 15,6 0 0-15,0 11 0 0,0-11 0 0,-6 15 0 16,1 0 0-16,-1 10 9 0,-5 5 9 0,-6 11 2 16,0 4 0-16,-11 10 0 0,-1 1 25 0,-5 9 6 15,-5 1 1-15,-1 9 0 0,-5-4-25 0,0-11-5 16,0 0-1-16,-1-4 0 0,7-6 7 0,5 1 2 0,5-11 0 15,-4-10 0-15,10-5-17 0,0-10-3 0,6-4-1 16,0-1 0-16,6-5 3 0,0-5 1 0,5-5 0 0,0 5 0 16,6-15-13-16,0 0 11 0,0 0-11 0,0 0 10 15,0 0-10-15,0 0-11 0,0 0 3 0,0 0 0 16,0 0-108-16,6-15-22 16,0 0-4-16,-1 5-1 0,7 0-81 15,-7-5-16-15</inkml:trace>
          <inkml:trace contextRef="#ctx0" brushRef="#br0" timeOffset="13737.836">21547-276 1688 0,'12'-15'37'0,"-7"5"8"0,7 0 2 0,-7 0 0 0,7 0-38 0,-1 5-9 15,-11 5 0-15,0 0 0 0,0 0 79 0,0 0 13 16,6 0 4-16,5 15 0 0,-5 0-40 0,-6 5-8 16,0 10-2-16,0 5 0 0,-6 10-4 0,-5 1-1 15,5 4 0-15,-11 10 0 0,6 1-1 0,-6-1-1 16,0-5 0-16,5 1 0 0,-5-11-15 0,0 5-4 16,6-10 0-16,0 0 0 0,0-9-6 0,5-6-2 15,-5-5 0-15,5-5 0 0,0 0 16 0,1-5 4 16,5-10 0-16,0 0 0 0,0 0-10 0,0 0-2 0,0 0 0 15,0 0 0-15,5-15 20 0,1-5 3 0,0 0 1 0,5-10 0 16,0 10-29-16,-5-21-6 0,11 1-1 0,5 0 0 16,1-5-8-16,5-6 0 0,6-4 0 0,6 0 0 15,5-6 0-15,6 11 0 0,0-5 0 0,11 5 0 16,0 4-53-16,1 6-3 16,-7 0-1-16,1 10 0 0,-6 10-195 0,-6 5-40 15,28-16-7-15,-33 16-1 0</inkml:trace>
          <inkml:trace contextRef="#ctx0" brushRef="#br0" timeOffset="14067.4693">23057-251 1555 0,'0'0'68'0,"0"0"16"0,0 0-68 0,0 0-16 15,-11 0 0-15,-6 10 0 0,-6 0 108 0,-5 5 19 16,6 0 3-16,-12 10 1 0,-6 6-63 0,6-1-13 15,-5 5-3-15,-7 0 0 0,1 5-24 0,5 1-6 16,-5-1-1-16,11 5 0 0,0-10-5 0,6-5-2 16,5 1 0-16,1-1 0 0,11-5-14 0,5-5 9 15,0 0-9-15,6 0 8 0,12-5-8 0,-1-5 0 16,6 0 0-16,5-5 0 0,12-5 0 0,6-5 0 16,5-5 0-16,12 0 0 0,-12-5 0 0,6 0 0 15,5-10 0-15,1 5 0 0,-6-5 0 0,-12-5 0 0,1-1 0 0,-12-4 0 16,1-5-9-16,-7 5 9 0,-5 0 0 15,0-6 0-15,-11 1 0 0,-1 5 0 0,1 0 0 0,-12 5 0 16,1 10 0-16,-6-11 0 0,-6 16 0 0,-6 0 0 31,0 10-111-31,1 0-18 0,-7 10-4 0</inkml:trace>
        </inkml:traceGroup>
        <inkml:traceGroup>
          <inkml:annotationXML>
            <emma:emma xmlns:emma="http://www.w3.org/2003/04/emma" version="1.0">
              <emma:interpretation id="{106BCC09-EBA1-43CC-9F13-F66561D40A2F}" emma:medium="tactile" emma:mode="ink">
                <msink:context xmlns:msink="http://schemas.microsoft.com/ink/2010/main" type="inkWord" rotatedBoundingBox="26432,359 32079,252 32111,1993 26464,209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710.1655">26615-452 1422 0,'0'0'63'0,"0"0"13"16,17 15-61-16,-12 5-15 0,7 5 0 0,-7 0 0 16,7 6 94-16,-12-1 16 0,5 5 3 0,1 5 1 0,-6 0-30 15,0 1-5-15,0-6-2 0,0 0 0 0,-6 0-29 0,6 0-7 16,0-10-1-16,0 1 0 0,0-6-12 0,0-5-4 16,0-15 0-16,0 10 0 0,6 5 7 0,-6-15 1 15,0 0 0-15,0 0 0 0,0 0-8 0,0 0-2 16,0 0 0-16,0 0 0 0,0 0 2 0,11-5 0 15,-5 0 0-15,5-5 0 0,-5 0-8 0,5-5 0 16,0-5-1-16,1-1 0 0,5 1-4 0,0-5-1 16,0-5 0-16,5 0 0 0,1 5-22 0,5-5-4 15,0-6 0-15,12 6-1 0,5 5 17 0,1 5 0 16,-1-5 0-16,6 5 0 0,0 5 15 0,-1 10 6 16,-4-10 2-16,-7 15 0 0,1 5-37 0,-6 5-7 15,-6 10-2-15,0 0 0 0,-5 0 37 0,-6 15 7 16,-6 0 2-16,-5 6 0 0,0-6-23 0,-6 0 0 15,-6 0 0-15,0-5-12 0,-5 0 12 0,-6 1 0 16,6-11 0-16,-1 5 0 0,-10-10 0 0,5 0 0 0,5-5 8 16,1 5-8-16,0-10 9 0,11-5-9 0,-11 5 12 0,11-5-12 15,0 0 16-15,0-10-4 0,0-5-1 0,5 5 0 16,-5-5 11-16,12-5 2 0,-1-5 1 0,6 0 0 16,0-1-25-16,5-4-17 0,1-5 2 0,5-5 1 15,-5 5 14-15,5 5 0 0,12-6 9 0,-1 6-9 16,1 0 13-16,5 5-3 0,0 5-1 0,6 5 0 15,0 10-9-15,-6-10-16 16,-5 15 4-16,-6 0 1 0,-11 5 11 0,-1 5 16 0,-5 0-4 0,0 10-1 16,-6 0-11-16,1 0 0 0,-7 0 0 0,1 5 0 15,-12-5-25-15,6 11-7 0,-5-6-2 16,-7 10-799-16,1-5-160 0</inkml:trace>
          <inkml:trace contextRef="#ctx0" brushRef="#br0" timeOffset="16240.1632">29420-532 1728 0,'-12'0'38'16,"12"0"8"-16,0 0 2 0,0 0 0 0,0 0-39 0,0 0-9 0,0 0 0 0,-5 0 0 15,-12 5 52-15,-6 0 8 0,1 10 1 0,-7-5 1 0,7 0-26 0,-1 0-4 16,0 5-2-16,-5-5 0 0,11 5 5 0,0-5 1 16,0 5 0-16,6 10 0 0,0-5-36 0,5 6 0 15,0-1 0-15,6 15 0 0,0-5 9 0,0 5-9 16,6 1 0-16,-6-6 9 0,6 0 18 0,-1 0 3 15,-5 5 1-15,6 1 0 0,-6-16 9 16,0 5 3-16,0-5 0 0,0 0 0 0,-6 0 6 0,6-10 2 16,-5 0 0-16,-7-5 0 0,7 6-14 0,-7-11-2 15,7 5-1-15,-7 0 0 0,1-5-20 0,-6 5-4 16,0-5-1-16,-11 5 0 16,-12 0-111-16,-11 5-22 0,-5 0-5 0,-1-5-1 0</inkml:trace>
          <inkml:trace contextRef="#ctx0" brushRef="#br0" timeOffset="14593.4445">24239-1186 1728 0,'0'0'76'0,"0"0"16"0,6 15-73 0,-6 5-19 16,0 0 0-16,-6 10 0 0,6 6 79 0,-5-1 12 16,-7 10 2-16,7 10 1 0,-12 1-30 0,0 4-5 15,0 0-2-15,-6 6 0 0,1 4-13 0,-7 5-4 16,7-4 0-16,-12 9 0 0,11-4-6 0,-5-1-2 16,5-5 0-16,1 1 0 0,-1-1-9 0,6-9-3 15,0-11 0-15,0 5 0 0,0-15-20 0,6 1 0 0,-6-11 0 16,11-10 0-16,-5 0 24 0,5-5 6 0,1-5 2 15,-1-5 0-15,6-5-18 0,0 0-3 0,0 0-1 0,0 0 0 16,0-20 0-16,11 0 0 0,-5-5 0 16,5-10 0-16,12-1 0 0,-1-9 0 0,7 0 0 0,5-10 0 15,5-1-10-15,12-4-11 0,0 0 3 0,0-1 0 16,6 16-4-16,5 0 0 0,0 15 0 0,0 5 0 16,-17-1-1-16,-5 16-1 0,5 0 0 0,-5 10 0 15,-6 5 14-15,-12 5-11 0,1 0 11 0,0 11-10 16,-12 9 2-16,-5 0 0 0,-1 0 0 0,-10 0 0 15,5 0 8-15,-12 6 0 0,1-11 8 0,-12 5-8 16,1 5 16-16,-7-5 0 0,-5-5-1 0,-5 5 0 0,-6 1-15 16,-1-6 0-16,-4 0 0 0,-7 0 0 15,-5 0-23-15,0-5-7 0,-1-5-2 0,1 0 0 16,0 1-140-16,5-1-28 0,6 0-5 0</inkml:trace>
          <inkml:trace contextRef="#ctx0" brushRef="#br0" timeOffset="14839.1863">25252-1357 2005 0,'17'35'88'0,"-6"-10"20"0,0 11-87 0,1 9-21 0,5 5 0 0,-12 5 0 16,-10 6 75-16,-1 4 10 0,-5 5 3 0,-6 6 0 15,-6-6-8-15,0 6-2 0,-5-16 0 0,5 5 0 16,1-4-52-16,-6-6-10 0,5 0-3 0,-5 6 0 16,5 4-13-16,0-5 0 0,6-4 0 0,1-6 0 31,-1 0-48-31,0 0-13 0,11-4-3 0,-5-6-682 0,5 0-137 0</inkml:trace>
          <inkml:trace contextRef="#ctx0" brushRef="#br0" timeOffset="15207.1469">25404 86 1958 0,'0'0'43'0,"17"0"9"0,0-5 1 0,17 0 3 0,-5 0-45 0,10-5-11 15,6 0 0-15,1 0 0 0,-7 0 40 0,1-11 5 16,-1-4 2-16,1 0 0 0,-6-5-38 0,0 0-9 15,-12-10 0-15,7 4 0 0,-7 1 18 0,1 0 2 16,-6 0 0-16,-6 0 0 0,1 5 27 0,-7-1 5 16,1 1 2-16,0 5 0 0,-6 5 14 0,-6 0 2 15,0 5 1-15,1 0 0 0,-1 10-62 0,0 5-9 16,6 0 0-16,-11 0-12 0,0 0 12 0,-6 10 0 16,5 5 12-16,1 5-12 0,-6 0 0 0,0 5 0 15,0 10 0-15,0 1 0 0,0 4 0 0,0 5 0 16,-11 5-12-16,5 1 3 0,-5-6 9 0,0 10 11 15,5-5-3-15,-5 6 0 16,5-1-172-16,1-5-34 0,10-5-7 0,7-9-2 0</inkml:trace>
        </inkml:traceGroup>
      </inkml:traceGroup>
      <inkml:traceGroup>
        <inkml:annotationXML>
          <emma:emma xmlns:emma="http://www.w3.org/2003/04/emma" version="1.0">
            <emma:interpretation id="{9C839976-3BDE-4CD8-A673-4B30AE2A3286}" emma:medium="tactile" emma:mode="ink">
              <msink:context xmlns:msink="http://schemas.microsoft.com/ink/2010/main" type="line" rotatedBoundingBox="1664,3427 11577,3262 11612,5384 1699,5550"/>
            </emma:interpretation>
          </emma:emma>
        </inkml:annotationXML>
        <inkml:traceGroup>
          <inkml:annotationXML>
            <emma:emma xmlns:emma="http://www.w3.org/2003/04/emma" version="1.0">
              <emma:interpretation id="{679EC46B-8541-4CCB-B067-7B3B8035E78E}" emma:medium="tactile" emma:mode="ink">
                <msink:context xmlns:msink="http://schemas.microsoft.com/ink/2010/main" type="inkWord" rotatedBoundingBox="1667,3617 3500,3586 3529,5333 1696,536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871.2362">215 2740 1094 0,'0'0'48'0,"0"0"11"0,0 0-47 0,0 0-12 16,0 0 0-16,6-5 0 0,5 0 124 0,-11 5 24 15,11 10 4-15,1 10 0 0,-7 5-72 0,12 16-16 16,-6 4-2-16,-5 5-1 0,0 0-22 0,-6 11-5 16,-6 4-1-16,6-5 0 0,-6-9-10 0,-5 9-3 15,0-10 0-15,-6 1 0 0,0-1-3 0,0-5-1 16,-6-10 0-16,1-5 0 0,5-4 1 0,0-1 0 16,0-15 0-16,5-5 0 0,12-5 8 0,0 0 2 15,-5-15 0-15,5-5 0 0,0-11-7 0,5 1 0 16,7-5-1-16,-1-15 0 0,12-5-7 0,-1-6-2 15,1-4 0-15,11-1 0 0,5 6-10 0,7 0 0 16,10 5 9-16,-5-1-9 0,0 11 0 0,0 10 9 16,-11 10-9-16,-6 5 0 0,-1 15 8 0,-4 10-8 15,-1 5 0-15,-5 5 0 0,-6 15 8 0,-6 0-8 16,0 10 0-16,6 0 0 0,-11 1 0 0,-1-1 0 16,7 0 0-16,-1 5 0 0,0 1-12 0,1-1-7 0,-1 0-1 15,0 0-1030-15</inkml:trace>
          <inkml:trace contextRef="#ctx0" brushRef="#br0" timeOffset="17343.2246">-758 2750 921 0,'0'0'82'0,"-5"-10"-66"0,-7 5-16 0,7-5 0 16,-7 5 163-16,1-5 29 0,11 10 5 0,-6-5 2 16,-11 0-89-16,12 0-18 0,5 5-3 0,0 0-1 0,-12 5-44 0,7 0-10 15,-7 10-2-15,1 10 0 0,5 5-12 0,-5 11-4 16,0 4 0-16,0 5 0 0,-6 10-2 0,5 1-1 15,-5 4 0-15,12-5 0 0,-7 1 9 0,7-1 2 16,-1-5 0-16,6 6 0 0,6-16-11 0,-1 0-1 16,1 0-1-16,0-9 0 0,5-1-11 0,0-5 0 15,1-10 0-15,-1-5 0 16,-5-10-126-16,5 0-18 0,11-10-3 0,1-10-722 16</inkml:trace>
          <inkml:trace contextRef="#ctx0" brushRef="#br0" timeOffset="17482.911">-464 1996 1036 0,'-11'-10'92'0,"11"-5"-73"15,-6 0-19-15,1 0 0 0,-1 10 116 0,6 0 20 0,-6-5 4 0,6 10 1 16,-5 0-48-16,5 0-9 0,-6 10-3 0,6 0-587 16,-6 10-118-16</inkml:trace>
        </inkml:traceGroup>
        <inkml:traceGroup>
          <inkml:annotationXML>
            <emma:emma xmlns:emma="http://www.w3.org/2003/04/emma" version="1.0">
              <emma:interpretation id="{134F800A-8FBA-46BB-BBE1-4EC3D9C7DA4C}" emma:medium="tactile" emma:mode="ink">
                <msink:context xmlns:msink="http://schemas.microsoft.com/ink/2010/main" type="inkWord" rotatedBoundingBox="6819,3341 9991,3288 10026,5410 6854,546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882.1609">4694 2449 576 0,'0'-31'51'0,"0"16"-41"0,-6 0-10 0,6-5 0 15,0 0 129-15,0-5 24 0,-5-5 5 0,-1 0 1 16,6-6-36-16,-6 11-7 0,1-5-2 0,-1 0 0 0,6 5-30 0,0 5-5 15,6-5-2-15,-6 9 0 0,0 6-8 16,0 10-1-16,0 0-1 0,0 0 0 0,-6 10-33 0,6 11-6 16,-11 4-2-16,5 5 0 0,1 10-4 0,-7 10-1 15,1 6 0-15,0 14 0 0,5 5-1 0,-11 11 0 16,0 4 0-16,-11 11 0 0,5-6 1 0,-11 1 0 16,0 10 0-16,6-6 0 0,-6-4 4 0,0 4 1 15,6-9 0-15,0-6 0 0,-1-20-16 0,7-9-10 16,5-1 12-16,5-10-12 0,1-10 23 0,0-14-3 15,5-1 0-15,0-10 0 0,6-10 3 0,0 0 0 16,0 0 0-16,0 0 0 0,12-20-2 0,-7-16 0 16,1-4 0-16,5-10 0 0,6 0-7 0,-5-11-2 15,5-4 0-15,0-5 0 0,0-1-12 0,0-9 0 16,5-1 8-16,1-9-8 0,-6-1 0 0,5-4 0 16,7 4 8-16,-1-9-8 0,6 9 0 0,-6 1 0 15,-5 4 0-15,5 6 0 0,6 10 0 0,-6 4 0 0,6 6-8 16,-6 10 8-16,1 9 0 0,-7 6 0 0,1 10 0 15,0 10 0-15,-6 10-8 0,5 10 8 0,-5 5 0 16,6 20 0-16,-6 5-10 0,0 11 10 0,0 9-8 0,-6 10 8 16,0 1 0-16,1 9 0 0,-7 6 0 0,7 9-8 15,-7 1 8-15,-5-6 0 0,0-5 0 0,6 6 0 16,-6-6 0-16,0 1 0 0,6-1 0 0,-1-9 0 16,-5-1 0-16,6-5 0 0,-6-4 0 0,0-6 0 15,5-5 0-15,1-5 0 0,0-14 0 0,-6-6 0 16,5-5 0-16,1-5 0 0,0 0 8 0,-6-15-8 0,0 0 12 15,5-15-3-15,7-5 0 0,5-10 0 0,0-11 17 16,0-9 3-16,0 0 1 0,5-10 0 0,6-11-13 16,6-4-2-16,0-6-1 0,0-14 0 0,6-6-14 0,5-9 8 15,0-6-8-15,12-5 0 0,-1-4 0 0,1 4 8 16,0 0-8-16,-1 6 0 0,-16 14 0 0,5 11 0 16,-5 9 0-16,-7 11-10 15,-10 15-67-15,0 4-14 0,-6 21-2 0,0 15-727 16,-17 15-146-16</inkml:trace>
          <inkml:trace contextRef="#ctx0" brushRef="#br0" timeOffset="19325.0852">6560 1921 1670 0,'-5'-10'148'0,"-1"-5"-118"15,0 0-30-15,6-1 0 0,-5 11 85 0,5 5 11 16,0 0 3-16,0 0 0 0,0 0-19 0,5 21-4 16,1 4-1-16,0 15 0 0,-1 10-45 0,1 10-9 15,-6 6-1-15,-6 4-1 0,1 16 1 0,-7-1 0 16,1 11 0-16,-12-1 0 0,1 11 16 0,-6-11 3 16,-1 1 1-16,1-6 0 0,0 1 4 0,-1-6 0 15,-4-4 1-15,4-6 0 0,-5-5-19 0,6-9-4 16,5-11-1-16,-5 0 0 0,6-9-21 0,5-6 0 15,5-10 0-15,1 0 0 0,0-10 0 0,5-5 0 16,0 0 0-16,6-10 0 16,0 0-24-16,0 0-7 0,0 0-1 0,0-15 0 15,0 0-108-15,0 0-23 0,0-10-4 0,6 0-865 0</inkml:trace>
          <inkml:trace contextRef="#ctx0" brushRef="#br0" timeOffset="19688.8366">6594 2439 1436 0,'-5'-36'64'0,"5"21"12"0,-6-5-60 0,6 0-16 0,0 0 0 0,-6-5 0 16,6 5 116-16,-5-5 20 0,10-1 4 0,1 1 0 15,5-5-52-15,1 0-10 0,5-5-2 0,5 0-1 16,1-1-35-16,11 1-8 0,-6-10 0 0,17 5-1 16,6 0-12-16,0-1-3 0,0 1 0 0,0 10 0 15,5 5-5-15,-5 5-2 0,-11 0 0 0,0 10 0 16,-1 10 9-16,-5-5 2 0,-11 5 0 0,-1 10 0 15,-5 0-20-15,-5 10 0 0,-7 5 0 0,-10 0 0 16,-7 15 23-16,-5 0 1 0,-5 6 0 0,-7-1 0 16,1-5 14-16,0 5 3 0,-12 1 1 0,1-6 0 0,-1-5-28 15,-5 0-6-15,0 5 0 0,-1-4-8 0,-5-1 10 16,6-5-10-16,-6 5 8 0,0-5-8 0,-5 6 0 16,5-1 0-16,-11-10 0 0,11 5 0 15,0 0-117-15,-6 0-19 0,6-5-4 0,6 1-944 16</inkml:trace>
        </inkml:traceGroup>
        <inkml:traceGroup>
          <inkml:annotationXML>
            <emma:emma xmlns:emma="http://www.w3.org/2003/04/emma" version="1.0">
              <emma:interpretation id="{AF21F807-E9DB-494B-85A1-CCB90BB1B66F}" emma:medium="tactile" emma:mode="ink">
                <msink:context xmlns:msink="http://schemas.microsoft.com/ink/2010/main" type="inkWord" rotatedBoundingBox="11398,4500 11598,4497 11610,5256 11410,525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636.5793">8828 2866 518 0,'0'0'23'16,"0"0"5"-16,0 0-28 0,0 0 0 0,0 0 0 0,0 0 0 0,0 0 214 0,0-5 38 15,0 5 7-15,0 0 1 0,0 0-124 0,0 0-24 16,0 0-6-16,0 0-1 16,0 0-37-16,0 0-8 0,0 0-2 0,0 0 0 0,12-5-28 0,-7 0-6 15,12 0 0-15,-6 5-1 0,-11 0-1 0,6-5 0 16,5 5 0-16,-11 0 0 0,0 0-2 0,0 0-1 15,0 0 0-15,0 0 0 0,0 0-11 0,0 0-8 16,0 0 12-16,0 0-12 0,0 0 12 0,0 0-12 16,0 0 12-16,-5-5-12 0,-7 0 11 0,12 5-11 15,-5-5 10-15,-7 0-10 0,1 5 11 0,11 0-11 16,0 0 12-16,0 0-12 0,0 0 8 0,0 0-8 16,-5-10 0-16,5 10 0 0,0 0 9 0,0 0-9 15,0 0 0-15,0 0 9 0,0 0-9 0,0 0 0 16,0 0 0-16,0 0 0 0,0 0 0 0,0 0 0 0,0 0 0 15,0 0 0-15,0 0 0 0,11 5 0 16,6 0 0-16,-17-5 0 0,0 0 0 0,5 15 0 0,-5-15 0 0,12 10 0 16,-12-10-9-16,0 0 9 0,0 0 0 0,0 0 0 15,0 0 0-15,0 15-8 0,0-15 8 0,0 0 0 16,0 0-9-16,0 0 9 0,0 0-13 0,0 0 5 16,0 0-10-16,0 0-2 0,0 0 0 0,5 15 0 15,-5-15-28-15,6 10-7 16,5 5-1-16,1-5-579 0,-7 0-116 0</inkml:trace>
          <inkml:trace contextRef="#ctx0" brushRef="#br0" timeOffset="20923.4817">8873 3087 115 0,'0'0'10'0,"0"0"-10"0</inkml:trace>
          <inkml:trace contextRef="#ctx0" brushRef="#br0" timeOffset="21664.9338">8828 3047 716 0,'0'0'32'0,"0"0"6"0,0 0-30 0,0 0-8 0,0 0 0 0,0 0 0 16,0 0 80-16,0 0 14 0,0-5 3 0,0 5 1 15,0-10-13-15,0 10-2 0,0-10-1 0,0 10 0 16,-5-5-14-16,-1-5-4 0,6 0 0 0,-6 5 0 16,6 5-7-16,0 0-1 0,0 0-1 0,0 0 0 15,0 0-27-15,0 0-4 0,0 0-2 0,0 0 0 16,0 0-5-16,0 0-1 0,0 0 0 0,0 0 0 0,-5 0-16 16,5 0 0-16,-12 5 8 0,1 5-8 0,0-10 11 15,5 5-2-15,6-5 0 0,0 0 0 0,0 0 7 0,0 0 2 16,0 0 0-16,0 0 0 0,0 0 2 0,-11 5 1 15,11-5 0-15,0 0 0 0,0 0 3 0,0 0 0 16,0-10 0-16,0 10 0 0,-6-5-7 0,6-5-1 16,0-6 0-16,6 6 0 0,-1 0-3 0,-5 0-1 15,6-5 0-15,-6 5 0 0,0 0-3 0,6 0-1 16,-6 5 0-16,0-5 0 0,0 10-8 0,0-10 0 16,0 10 0-16,5-10 0 0,-5 10 0 0,0 0 0 15,0 0 0-15,0 0 0 0,0 0 0 0,0 0 0 0,0 0 0 0,0 0 0 16,0 0 0-16,0 0 0 15,0 0 0-15,12 10 0 0,-12-10 0 0,0 0 0 16,0 0 0-16,5 15 0 0,-5-15 0 0,0 0 8 0,0 0-8 16,0 0 8-16,0 0 26 0,-5 15 5 0,5-15 1 15,0 0 0-15,0 0-32 0,0 0-8 0,0 0 0 0,0 0 0 16,0 0 0-16,0 0 0 0,0 0 0 0,0 0 0 16,0 0 0-16,0 0 0 0,0 0 0 0,0 0 8 15,0 0-8-15,0 0 0 0,0 0 0 0,0 0 0 16,-6-5 0-16,6 5 8 0,0 0-8 0,0 0 8 15,-11 0-8-15,11 0 0 0,-6-5-11 0,6 5 11 16,0 0 0-16,0 0 0 0,0 0 0 0,0 0 0 16,0 0 0-16,0 0-9 0,0 0 9 0,0 0 0 15,0 0 0-15,0 0-10 0,0 0 10 0,0 0 0 0,0 0 0 16,0 0-8-16,0 0 8 0,0 0 0 0,0 0 0 16,0 0 0-16,0 0 0 0,0 0 0 0,0 0 0 0,0 0 0 15,0 0 0-15,0 0 0 0,0 0 0 0,0 0 14 16,0 0-2-16,0 0-1 0,0 0-11 0,0 0-11 15,0 0 3-15,0 0 0 0,0 0 8 0,0 0 0 16,0 0 0-16,0 0 0 0,0 0 0 0,0 0 0 16,0 0 0-16,0 0 0 0,0 0 0 0,0 0 0 15,0 0 0-15,0 0 0 0,0 0 0 0,0 0 11 16,-6 5-3-16,6-5 0 0,0 0-8 0,0 0-11 16,0 0 3-16,0 0 0 0,-11 0 8 0,11 0 12 15,0 0-2-15,0 0-1 0,-6-10-9 0,6 10-11 16,0 0 3-16,0 0 0 0,0 0-1 0,0 0 0 15,0 0 0-15,0 0 0 16,0 0-162-16,6 15-32 0,5 10-6 0,-5 0-2 0</inkml:trace>
          <inkml:trace contextRef="#ctx0" brushRef="#br0" timeOffset="22111.3372">8851 3479 1058 0,'-17'5'47'0,"17"-5"9"15,-11 0-44-15,5 0-12 0,0-5 0 0,6 5 0 0,0 0 113 0,0 0 21 16,0 0 4-16,0 0 1 0,0 0-52 0,0 0-11 16,0 0-1-16,0 0-1 0,0 0 5 0,0 0 1 15,0 0 0-15,0 0 0 0,0 0-16 0,0 0-4 16,0 0 0-16,0 0 0 0,0 0-13 0,0 0-3 15,0 0-1-15,0 0 0 0,0 0-27 0,0 0-4 16,0 0-2-16,0 0 0 0,0 0-10 0,0 0 8 16,0 0-8-16,0 0 8 0,0 0-8 0,0 0 10 15,0 0-10-15,0 0 10 0,0 0-10 0,0 0 0 16,0 0 9-16,-11 0-9 0,0-5 8 0,-1 0-8 16,1-5 8-16,5 0-8 0,-5 0 0 0,5 0 9 15,6 0-9-15,-11 0 0 0,11 0 0 0,0 5 0 16,0 5 0-16,0 0 0 0,0-15 0 0,0 15 0 15,0 0 0-15,11 0 0 0,6 0 0 0,0 0 0 16,-11 0 0-16,11 0 0 0,-6 10 0 0,1-5 0 16,5 5 0-16,-6 5 0 0,0-5 0 0,-5 0 0 0,-6-10 0 0,5 10 0 15,1 5 0-15,-6-15 0 0,-6 15 0 0,6-5 0 32,0 0-27-32,-5 5 1 0,-7 0 0 0,7 1 0 15,-6-1-211-15,-1-5-43 0</inkml:trace>
        </inkml:traceGroup>
      </inkml:traceGroup>
    </inkml:traceGroup>
    <inkml:traceGroup>
      <inkml:annotationXML>
        <emma:emma xmlns:emma="http://www.w3.org/2003/04/emma" version="1.0">
          <emma:interpretation id="{346DF8F2-0237-46AC-9D1F-D1499A5592A2}" emma:medium="tactile" emma:mode="ink">
            <msink:context xmlns:msink="http://schemas.microsoft.com/ink/2010/main" type="paragraph" rotatedBoundingBox="1240,7423 33390,5747 33551,8837 1401,10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950A7D-5FC8-4EDA-A89B-FDEECFBF8228}" emma:medium="tactile" emma:mode="ink">
              <msink:context xmlns:msink="http://schemas.microsoft.com/ink/2010/main" type="inkBullet" rotatedBoundingBox="1256,7729 2604,7659 2718,9842 1370,9913"/>
            </emma:interpretation>
            <emma:one-of disjunction-type="recognition" id="oneOf8">
              <emma:interpretation id="interp8" emma:lang="" emma:confidence="0">
                <emma:literal>•</emma:literal>
              </emma:interpretation>
            </emma:one-of>
          </emma:emma>
        </inkml:annotationXML>
        <inkml:trace contextRef="#ctx0" brushRef="#br0" timeOffset="26568.9517">17 7697 1872 0,'0'0'41'0,"-6"-10"9"0,1 0 2 0,5 10 0 0,0-15-42 0,0 15-10 0,0-10 0 0,0 10 0 15,0 0 65-15,0 0 11 0,0 0 3 0,0 0 0 16,0 0-55-16,0 0-10 0,0 0-2 0,0 0-1 16,0 0 5-16,0 0 0 0,0 10 1 0,0-10 0 0,11 10-17 0,-11-10 0 15,0 0 0-15,0 0 0 0,0 0 0 0,-6 10 0 16,-5 5-13-16,11-15 5 0,0 0 20 0,-11 0 5 16,-1 0 1-16,7 0 0 0,5 0 10 0,-12-5 3 15,1-10 0-15,0 0 0 0,5 0-3 0,1 0 0 16,5-6 0-16,-6 6 0 0,0 0-9 0,6 0-3 15,6 5 0-15,-6 5 0 0,0 5-16 0,0 0 0 16,17-5 0-16,0 5 0 16,0 5-104-16,0 5-24 0,0 0-4 0</inkml:trace>
        <inkml:trace contextRef="#ctx0" brushRef="#br0" timeOffset="26096.2878">-984 6355 633 0,'0'0'28'0,"0"-10"6"0,-6 0-34 0,1-6 0 16,-1 1 0-16,0 5 0 0,6-5 123 0,0 5 17 15,-5-5 4-15,5 5 1 0,0-5-65 0,0 5-14 16,0-5-2-16,0 5-1 0,0 10-19 0,0 0-4 15,-6-10-1-15,12 5 0 0,-6 5 8 0,0 0 1 16,0 0 1-16,0 0 0 0,0-10 0 0,5 0 0 16,-5 0 0-16,0 10 0 0,0 0 1 0,0 0 0 15,0-5 0-15,0-6 0 0,0 11-11 0,0 0-3 16,0-10 0-16,6-5 0 0,-6 5-17 0,6 5-4 16,-6-5-1-16,5 0 0 0,1 0-3 0,-6 0-1 15,0 10 0-15,0-5 0 0,6-5-10 0,-6 10 0 16,0-5 0-16,0 5 8 0,0-10-8 0,0 10 0 15,0 0 0-15,0 0 0 0,0 0 12 0,5-5-4 0,-5 5 0 0,0 0 0 16,0 0-8-16,0 0 0 0,0 0 0 0,0 0 8 16,0 0-8-16,0 0 0 0,0 0 0 0,6 15 8 15,0 0-8-15,-6 5 0 0,5 0 0 0,-5 5 0 16,0 6 12-16,0 9-4 0,0 0 0 0,0 15 0 16,0 11 7-16,0 4 1 0,-5 0 0 0,-7 11 0 15,7 4 6-15,-1 6 2 0,-5 9 0 0,-6-4 0 16,5 4 3-16,-5-4 1 0,-5-1 0 0,5 1 0 15,-11-11-2-15,11 6 0 0,-6-11 0 0,6 1 0 16,6-11-2-16,-1-5-1 0,1-4 0 0,0-6 0 16,11-5-11-16,-12-9-3 0,7-6 0 0,-7 0 0 0,7-5-9 15,-6 0 0-15,-6-10 0 0,5 0 0 16,7-4-133-16,5-1-19 0,-12 0-4 0,7-10-1 16</inkml:trace>
      </inkml:traceGroup>
      <inkml:traceGroup>
        <inkml:annotationXML>
          <emma:emma xmlns:emma="http://www.w3.org/2003/04/emma" version="1.0">
            <emma:interpretation id="{28C2C006-1A57-438F-A96D-E490FB645C97}" emma:medium="tactile" emma:mode="ink">
              <msink:context xmlns:msink="http://schemas.microsoft.com/ink/2010/main" type="line" rotatedBoundingBox="5328,7210 33390,5747 33551,8837 5489,10299"/>
            </emma:interpretation>
          </emma:emma>
        </inkml:annotationXML>
        <inkml:traceGroup>
          <inkml:annotationXML>
            <emma:emma xmlns:emma="http://www.w3.org/2003/04/emma" version="1.0">
              <emma:interpretation id="{AF0F02D3-700C-4B85-89CB-C88ACD41CCC3}" emma:medium="tactile" emma:mode="ink">
                <msink:context xmlns:msink="http://schemas.microsoft.com/ink/2010/main" type="inkWord" rotatedBoundingBox="5364,7905 7718,7783 7807,9489 5453,961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7837.9427">3065 6505 741 0,'-11'-10'32'0,"5"10"8"0,1-5-32 0,-7 0-8 16,7 0 0-16,-7 0 0 15,7 0 78-15,-1 0 14 0,-5-5 2 0,5 10 1 0,0-5-36 0,1 0-7 16,-6 0-2-16,5 5 0 0,0-5-2 0,6 5 0 16,0 0 0-16,0 0 0 0,-11-5 5 0,11 5 1 15,0 0 0-15,0 0 0 0,0 0 0 0,0 0 0 16,0 0 0-16,0 0 0 0,17-5-13 0,0-5-2 16,0 5-1-16,0-5 0 0,5 0 1 0,12 0 0 15,-5-5 0-15,5-5 0 0,5-1-7 0,6 1 0 16,1 5-1-16,-1 0 0 0,11-5-16 0,1 5-3 15,11 0-1-15,-6 0 0 0,-5 10-3 0,5 0-8 16,0 5 12-16,6 0-4 0,-12 5-16 0,-5 0-4 16,-5 0-1-16,-1 5 0 15,-11 0-57-15,0 0-11 0,-12 5-3 0,1-5 0 16,0 0-50-16,-7 0-10 0,1 0-3 0,-5 0 0 0</inkml:trace>
          <inkml:trace contextRef="#ctx0" brushRef="#br0" timeOffset="28338.5806">2794 7923 864 0,'0'0'38'0,"0"0"8"0,0 0-37 0,0 0-9 0,0 0 0 0,0 0 0 16,0 0 99-16,0 0 17 0,-11-5 4 0,11 5 1 16,0 0-23-16,0 0-5 0,-6-10-1 0,6 10 0 15,0 0-5-15,0 0-2 0,6-5 0 0,5 0 0 16,0 0-19-16,0 5-4 0,6 0-1 0,6-5 0 15,0 5-14-15,5 0-3 0,12 0-1 0,-7 0 0 16,13 0-13-16,-1-5-2 0,6 0-1 0,5 5 0 16,-5-10-19-16,12 0-8 0,-7-5 0 0,6 0 8 15,0-1-88 1,6 1-17-16,-5-5-4 0,-1 0-872 0</inkml:trace>
          <inkml:trace contextRef="#ctx0" brushRef="#br0" timeOffset="27325.4567">3563 6455 939 0,'6'-30'41'0,"-1"15"10"0,1-5-41 0,0 5-10 0,5-5 0 0,0 0 0 16,1 4 85-16,-1-9 15 0,0 10 4 0,0 0 0 15,1-5-21-15,-1 5-4 0,-5-5-1 0,-1 5 0 16,7 10-13-16,-7 0-2 0,-5 5-1 0,6-10 0 15,0 5-6-15,-1 0 0 0,-5 5-1 0,0 0 0 16,0 0-19-16,0 0-4 0,0 0-1 0,0 0 0 16,0 0 3-16,-5 15 1 0,-1 0 0 0,0 5 0 15,-5-5-10-15,0 10-1 0,5 5-1 0,-5 5 0 16,-6 6 14-16,6 4 3 0,-6 5 1 0,0 11 0 16,0 4-4-16,0 5-1 0,0 1 0 0,0-6 0 0,5 5-2 15,1-4-1-15,0-1 0 0,-1-5 0 0,7-4-9 16,-7-1-1-16,1-5-1 0,6 1 0 0,-7-6-22 15,1-5 0-15,0 0 0 0,5 0 0 0,-5-4-9 0,5-1 0 16,-5-5 0-16,-1 0 0 16,1-10-46-16,5 0-9 0,1 0-1 0,-1-4-1 15,-5-1-103-15,5-5-21 0,6-10-4 0</inkml:trace>
          <inkml:trace contextRef="#ctx0" brushRef="#br0" timeOffset="29424.2989">5073 6671 1069 0,'-6'-20'47'0,"6"20"10"0,0 0-45 0,-11-10-12 16,0 0 0-16,-6 5 0 15,0-5 90-15,0 10 16 0,-6-5 3 0,6-5 1 0,-5 5-54 0,-7 5-12 16,1 5-1-16,-6-5-1 0,0 0-29 0,0 10-5 16,0 5-8-16,-5-5 11 0,10 5-1 0,1 0 0 15,-6 10 0-15,0-4 0 0,-5 4 18 0,10-5 4 16,1 5 1-16,0 0 0 0,5-5-17 0,1 0-4 16,-1 0-1-16,6 1 0 0,6-1 1 0,-1 0 0 15,7 0 0-15,5 0 0 0,0-5-12 0,0 0 12 16,11 0-12-16,0 5 12 0,6-5-12 0,6 5 0 15,5-4 0-15,1 4 0 0,16 0 0 0,0 5 0 16,-5 0 0-16,11 0 8 0,-1 0 0 0,1 0-8 16,-5 1 12-16,4-6-4 0,-10 10 10 0,-6-5 2 15,-6 0 0-15,1-5 0 0,-12 5 2 0,-6 1 1 16,0-1 0-16,-5-5 0 0,-6 0 25 0,0 0 4 16,-17 0 2-16,6 0 0 0,-6 0-12 0,-6 0-2 0,-11 1-1 15,0-1 0-15,-11-5-18 0,0 0-3 0,-1 0-1 16,-5 5 0-16,1-5-7 0,-1 0-2 0,-6 5 0 15,6-10 0 1,0 5-39-16,0-10-8 0,12 0-1 0,5 0-1 0,6-5-138 16,5 0-27-16</inkml:trace>
        </inkml:traceGroup>
        <inkml:traceGroup>
          <inkml:annotationXML>
            <emma:emma xmlns:emma="http://www.w3.org/2003/04/emma" version="1.0">
              <emma:interpretation id="{F7B8A3D3-7BFD-40A0-9C59-C22FF0A36999}" emma:medium="tactile" emma:mode="ink">
                <msink:context xmlns:msink="http://schemas.microsoft.com/ink/2010/main" type="inkWord" rotatedBoundingBox="10543,8211 11675,8152 11724,9087 10592,914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0183.1227">9004 6551 1378 0,'0'0'61'0,"-12"0"13"0,12-10-59 0,-11 0-15 0,5 5 0 0,-11 0 0 15,6-6 95-15,-6 6 16 0,0 0 3 0,0 0 1 0,-6 0-42 0,6 5-8 16,-5-5-1-16,-1 5-1 0,-5 0-40 0,5 0-8 15,1 0-2-15,5 0 0 16,-6-5 0-16,1 10 0 0,-1 0 0 0,0 0 0 16,1-10 21-16,-1 10 4 0,-5-5 1 0,5 10 0 0,-5-5-25 0,0 6-5 15,-6 9-1-15,-6 5 0 0,-5 0-8 0,-6 5 0 16,-6 10 0-16,6 6 0 0,1 9 8 0,4 5-8 16,1 0 8-16,5 6-8 0,12 4 0 0,0-9 0 15,5-1 0-15,12 0 0 0,5-10 0 0,1-4 0 16,-1-6 0-16,6-5 0 0,6 0 0 0,-1-10 0 15,7-9 0-15,-1-6 0 0,12-10 0 0,-1-5 0 16,1-11 0-16,5 1 0 0,6-15 0 0,11 0 12 16,1-10-2-16,4-5 0 0,-4-1 5 0,5-9 1 15,-1 0 0-15,1-6 0 0,-5 1-1 0,-1-5 0 16,-6-6 0-16,1 11 0 0,-6 0 1 0,0 4 1 16,-6 11 0-16,-5 5 0 0,-6 15 7 0,0 5 0 15,-6 5 1-15,0 10 0 0,-11 5 2 0,0 0 0 0,0 15 0 16,6 10 0-16,-12 5-18 0,6 5-9 0,0 10 10 15,-5 1-10-15,5 9 8 0,0 0-8 0,5 1 0 16,1-1 9 0,5 0-78-16,6-5-16 0,6-4-3 0,5-6-663 0,6-5-132 0</inkml:trace>
        </inkml:traceGroup>
        <inkml:traceGroup>
          <inkml:annotationXML>
            <emma:emma xmlns:emma="http://www.w3.org/2003/04/emma" version="1.0">
              <emma:interpretation id="{FCCFA4A7-2470-4178-AF7D-053F5A4EC1AE}" emma:medium="tactile" emma:mode="ink">
                <msink:context xmlns:msink="http://schemas.microsoft.com/ink/2010/main" type="inkWord" rotatedBoundingBox="14305,6742 20501,6419 20648,9242 14452,9565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1268.2799">13059 6269 1130 0,'0'0'50'0,"0"0"10"0,-6 0-48 0,-5-10-12 16,5 5 0-16,-5-5 0 0,-1 0 106 0,1 5 18 15,0-10 4-15,-1 5 1 0,-5-5-34 0,6 0-7 16,-6 0-2-16,0 0 0 0,0-6-19 0,0 6-4 16,0-5-1-16,0 0 0 0,0 10-22 0,0-5-4 15,-5 5 0-15,5 0-1 0,-6 5-20 0,0 0-4 16,-5 5-1-16,-6 5 0 0,-5 5-10 0,-1 5 12 15,-11 10-12-15,0 5 12 0,-5 5 0 0,-1 6 1 16,1 4 0-16,-1 0 0 0,6 5-13 0,0 6 0 0,12-6 0 16,-1 5 0-16,6 1 0 0,12-11 0 0,-1 5 0 0,6 0 0 15,6-9 0-15,5-6 0 0,6-10 0 0,0 0 0 16,6-5 0-16,5-5 0 0,0-10 0 0,6 0 0 16,12-15-8-16,-1 0 8 0,6-5 0 0,5-5 0 15,7-10 0-15,4-5 0 0,1-1 0 0,6-9 0 16,-1 0 0-16,1 0 0 0,0-1 0 0,-1-4 0 15,1 0 8-15,-6 0 6 0,-1 4 1 0,1 1 0 16,-5 5-4-16,-7 5-1 0,1 5 0 0,-6 4 0 16,-6 6-10-16,0 15 0 0,-11 5 9 0,-5 10-9 0,-1 11 0 15,-5 9 0-15,-6 5 0 0,-6 10 0 0,-5 15 0 16,-6 6 0-16,0 4 0 0,-6 11 8 0,-5 4-8 0,-1 6 0 16,-4 4 0-16,-1-4 0 0,0-6 12 0,-6 0 2 15,0-4 0-15,-5-6 0 0,0 1 6 0,0-1 0 16,-12-5 1-16,6-4 0 0,0-6-11 0,1-5-2 15,-1 1-8-15,0-16 12 0,0 0 11 0,0-10 1 16,6 1 1-16,-1-16 0 0,-4 0-8 0,10-5-1 16,-5 0-1-16,5-15 0 0,6 0-2 0,0-10 0 15,6 0 0-15,5-11 0 0,6-4-1 0,6-5 0 16,11-10 0-16,11-5 0 0,6-11 16 0,17 1 4 16,6-10 0-16,16 4 0 15,7-9-52-15,10-1-9 0,12 1-3 0,0 0 0 0,11 4 16 0,6 1 4 16,-6-1 0-16,0 11-820 15,-5 0-164-15</inkml:trace>
          <inkml:trace contextRef="#ctx0" brushRef="#br0" timeOffset="31643.6889">13607 6445 2026 0,'0'0'90'0,"-6"-10"18"0,6 0-86 0,0 0-22 16,0-5 0-16,0 15 0 0,0 0 76 0,0 0 10 15,0 0 2-15,0 0 1 0,0 0-40 0,0 0-8 16,12 15-1-16,-7 0-1 0,-5 10-25 0,12 10-5 16,-12 1-1-16,5 4 0 0,-5 5 3 0,0 10 0 15,0-4 0-15,0-1 0 0,-5-5 1 0,5 5 1 16,0-9 0-16,-6-1 0 0,6-5 15 0,-6-10 4 15,6 0 0-15,0-5 0 0,0-5-10 0,0-4-2 16,0-11 0-16,0 0 0 0,0 0 20 0,0 0 3 16,0 0 1-16,0 0 0 0,12-16-19 0,-7-4-3 15,7-5-1-15,-1 0 0 0,0-10-9 0,6 0-1 16,0-6-1-16,6 1 0 0,-1-10-10 0,12 0 12 16,6-1-12-16,5 1 12 15,6-5-31-15,6 5-5 0,5-1-2 0,0 11 0 16,6 0-134-16,0 10-28 0,-6 5-4 0</inkml:trace>
          <inkml:trace contextRef="#ctx0" brushRef="#br0" timeOffset="32086.3178">15349 6375 1839 0,'-23'-10'40'0,"12"0"9"0,0 0 2 0,-6-5 1 0,0 4-42 0,-6 1-10 16,1 0 0-16,-7-5 0 0,7 5 69 0,-7 5 12 15,1-5 3-15,-6 5 0 0,6 0-27 0,0 0-5 16,-1 5 0-16,-5 5-1 0,0 0-28 0,1 0-6 16,-1 10-1-16,0 0 0 0,0 0-7 0,5 11-1 15,-4 4-8-15,-1 0 12 0,0 10 6 0,5-5 1 16,-5 10 0-16,12-4 0 0,-1 4-3 0,6 0-1 15,12-5 0-15,-7-4 0 0,12-11-15 0,6 5 8 16,0-10-8-16,5-5 0 0,0-5 8 0,12-5-8 16,5-10 0-16,6-5 9 0,0-5-9 0,11-5 0 15,6-5 0-15,6 0 0 0,-6-11 0 0,5-4 0 16,1-5 0-16,5 5 0 0,-6-5 8 0,-5-1-8 16,0 1 0-16,0 0 8 0,-6 0 2 0,-11 4 0 15,0 11 0-15,-5 5 0 0,-13 5 27 0,-4 5 6 16,-1 10 1-16,-11 5 0 0,0 15-26 0,0 0-5 15,-6 10-1-15,-5 5 0 0,0 5-12 0,-6 1 0 0,0 9 0 16,0-5 0-16,6 5-16 0,-6 1-7 0,5-1-1 0,1 0 0 31,0 5-166-31,5-4-34 0</inkml:trace>
          <inkml:trace contextRef="#ctx0" brushRef="#br0" timeOffset="32547.279">16288 5877 2152 0,'5'-10'48'0,"1"0"9"0,5-5 3 0,1 5 0 0,-12 10-48 0,11 15-12 15,0-5 0-15,-5 10 0 0,0 0 76 0,-6 10 14 16,-6 11 2-16,0-1 1 0,-5 10-41 0,0 0-8 16,-6 11-1-16,0-6-1 0,-6 0 2 0,1 6 0 15,-1-6 0-15,0 5 0 0,6 1-2 0,-5-1 0 16,5-5 0-16,0 0 0 0,0-4-26 0,0-6-4 15,6 5-2-15,-6-5 0 0,5-4 18 0,1-1 3 16,-6 0 1-16,6-5 0 0,-6 0-8 0,0-4-2 16,0-1 0-16,0-5 0 0,5-5-11 0,1 0-3 15,0-5 0-15,0-5 0 0,5 0 2 0,6-10 0 16,0 0 0-16,-11 0 0 0,-1-5-10 0,1 0 12 16,11 5-12-16,-11-15 12 0,5-10-12 0,0 0 12 15,1-5-12-15,5-15 12 0,5-6-12 0,1-4 0 16,5 0 0-16,6-11 0 0,0 1 0 0,6-5-9 15,11-6 9-15,5 6-13 0,7-1 13 0,5 1 0 0,-6 5-10 16,11-1 10-16,1 6-19 0,-6 5 1 0,5-1 0 16,-5 11 0-16,0 20 7 0,0 0 2 0,0 10 0 15,-6 10 0-15,-5 10 9 0,-1 10-12 0,-5 0 12 16,-5 5-12-16,-7 5 20 0,-5 0 4 0,-6 11 1 0,-5-1 0 16,-17 0-13-16,-1 0 0 0,-10 5 0 0,-6 6 0 15,-6-11-10-15,-6 5-5 0,-5-5-1 0,0 0 0 16,-1 6 0-16,7-11-1 0,-6-5 0 0,-6 0 0 15,5 0-114-15,1-5-22 16,-6-5-5-16,-5-5-1 0</inkml:trace>
          <inkml:trace contextRef="#ctx0" brushRef="#br0" timeOffset="32956.4319">17560 4902 864 0,'74'-45'76'0,"-52"24"-60"15,-16 1-16-15,11-5 0 0,0 10 190 0,0 0 35 16,0 0 7-16,-6 5 2 0,-11 10-90 0,0 0-19 16,17 5-3-16,-5 10-1 0,-12 10-55 0,0 5-11 15,5 16-3-15,1 9 0 0,-12 10 5 0,1 11 1 16,-12 9 0-16,5 6 0 0,-5-1-5 0,-5 6-1 15,-12 4 0-15,-6 6 0 0,1-6-17 0,-1 1-4 16,-5 4-1-16,-6 1 0 0,0-6-18 0,6-4-3 16,5-6-1-16,0-9 0 0,7-16-8 0,-1-4-11 0,5-16 3 15,7-5 0-15,5-10 32 0,0-15 6 0,11 0 2 0,0-5 0 16,-5 0-17-16,11-10-3 0,0 0-1 0,0-15 0 16,6-10 1-16,5 0 1 0,-5-5 0 0,11-5 0 15,0-5-2-15,5-1-1 0,7 1 0 0,10 0 0 16,-5 10-10-16,6 0 0 0,11-1 9 0,0 11-9 15,-18 10 8-15,7 0-8 0,5 10 10 0,-5 5-10 16,-6 10 9-16,-6 0-9 0,6 5 8 0,0 6-8 16,0 4 0-16,0 5 0 0,-6 0 0 0,0 0-11 15,6 6-112-15,-5-11-22 16,-7 5-5-16</inkml:trace>
        </inkml:traceGroup>
        <inkml:traceGroup>
          <inkml:annotationXML>
            <emma:emma xmlns:emma="http://www.w3.org/2003/04/emma" version="1.0">
              <emma:interpretation id="{02EFFDB9-C305-4CCA-9058-D2D24AFF3663}" emma:medium="tactile" emma:mode="ink">
                <msink:context xmlns:msink="http://schemas.microsoft.com/ink/2010/main" type="inkWord" rotatedBoundingBox="23461,6762 25737,6643 25826,8346 23550,846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4258.8899">22899 5978 1612 0,'0'0'144'0,"0"0"-116"0,-6-5-28 0,1 0 0 16,-1-5 85-16,0 4 11 0,1-4 3 0,-7 5 0 15,1 5 6-15,0 5 2 0,5 5 0 0,-11 6 0 16,-5-1-57-16,-7 10-11 0,7 5-3 0,-12 5 0 16,0 5-18-16,0 1-4 0,0-1-1 0,6 5 0 15,-1-10-13-15,7 0 0 0,5 1 0 0,5-6 0 16,1 0 0-16,6-5 0 0,-1 0 0 0,6-10 0 16,6 0 0-16,-1 0 0 0,1-5 0 0,11-4 0 0,0-1 0 0,5-5 0 15,12-5 0-15,0-6 0 0,0-9 0 0,11 0 0 16,1-5 0-16,-1 0 0 0,6-5 0 0,-12 0 0 15,1-6 0-15,0-9 0 0,-6 0 0 0,-6 0 0 16,0-16 0-16,-5 6 0 0,-6 0 9 0,0 5-1 16,-12 4 0-16,-5 11 0 0,0 5 8 0,-5 10 2 15,-1 0 0-15,-5 5 0 0,-12 10-9 0,-5 10-1 16,-1 5-8-16,-10 5 12 0,-1 15-26 0,-5 0-6 16,-6 5 0-16,0 6-752 15,0 4-151-15</inkml:trace>
          <inkml:trace contextRef="#ctx0" brushRef="#br0" timeOffset="33885.0999">22373 5354 1191 0,'40'-15'52'0,"-40"15"12"16,5-20-51-16,-10 0-13 0,-1 5 0 0,0-5 0 16,-5-10 44-16,0 4 7 0,-1 6 1 0,-5-5 0 15,0-5 0-15,1 5 0 0,-7 5 0 0,-5 0 0 0,-6-5-28 0,0 9-4 16,0 6-2-16,-11 5 0 0,-1 0 20 0,-5 10 4 15,1 0 1-15,-13 0 0 0,1 0-7 0,-6 6 0 16,0 4-1-16,1 10 0 0,-7 0 28 0,0 0 5 16,1 10 2-16,-6 5 0 0,11 6-7 0,-6 4-2 15,7 5 0-15,-1 16 0 0,11-6-19 0,6 10-4 16,6 6-1-16,11 9 0 0,11 1-19 0,6 4-4 16,12 1-1-16,10-1 0 0,1-4-13 0,5-1 11 15,12 1-11-15,11-1 10 16,-11-14-74-16,11-1-16 0,11 1-2 0,6-11-982 0</inkml:trace>
        </inkml:traceGroup>
        <inkml:traceGroup>
          <inkml:annotationXML>
            <emma:emma xmlns:emma="http://www.w3.org/2003/04/emma" version="1.0">
              <emma:interpretation id="{5DAF31F6-17F6-45A9-BF7C-2716FD96739E}" emma:medium="tactile" emma:mode="ink">
                <msink:context xmlns:msink="http://schemas.microsoft.com/ink/2010/main" type="inkWord" rotatedBoundingBox="26251,6363 33403,5990 33551,8837 26400,9209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6784.0728">29375 5792 1497 0,'22'-36'66'0,"-11"16"14"0,1 0-64 0,-7 0-16 15,7 5 0-15,-7 0 0 0,1 0 114 0,-6 5 19 16,-6 0 4-16,6 0 1 0,-5 0-54 0,-1 0-12 0,-5 0-1 0,5 5-1 16,-5-1-29-16,0 1-5 15,-1 0-2-15,-5 10 0 0,0 0-2 0,-5 6-1 16,-1 4 0-16,0 5 0 0,1 5-18 0,-6 10-3 16,-6-5-1-16,5 10 0 0,1 6-9 0,5-1 0 15,1-5 0-15,-1 5 0 0,6-4 0 0,6 4 0 16,-6-5 0-16,11-10 0 0,1 0 0 0,5-10 0 15,0 1 0-15,5-1 0 0,-5-20 32 0,6 10 5 16,11-5 1-16,5-5 0 16,-5 0-54-16,6-5-12 0,5-5-1 0,-5-5-1 0,11 0 30 0,-11-1 0 15,-1-9 0-15,6 0 0 0,1-10 28 0,-7 0-2 0,7-5 0 0,5-6 0 16,-1-9-38-16,1-5-7 16,0-6-1-16,0-4-1 0,0 5 21 0,11-6 0 0,-5-4 0 0,-12-11 0 15,1 6 0-15,-1 5 0 0,0-6 0 0,0 1 8 16,-5 4-8-1,-6 6 0-15,-6 0 0 0,1 4 0 0,-7 11 13 0,1 0-2 0,-6 9-1 0,6 11 0 16,-6 5 0-16,-6 10 0 0,-5 0 0 0,5 15 0 16,6 5-10-16,0 0 0 0,0 10 0 0,0 15 0 15,0 5 0-15,-6 5 0 0,6 11-11 0,0 9 11 16,-5 0 0-16,5 5 0 0,-6 26 0 0,6-6 0 16,-6-4 0-16,-5-1 0 0,0 1 0 0,-6 4 8 15,0-5-8-15,0-4 0 0,-6 4 8 0,1 6-8 16,5-6 0-16,0 0-15 0,0 1 3 0,11 4 0 15,6-9-124-15,6-11-25 0,11 0-5 0,5-9-835 16</inkml:trace>
          <inkml:trace contextRef="#ctx0" brushRef="#br0" timeOffset="35049.8356">25071 5746 1785 0,'0'0'159'0,"5"-15"-127"0,1 5-32 0,-6 10 0 15,0 0 96-15,0 0 12 0,0 0 4 0,6 10 0 16,5 5-39-16,-5 11-7 0,-1 4-2 0,-5 5 0 16,0 5-20-16,-5 5-5 0,-1-9-1 0,-5 14 0 15,-1-10-13-15,7 0-2 0,-7-5-1 0,1 1 0 0,0-6-9 0,-1-5-1 16,1-5-1-16,6 0 0 0,-1 0 1 0,0-10 0 15,1-5 0-15,5-5 0 0,0 0-4 0,0 0-8 16,0 0 12-16,0 0-4 0,5-15 8 0,7-5 0 16,-7 0 1-16,12-10 0 0,0-5 1 0,0-1 0 15,6-9 0-15,5-5 0 0,0 0-9 0,6-6-1 16,11 1-8-16,-5 5 12 0,0 10-12 0,5-1 0 16,0 16 0-16,0 0-10 0,-11 15 10 0,0 5 0 15,-11 5 0-15,-1 5 0 0,-5 10 0 0,-11 5 0 16,-6 5 0-16,6 1 0 0,-1 9 12 0,-10 0 4 15,-7-5 0-15,1 5 1 0,5-5-17 0,1 6 0 0,-12-1 0 0,6 0 0 32,-1 0-112-32,7 0-22 0,5-10-5 0</inkml:trace>
          <inkml:trace contextRef="#ctx0" brushRef="#br0" timeOffset="35372.8503">25851 6118 1958 0,'0'0'43'0,"0"0"9"0,11-5 1 0,6 0 3 0,6-5-45 0,11 0-11 0,0 0 0 0,11-10 0 16,6 0 53-16,-6-5 9 0,12 5 2 0,-1 0 0 15,-5-6-52-15,0 1-12 0,0 0 0 0,0-5 0 0,-6-5 54 0,-11 0 8 16,-6-1 2-16,6 1 0 0,-5-5-52 0,-7 10-12 15,-10-5 0-15,-1 0 0 0,-5 9 54 0,-1 11 8 16,-5-5 2-16,6 10 0 0,-6 10-52 0,0 0-12 16,-17 5 0-16,-6 0 0 0,-5 10 40 0,-6 5 6 15,6 11 1-15,-12-1 0 0,-5 5-38 0,5 5-9 16,1 5 0-16,11 1 0 0,-1-6 0 0,7 0 0 16,5 5 0-16,-6 1 0 15,12 4-38-15,-1 0-6 0,7-5-2 0,-1-4-761 16,0-1-152-16</inkml:trace>
          <inkml:trace contextRef="#ctx0" brushRef="#br0" timeOffset="35586.9079">27531 5425 1670 0,'6'-10'148'0,"-1"-5"-118"0,-5 4-30 0,-5 1 0 15,5 10 121-15,-6 0 19 0,-11 5 3 0,-6 11 1 16,-5-1-58-16,0 10-11 0,-12 5-3 0,6 5 0 15,6 5-12-15,-17 1-4 0,-6 4 0 0,0 0 0 0,6 5-44 0,11-4-12 16,-6 4 0-16,12-5 0 16,5-5 13-16,6 0-2 0,17-4-1 0,0-6 0 15,0 0-10-15,17-5 0 0,6 0 0 0,16-5 0 16,1-5-127-16,11 1-24 0,-6-11-5 0</inkml:trace>
          <inkml:trace contextRef="#ctx0" brushRef="#br0" timeOffset="35803.2348">27548 5329 1728 0,'-6'-30'76'0,"1"20"16"0,5 10-73 0,0-10-19 16,5-5 0-16,6 5 0 0,6-5 84 0,6 5 14 0,0-6 2 0,16 1 1 0,12 0-41 0,6 0-9 31,-1 0-2-31,6 5 0 0,12-5 3 0,-12 0 0 16,12 5 0-16,-6 0 0 0,-1 5-27 0,-4-5-5 15,-7 0 0-15,1-5-1 16,-6 5-39-16,0-6-7 0,-1 6-1 0,-4-5-1 16,-1 0-144-16,-5 0-29 0,-1-5-6 0</inkml:trace>
          <inkml:trace contextRef="#ctx0" brushRef="#br0" timeOffset="35997.2269">28747 4424 691 0,'-12'-10'30'0,"7"5"7"0,-6 5-29 0,-6 0-8 0,5 0 0 0,-5 5 0 0,12 0 266 0,-7 10 52 15,-5 0 10-15,6 16 3 16,-6 4-191-16,0 10-39 0,0 5-7 0,0 11-2 16,0 4-28-16,-5 5-5 0,-1 6-2 0,-5 9 0 15,-1-4 6-15,-5 4 1 0,1 1 0 0,-7 4 0 16,-5-5-25-16,11-4-5 0,-6 4-1 0,6-4 0 16,12-1-33-16,5-4 0 0,-6-1-10 0,17 0 10 15,6-9-206-15,0-6-34 0</inkml:trace>
          <inkml:trace contextRef="#ctx0" brushRef="#br0" timeOffset="36275.5933">28311 6224 1324 0,'0'0'118'0,"17"0"-94"0,0 0-24 0,0 5 0 0,0-10 80 0,0 0 12 15,11 0 3-15,1-5 0 16,-1 0 13-16,0 0 4 15,1-5 0-15,10 0 0 0,-5-6-35 0,0 1-6 16,-6-10-2-16,-5 5 0 0,5-5-15 0,-5 0-3 16,-12 0-1-16,0-6 0 0,1-4-6 0,-12 5-2 15,5 5 0-15,-10 5 0 0,-1 0 18 0,0 4 3 16,1 1 1-16,-7 10 0 0,-5 5-52 0,-5 5-12 16,-6 0 0-16,-6 5 0 0,0 15 0 0,-12 6 0 0,-4 9 0 15,-1 5 0-15,0 0 0 0,0 5-16 0,6 1 3 0,5 4 1 31,6-5-65-31,11 5-13 0,1-4-2 0,16-1-693 0,6-5-139 0</inkml:trace>
          <inkml:trace contextRef="#ctx0" brushRef="#br0" timeOffset="34645.7192">23629 5696 2026 0,'34'-25'90'0,"-18"20"18"0,-16 5-86 0,0 0-22 0,12 0 0 0,5 5 0 16,-6 0 40-16,0 10 4 0,6 5 1 0,0 10 0 15,0 11 24-15,0-1 5 0,-11-5 1 0,11 10 0 16,-6-5-36-16,0 6-7 0,-5-6-2 0,0 0 0 16,-6 0-17-16,5-10-3 0,-5 1-1 0,0-6 0 15,0-10 2-15,-5 0 0 0,5-5 0 0,0-10 0 16,0 0 5-16,0 0 2 0,0 0 0 0,0 0 0 16,0 0 5-16,0 0 1 0,0-10 0 0,5-5 0 0,1 0 0 0,0-10 1 15,-1 0 0-15,12-11 0 0,0-9-12 0,0 0-2 16,6-10-1-16,0-1 0 0,11 1-10 0,-6 5-14 15,11-6 3-15,-5 11 1 0,6 5 10 0,-1 10 16 16,1 5-4-16,0 10-1 0,-12 10-11 0,0 10 0 16,0 5 0-16,1 15 0 0,-12 5 0 0,-12 10 0 15,7 10-8-15,-12 11 8 0,-12-1 0 0,1 5 0 16,-6 6 0-16,-6-6 0 0,-5 0 0 0,6 1 0 16,-7-6-9-16,1 0 9 15,5-9-120-15,6-6-21 0,0-5-4 0,6 0-1 0</inkml:trace>
          <inkml:trace contextRef="#ctx0" brushRef="#br0" timeOffset="37853.7793">29991 7174 1929 0,'0'0'85'0,"0"0"19"0,0 0-84 0,0 0-20 15,-6 5 0-15,1 0 0 0,-7-5 124 0,7 0 20 0,-7 5 4 0,12-5 0 16,0 0-44-16,0 0-10 0,-11 0-2 0,11 0 0 16,0 0-55-16,0 0-11 0,0 0-2 0,0 0-1 15,0 0-23-15,0 0 0 0,0 0 0 0,17 0 0 16,-11 0-29 0,11 0-11-16,0 5-1 0,0-5-1197 0</inkml:trace>
          <inkml:trace contextRef="#ctx0" brushRef="#br0" timeOffset="37537.9251">30325 5455 1497 0,'0'0'32'0,"0"0"8"0,0 0 0 0,0 0 4 0,11-15-36 0,0 0-8 15,-5 0 0-15,11-1 0 0,-6 1 101 0,6 0 19 0,6-5 3 0,5 5 1 16,0 0-55-16,6 5-10 15,-5-5-3-15,5 5 0 0,-6 0-35 0,6 5-7 16,-6 0-2-16,0 0 0 0,-5 5-12 0,0-5 0 0,-7 0 0 0,-4 10 0 16,-1 0 20-16,-11-5 2 0,-11 10 0 0,-6 10 0 15,0 5-11-15,-6 5-3 0,-11 5 0 0,-11 6 0 16,-6-6 21-16,0 5 4 0,0 5 1 0,-5 6 0 16,5-1-2-16,0 5 0 0,11 0 0 0,-5 11 0 15,6-11-13-15,5 5-3 0,11-4-1 0,0-1 0 16,1 0-15-16,10-4 0 0,1-1 8 0,11-5-8 15,6 0-32-15,-1 1-10 0,7-6-2 0,10-5-698 16,1-5-140-16</inkml:trace>
        </inkml:traceGroup>
      </inkml:traceGroup>
    </inkml:traceGroup>
    <inkml:traceGroup>
      <inkml:annotationXML>
        <emma:emma xmlns:emma="http://www.w3.org/2003/04/emma" version="1.0">
          <emma:interpretation id="{68B55867-CB45-4F05-8441-01963EBE8286}" emma:medium="tactile" emma:mode="ink">
            <msink:context xmlns:msink="http://schemas.microsoft.com/ink/2010/main" type="paragraph" rotatedBoundingBox="633,11934 29293,9860 29629,14498 969,16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46D8A5-12C6-4E11-80D8-F06FAEA31699}" emma:medium="tactile" emma:mode="ink">
              <msink:context xmlns:msink="http://schemas.microsoft.com/ink/2010/main" type="inkBullet" rotatedBoundingBox="661,12317 1486,12257 1595,13759 769,13818"/>
            </emma:interpretation>
          </emma:emma>
        </inkml:annotationXML>
        <inkml:trace contextRef="#ctx0" brushRef="#br0" timeOffset="48498.2085">-1572 11110 172 0,'0'0'16'0,"0"-10"-16"0,0 0 0 0,5-5 0 0,-5 5 155 0,6-10 28 31,-6 5 5-31,0-10 2 0,6 5-70 0,-1-6-13 16,1-4-3-16,0 5-1 0,-6 0-7 0,5 0-2 16,-5 0 0-16,6 10 0 0,0-5-26 0,-1 4-6 15,-5 6-1-15,0 0 0 0,6 0-34 0,-6 10-7 0,0 0-2 0,0 0 0 16,0 0 3-16,0 0 1 0,0 0 0 0,0 0 0 15,0 0-7-15,-6 20-2 0,1 1 0 0,-1 9 0 16,-5 5 0-16,-1 10 0 0,7 5 0 0,-7 11 0 16,1-1-3-16,0 10-1 0,-6-4 0 0,0 9 0 15,0-4-9-15,0-16 0 0,0 5 0 0,0 1 0 16,-6-1 10-16,6 5 0 0,-5-4 0 0,5-6 0 16,0-5 12-16,-6 10 2 0,6-4 1 0,6-11 0 15,-12-10-14-15,18-5-3 0,-7-5-8 0,7-4 12 16,-7-6-12-16,7 0 11 0,-1-5-11 0,6-10 10 0,0 0 6 0,0 0 2 15,0 0 0-15,0 0 0 16,6-15 6-16,-6-5 2 0,5-6 0 0,7-14 0 16,-1-5-14-16,0-5-2 0,12-11-1 0,-12-4 0 15,12-5 7-15,-6-1 0 0,6-4 1 0,-1-6 0 0,-5-4-17 16,6-6-19-16,5 6 4 0,0-5 1 0,1 4 24 0,5 16 5 16,-1-6 1-16,7 6 0 0,-6 10-28 0,-6 9-4 15,1 1-2-15,-7 10 0 0,1 10 18 0,-6 10 0 16,11-1 0-16,-11 16 0 0,0 0 0 0,0 10 0 15,0 11 0-15,0 9 0 0,-6 10 0 0,-5 5 8 16,-1 5-8-16,1 11 0 0,0 4 16 0,-1 0-4 16,7 1 0-16,-7-1 0 0,1-5 7 0,0 0 1 15,5-4 0-15,-5-1 0 0,-1-5-8 0,1-5 0 16,5 6-1-16,-5-6 0 0,0-5-11 0,-6 0 10 16,0 1-10-16,5-1 10 0,-5-10-10 0,0 0-11 0,0 5 3 0,-5-5 0 31,-1 0-172-31,0-4-33 0</inkml:trace>
        <inkml:trace contextRef="#ctx0" brushRef="#br0" timeOffset="48720.5717">-1697 11462 1324 0,'0'0'118'16,"0"0"-94"-16,-17 0-24 0,6 0 0 0,11 0 66 0,0 0 9 15,-11-10 1-15,-1 5 1 16,7-5 7-16,5 10 2 0,0-10 0 0,0-5 0 16,0 0-29-16,5 5-5 0,7-5-2 0,5 5 0 15,0 0-26-15,5 5-4 0,1 0-2 0,5 5 0 0,6-6-18 0,6 12-9 16,-1-1 1-16,1 0-943 16</inkml:trace>
      </inkml:traceGroup>
      <inkml:traceGroup>
        <inkml:annotationXML>
          <emma:emma xmlns:emma="http://www.w3.org/2003/04/emma" version="1.0">
            <emma:interpretation id="{E17D8995-B343-4EFE-8FFA-5B584CFEE7C4}" emma:medium="tactile" emma:mode="ink">
              <msink:context xmlns:msink="http://schemas.microsoft.com/ink/2010/main" type="line" rotatedBoundingBox="1784,11850 29293,9860 29439,11872 1929,13863"/>
            </emma:interpretation>
          </emma:emma>
        </inkml:annotationXML>
        <inkml:traceGroup>
          <inkml:annotationXML>
            <emma:emma xmlns:emma="http://www.w3.org/2003/04/emma" version="1.0">
              <emma:interpretation id="{3AB6CDF1-C454-4B76-A8BB-73C0D56ACAF5}" emma:medium="tactile" emma:mode="ink">
                <msink:context xmlns:msink="http://schemas.microsoft.com/ink/2010/main" type="inkWord" rotatedBoundingBox="1849,12755 3743,12618 3811,13559 1917,13696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9090.9558">-803 11392 1555 0,'0'0'68'0,"0"0"16"0,11 5-68 0,-11-5-16 0,0 0 0 0,17 5 0 16,6 5 112-16,-1-5 18 15,1 0 4-15,0 5 1 0,-1-5-63 0,7 5-13 0,-1 0-3 0,-5 0 0 16,-18-5-26-16,12 10-6 0,11-5 0 0,-11 5-1 15,-17 1-15-15,6-1-8 0,-6 5 8 0,11-5-8 16,-5 0 8-16,-12 0-8 0,-16 0 10 0,5-5-10 16,22 0 15-16,-5-10-3 0,-17 10-1 0,6-5 0 15,-6-5 11-15,17 0 2 0,0 0 1 0,-5-10 0 16,-12-5-25-16,17-10 0 0,17-5 8 0,-6-5-8 16,-17-1 0-16,12-9 10 0,16 0-10 0,12 0 10 0,-5-6-10 0,-1 6 0 15,6 10 0-15,0 5 0 0,5 5 17 0,-5 10-1 16,-17 5-1-16,12 10 0 15,5 10-3-15,-6 10 0 0,-6 5 0 0,-5 10 0 16,-5 0 0-16,-1 10 0 0,-5 6 0 0,-1-1 0 16,-10 0-1-16,5 1-1 0,11-6 0 0,-5 0 0 15,-6-5-10-15,5 5 0 0,7-9 0 0,-1-6 0 16,6-10-135-16,-6-5-25 0,0-5-6 0</inkml:trace>
          <inkml:trace contextRef="#ctx0" brushRef="#br0" timeOffset="49594.5636">905 10980 288 0,'17'0'25'0,"-17"0"-25"0,0 0 0 0,0 0 0 15,0 0 213-15,0 0 38 0,-6-10 7 0,-5 4 2 16,-12-4-112-16,6 10-21 0,12-5-5 0,-12 5-1 15,-12 0-49-15,1 5-11 0,6 11-1 0,-1-6-1 16,0 10-26-16,1-5-5 0,-7 5 0 0,7 0-1 16,16 0 1-16,-11 0 0 0,-5 0 0 0,5 0 0 15,22 1-14-15,-5-1-2 0,0 0-1 0,0 0 0 0,12 0-11 0,-1 0 0 16,11-5 0-16,-10 0 0 0,-1-5 11 0,0 5-3 16,12-5-8-16,-6 5 12 0,-6-4 6 0,1-1 1 15,10 5 0-15,-5 5 0 0,-6 0 11 16,-11 5 2-16,-5 0 1 0,5 10 0 0,5-4 17 0,-10 4 3 15,-12 0 1-15,0 0 0 0,0 0-17 0,0 5-3 16,-11-9-1-16,-6 4 0 0,-6 0-21 0,6 0-12 16,12-10 12-16,-18-5-12 15,-5 1-63-15,5-11-19 0,6-5-4 0,6-5-1010 16</inkml:trace>
          <inkml:trace contextRef="#ctx0" brushRef="#br0" timeOffset="52489.5401">973 11799 806 0,'0'0'72'0,"0"0"-58"15,0 0-14-15,0 0 0 0,0 0 94 0,0 0 16 0,0 0 3 0,0-15 1 16,0 5-18-16,0 0-4 0,5 5-1 0,1-5 0 0,-12 0-14 0,6 0-2 15,0 5-1-15,0 5 0 0,0-10-11 0,0 10-3 16,0 0 0-16,0 0 0 16,6-6-21-16,-6 6-5 0,0 0-1 0,0 0 0 15,0 0-20-15,0 0-4 0,0 0-1 0,0 0 0 16,0 0-21-16,0 0-5 0,0 0-1 0,0 0 0 16,6 16-49-16,5-1-9 0,0 0-3 0,1 5-776 15</inkml:trace>
          <inkml:trace contextRef="#ctx0" brushRef="#br0" timeOffset="49863.2463">1103 11688 2235 0,'0'0'99'0,"0"0"21"16,0 0-96-16,0 0-24 0,0 0 0 0,0 0 0 15,0 0 63-15,0 0 8 0,0 0 1 0,0 0 1 16,0 0-44-16,0 0-9 0,0-5-1 0,0 5-1 0,6-10-77 0,-6 10-15 0,0 0-3 0,11-15-984 31</inkml:trace>
        </inkml:traceGroup>
        <inkml:traceGroup>
          <inkml:annotationXML>
            <emma:emma xmlns:emma="http://www.w3.org/2003/04/emma" version="1.0">
              <emma:interpretation id="{8F50F12B-D84A-4885-8558-6F7F8A4A26D6}" emma:medium="tactile" emma:mode="ink">
                <msink:context xmlns:msink="http://schemas.microsoft.com/ink/2010/main" type="inkWord" rotatedBoundingBox="6310,11805 8431,11651 8545,13221 6423,13374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5235.0924">3857 10743 817 0,'-17'0'36'0,"11"-5"8"0,6 0-36 0,-5 0-8 0,-7 5 0 0,7-5 0 0,-1 0 101 0,1-5 19 15,5 5 3-15,-6 0 1 16,6 0-26-16,0 5-5 0,6-10-1 0,5 0 0 15,0-5-24-15,0 5-4 0,12 0-2 0,0-5 0 16,11 0-19-16,5-1-4 0,1-4-1 0,16 0 0 16,1 0-11-16,-1-5-3 0,7 0 0 0,5 0 0 15,5 0-13-15,-5 5-3 0,5-1-8 0,-5 11 12 16,0 0-31-16,-6 10-6 0,1 0-2 0,-13 0 0 16,-4 10-84-16,-12 0-17 0,0 0-3 0,-12 6-612 15</inkml:trace>
          <inkml:trace contextRef="#ctx0" brushRef="#br0" timeOffset="54883.3991">4394 10628 842 0,'0'0'37'0,"6"-10"8"0,-6 10-36 0,6-10-9 0,-1-6 0 0,-5 1 0 16,6 0 76-16,-6 0 14 0,6 5 2 0,-1-5 1 15,-5 5-9-15,6 0-1 0,-6 10-1 0,0 0 0 16,0 0-12-16,0 0-2 0,0 0-1 0,0 0 0 15,0 15-27-15,0 0-4 0,-6 10-2 0,1 5 0 16,-7 6 15-16,1 4 3 0,5 5 1 0,-11 5 0 0,0 6-26 0,0-1-6 16,0 5-1-16,-5-4 0 15,-1-1-1-15,6-5-1 0,0 5 0 0,6-9 0 0,-6-6 6 0,0 0 2 16,11 0 0-16,-5-4 0 16,5-6-26-16,-5 5 0 0,5-5-9 0,-5 0 9 0,5 0 0 15,-5 1-8-15,0-6 8 0,0 0 0 16,-1 0-96-16,1-10-15 0,-6 5-3 0</inkml:trace>
          <inkml:trace contextRef="#ctx0" brushRef="#br0" timeOffset="55525.2892">3755 11633 230 0,'-11'0'20'0,"11"0"-20"0,0 0 0 0,0 0 0 0,11-10 274 0,-11 10 50 16,0 0 11-16,0 0 1 15,12-5-176-15,5 0-36 0,0 5-8 0,-1 0 0 16,7 0-52-16,-6 0-9 0,11 5-3 0,-5 0 0 16,5 5-21-16,1-5-5 0,4 5-1 0,1-5 0 15,0 0-16-15,6-5-9 0,-1 0 10 0,1-5-10 16,0 0-99-16,5 5-25 0,0-5-6 0,12-10-696 15</inkml:trace>
          <inkml:trace contextRef="#ctx0" brushRef="#br0" timeOffset="56019.8489">5118 11055 1778 0,'0'0'79'0,"-11"0"16"0,11 0-76 0,0 0-19 0,-11 0 0 0,11 0 0 15,0 0 73-15,0 0 11 16,0 0 3-16,11-10 0 16,0 0-48-16,12-10-10 0,11 0-1 0,5 0-1 0,1-1-27 0,11-4 8 15,5 0-8-15,1 0 0 16,11 0-23-16,5 5-9 0,-5-5-3 0,0 5-594 15,6-1-119-15</inkml:trace>
          <inkml:trace contextRef="#ctx0" brushRef="#br0" timeOffset="55800.8248">5757 9979 1515 0,'0'0'67'0,"-5"-10"14"0,5 5-65 0,0 5-16 15,0 0 0-15,0 0 0 0,0 0 88 0,-12 5 15 16,1 10 2-16,0 0 1 0,-6 10-46 0,0 11-10 16,0 4-2-16,-6 5 0 0,1 5-4 0,-7 11 0 0,7 4-1 15,-1 10 0-15,0 1-9 0,1-1-2 16,5 1 0-16,-6-1 0 0,6-5-11 0,0 6-2 15,0-11-1-15,-5 6 0 0,10-6-18 0,-10 0 0 16,5-4 0-16,0-6 0 16,0-5-148-16,0-10-28 0,6-4-4 0</inkml:trace>
        </inkml:traceGroup>
        <inkml:traceGroup>
          <inkml:annotationXML>
            <emma:emma xmlns:emma="http://www.w3.org/2003/04/emma" version="1.0">
              <emma:interpretation id="{9A84EEB5-5351-472C-8B0D-70772D6B0218}" emma:medium="tactile" emma:mode="ink">
                <msink:context xmlns:msink="http://schemas.microsoft.com/ink/2010/main" type="inkWord" rotatedBoundingBox="10044,11404 11073,11329 11172,12697 10143,12772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6490.6962">7595 10678 2073 0,'-22'-10'184'0,"16"5"-147"0,-5 0-29 0,-1-5-8 16,7 5 9-16,-1 0 1 0,0 0 0 0,-5 5 0 15,5 0-1-15,1 5 0 0,-1 0 0 0,1 10 0 16,5-5-1-16,-6 10 0 0,0 0 0 0,1 5 0 15,5 0-8-15,0 6 0 0,-6-1 9 0,0 0-9 16,6 5 21-16,0-5 0 0,-5-5 0 0,5 0 0 16,0-4-13-16,11-1-8 0,-5-5 10 0,5-5-10 15,-11-10 12-15,17 0-4 0,5-5-8 0,7-5 12 0,-1-10-12 0,12 0 0 16,-1-16 8-16,1 6-8 16,5-10 0-16,0 0 0 0,1 0 0 0,10-11 0 15,1 6 8-15,-6-5-8 0,-1-1 0 0,-4 11 9 16,5-5-9-16,-6 10 0 0,0 5 0 0,-5 5 0 0,-6 4 0 0,-6 11 10 15,-6 5-10-15,7 5 10 0,-12 15-1 0,0 6 0 16,-6 4 0-16,6 10 0 0,-11 5 23 0,-6 0 5 16,-6 6 1-16,0-1 0 0,-5 0-2 0,-12 5 0 15,6-4 0-15,-5-1 0 0,-6-5-4 0,-1-5-2 16,-5-5 0-16,6 1 0 0,-6-11-21 0,6 0-9 16,-6-5 8-16,-6-5-8 15,1-5-132-15,-1-5-31 0,1-5-6 0</inkml:trace>
          <inkml:trace contextRef="#ctx0" brushRef="#br0" timeOffset="56624.3197">7833 9713 1728 0,'0'0'153'0,"-6"-5"-122"0,1 0-31 0,5-5 0 16,0 10 81-16,-6-5 11 0,6 5 1 0,0 0 1 16,0 0-21-16,0 0-4 0,0 0-1 0,0 0 0 31,0 0-176-31,11-5-35 0</inkml:trace>
        </inkml:traceGroup>
        <inkml:traceGroup>
          <inkml:annotationXML>
            <emma:emma xmlns:emma="http://www.w3.org/2003/04/emma" version="1.0">
              <emma:interpretation id="{4F628147-D2F8-4EF6-BB61-AC1A3751B4B2}" emma:medium="tactile" emma:mode="ink">
                <msink:context xmlns:msink="http://schemas.microsoft.com/ink/2010/main" type="inkWord" rotatedBoundingBox="13073,11482 14428,11384 14504,12442 13150,12540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7323.8956">10581 10412 1594 0,'0'-11'35'0,"0"-4"7"0,-5 0 2 0,5-5 1 0,0 5-36 0,0 0-9 16,0 15 0-16,0 0 0 0,0 0 85 0,0 0 15 15,0 0 4-15,-12 10 0 0,1 0-36 0,0 5-8 16,0 10 0-16,-1 0-1 0,-5 16-24 0,6-6-5 15,0 0-1-15,5 5 0 0,0-5-16 0,1 1-3 16,5 4-1-16,0-10 0 0,5 0-9 0,1-5 0 16,0 0 9-16,-1-4-9 0,1-6-12 0,5-5-6 0,1 0-2 0,-1-5-658 31,6-5-132-31</inkml:trace>
          <inkml:trace contextRef="#ctx0" brushRef="#br0" timeOffset="57502.532">10672 9813 1882 0,'0'0'84'0,"-6"-5"16"0,-5 0-80 0,0-5-20 0,5 0 0 0,6 10 0 16,-6-5 52-16,6 5 5 16,0 0 2-16,0 0 0 15,0 0-152-15,0 0-31 0</inkml:trace>
          <inkml:trace contextRef="#ctx0" brushRef="#br0" timeOffset="57849.2133">11130 10236 1630 0,'0'0'36'0,"6"15"7"0,-1 5 1 0,1 5 3 0,0 0-38 0,5 5-9 15,-5 5 0-15,-1 1 0 0,1 4 103 0,0-5 18 0,-1 5 4 0,7 0 1 0,-12-4-50 0,5-1-11 32,1 0-1-32,-1-5-1 0,-5-5-34 0,0-5-6 15,0-5-2-15,0 1 0 0,0-6 3 0,0-10 1 16,0 0 0-16,0 0 0 0,0 0-25 0,0 0 0 0,12-5 0 0,-1-5 0 16,-5-6 8-16,5-4 2 15,0-5 1-15,6-5 0 0,0 0-2 0,6 0 0 0,0-11 0 0,-1 6 0 16,6 0-9-16,1 5 10 0,-1 0-10 0,0 10 10 15,-5 0-10-15,5 4 0 0,-5 11 0 0,5 5 8 16,-5 0 2-16,-1 11 0 0,1-1 0 0,-6 5 0 16,6 5-10-16,-6 0 0 0,-1 0 0 0,-4 5 0 15,-1 0 0-15,0 0 0 0,1-5 0 0,-1 6 0 32,-5-1-83-32,5 0-15 0,0 0-3 0,1 0-952 0</inkml:trace>
        </inkml:traceGroup>
        <inkml:traceGroup>
          <inkml:annotationXML>
            <emma:emma xmlns:emma="http://www.w3.org/2003/04/emma" version="1.0">
              <emma:interpretation id="{30840B7D-8556-4A5F-AC8F-10B59A25B4BB}" emma:medium="tactile" emma:mode="ink">
                <msink:context xmlns:msink="http://schemas.microsoft.com/ink/2010/main" type="inkWord" rotatedBoundingBox="16352,11243 19305,11029 19404,12395 16451,12608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1019.7456">15807 9798 1209 0,'17'-20'53'0,"-11"5"12"0,-6 5-52 0,5-5-13 0,7-5 0 0,-1 5 0 15,0 0 150-15,-5-6 27 16,0 1 6-16,-1 5 1 0,7 5-63 0,-1 0-12 16,-5 0-2-16,-6 10-1 0,0 0-51 0,0 0-11 15,0 0-1-15,0 0-1 0,0 15-15 0,-6 10-3 16,6 11-1-16,-6-1 0 0,1 15-12 0,-1 0-3 15,0 11 0-15,-5 4 0 0,0-5 13 0,-6 11 3 16,0-6 0-16,0 10 0 0,0-14-4 0,0 4-1 16,0-5 0-16,0-4 0 0,6-6-5 0,-6-10-1 15,0 0 0-15,0 1 0 0,5-6-5 0,1-10-8 16,0 0 11-16,-1-5-11 0,7 0 10 0,-7-10-10 16,1 0 8-16,0 0-8 0,11 1 0 0,0-11 0 15,0 0 0-15,0 0 0 0,0 0 0 0,0 0 0 16,0 0 0-16,0 0 0 0,0 0 0 0,-11-5-14 0,11 5 3 0,0-16 1 31,-6 6-14-31,0-5-4 0,6 5 0 0,0-5 0 0,0-5 4 0,0 0 1 16,0-5 0-16,6-5 0 0,-6-1 15 0,0-4 8 0,6 0-10 15,-1-10 10-15,6 0 0 0,1-6 0 0,-7-4 0 0,12-5 0 16,0-1 0-16,6-4 0 0,0 5-8 0,5-6 8 16,0 1 0-16,6 5 0 0,0-6 0 0,11 6 0 15,-11 0 0-15,11 4 0 0,12 1 0 0,-6 5 0 16,0 5-14-16,0 9 0 0,0 1 0 0,-6 5 0 15,0 15 14-15,0 0 0 0,-5 10-10 0,5 0 10 16,-11 10 0-16,0 5 0 0,-6 5 0 0,6 5 0 16,-5 5 8-16,-13-5-8 0,7 5 12 0,-12 6-4 0,-5-1 0 0,-6 0-8 15,-6-5 12-15,1 0-4 16,-12-5 7-16,0 5 1 0,-6 1 0 0,-5-6 0 0,0 5-5 16,-1-5-1-16,-5 0 0 0,1 5 0 15,-7-5-10-15,0 0-14 0,-5 1 3 0,0-1 1 16,5 0-112-16,-5 5-22 0,-6-10-5 0,0 5-1 0</inkml:trace>
          <inkml:trace contextRef="#ctx0" brushRef="#br0" timeOffset="60392.7569">14139 10034 576 0,'0'0'25'0,"0"0"6"0,0 0-31 0,0-10 0 16,0-5 0-16,0 5 0 0,5-5 176 0,-5 5 30 16,-5-5 6-16,10 5 0 0,1 0-102 0,-6 10-21 15,0-15-4-15,0 15-1 0,6-10-25 0,-6 10-6 0,0-10-1 0,0 10 0 16,0 0-15-16,0 0-3 15,0 0-1-15,0 0 0 0,0 0-1 0,0 10 0 16,-6 10 0-16,-5 10 0 0,5 5-2 0,-5 5-1 16,-1 6 0-16,-10 14 0 0,-1 0 2 0,1 1 0 15,-7 4 0-15,7-5 0 0,-1 1-9 0,0-6-2 16,1-5 0-16,5-4 0 0,0-1-4 0,0-5-2 16,0 0 0-16,0-10 0 0,6-4 6 0,-6-6 2 15,5 0 0-15,7-5 0 0,-7-5-22 0,7 0-12 16,-1-5 2-16,6-5 0 0,0 0 18 0,0 0 3 0,0-10 1 0,0-5 0 15,6 0 1-15,-6-10 1 0,5-6 0 0,7 1 0 16,-7-10-6-16,7 0 0 16,-1-10-8-16,0-1 12 0,6-4-12 0,-5-5 8 0,-1-6-8 15,6 1 0-15,5 0 0 0,-5 4 0 0,0 1 0 0,0 0 0 16,0 4 0-16,6 1 0 0,-6 10 0 0,0 0 0 16,0 9 0-16,5 1 0 0,-5 5 0 0,0 5 0 15,-11 5 0-15,0 5 8 0,11 0-8 0,0 5 0 0,-6 5 0 0,6-1 0 16,0 6 0-16,0 6 0 15,0 4 0-15,0 5 0 0,5 0 0 0,1 10 0 16,0 0 0-16,-1 10 0 0,-5 0 0 0,6 11 0 16,0 4 0-16,-7 0-8 0,1 10 8 0,0 1 0 0,0-1 0 15,-5-5 0-15,-7 6 0 0,1-6 0 16,0 0 0-16,-6-4 0 0,0-6 0 0,0 0 0 0,-6-5 0 0,0 1 0 16,1-6 0-16,5 0 0 0,-6-10 0 0,6 0 0 15,6-10 0-15,-6 0 0 0,0 0 8 0,0-15-8 16,0 0 0-16,0 0 9 0,17 0-1 0,-6 0-8 15,-11 0 12-15,11-10-4 0,6-5 10 0,-5 0 2 16,5-5 0-16,-1 0 0 0,1-10 2 0,6 0 1 16,-6 0 0-16,6-11 0 0,-1-4 4 0,7-10 1 15,-7-6 0-15,6 1 0 0,6 0-15 0,0-6-2 16,0 6-1-16,-5 5 0 0,-1 0-10 0,0-1 0 16,0 1 0-16,1 5 0 0,-7-1 0 0,1 6-11 15,0 0 3-15,-1 5 0 16,-5-1-74-16,0 6-14 0,0 0-4 0,6 10-692 15,-6 5-138-15</inkml:trace>
        </inkml:traceGroup>
        <inkml:traceGroup>
          <inkml:annotationXML>
            <emma:emma xmlns:emma="http://www.w3.org/2003/04/emma" version="1.0">
              <emma:interpretation id="{C6435A1C-C81E-406F-B2F7-D1A1926CE0A1}" emma:medium="tactile" emma:mode="ink">
                <msink:context xmlns:msink="http://schemas.microsoft.com/ink/2010/main" type="inkWord" rotatedBoundingBox="21426,10429 27780,9970 27905,11693 21551,12152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2109.0677">19059 8888 403 0,'6'-30'36'0,"-1"20"-36"0,-5-10 0 0,0 5 0 0,0-5 137 0,6 0 21 16,-6 5 4-16,6 0 1 0,-6 4-30 0,5 1-5 15,1 5-2-15,-6 5 0 0,0 0-44 0,17 20-9 16,0 6-1-16,0 14-1 0,0 5-11 0,5 15-3 15,-5 11 0-15,0 9 0 0,0-4-9 0,-11 9-3 16,-6 6 0-16,0 4 0 0,-6-9-10 0,-5-1-3 16,-6-5 0-16,-6 6 0 0,6-11 3 0,-5 1 0 15,-6-6 0-15,-1-5 0 0,1-9 10 0,0-6 3 16,5-5 0-16,-5-5 0 0,0-4-10 0,-1-11-2 16,12 0 0-16,0-10 0 0,6 0-36 0,5-5 0 15,1-5 0-15,5-5 0 0,0 0 27 0,0 0 4 16,0 0 1-16,0 0 0 0,5-10-32 0,1-5 0 15,-6 0 0-15,6-5 0 0,-1 0 0 0,7-5 0 16,-1-1 0-16,0 1 0 0,1-5 0 0,5 0-13 16,5 0 1-16,1-5 0 0,-12-1 3 0,12 6 1 15,11 0 0-15,0 0 0 0,-6 0-4 0,6 0-1 0,11-1 0 0,6 11 0 16,0 0 3-16,-6 10 1 0,-11-5 0 0,6 10 0 16,-1 0 9-16,1 5-12 0,-12 0 12 0,-5 5-12 15,5 5 12-15,-5 0-8 0,-6 0 8 0,-1 10-8 16,-10-5 8-16,5 6 0 0,-5-1 0 0,-6 5-8 15,-11 0 8-15,-1 0 0 0,-4 0 0 0,-1 0 0 16,-6 0 0-16,-11-4 0 0,-11-1 0 0,5 0 0 0,6-5 0 0,0 5 0 16,-17 0 0-16,0 5 8 15,6-5-8-15,0 6 0 0,0-6 0 0,-6 0 8 16,6 0-19-16,5 0-3 0,6-5-1 0,6 0 0 16,-12-5-142-16,18 0-29 0,10-5-6 0,12-5-720 15</inkml:trace>
          <inkml:trace contextRef="#ctx0" brushRef="#br0" timeOffset="62504.2475">20128 10045 806 0,'0'0'72'0,"0"0"-58"0,0 0-14 0,0 0 0 15,0 0 222-15,0 0 42 16,0 0 8-16,0 0 1 0,0 0-166 0,0 0-34 16,11-11-6-16,0 6-2 0,6-10-36 0,12 5-7 15,-7-5-2-15,18 0 0 0,-6 0-6 0,11-5-2 0,6-5 0 0,0 0 0 16,0 0-12-16,-6 4 0 0,-5 1 0 0,-1-5 0 16,1 5 0-16,-6-5 8 0,-6 0-8 0,-5 0 9 15,-6 0 6-15,0-1 1 0,-6 1 0 0,0 5 0 16,-11-5 8-16,0 0 1 0,-5 5 1 0,-7 0 0 15,1 5-2-15,0 0 0 0,-12 4 0 0,6 6 0 16,-11 5-8-16,-1 5-1 0,-10 11-1 0,-1 9 0 16,1 0-2-16,-7 10 0 0,-4 10 0 0,4 0 0 15,1 6-3-15,0-1-1 0,11 0 0 0,0 6 0 16,0-1-8-16,17-5 0 0,-6-5 0 0,18 1 0 16,-1-6-11-16,12 0 11 0,-1-5-8 0,7 0 8 15,10-4-32-15,7-1-2 0,-1-10 0 0,17 0-684 16,0-5-137-16</inkml:trace>
          <inkml:trace contextRef="#ctx0" brushRef="#br0" timeOffset="62789.8911">21870 9381 1267 0,'11'-10'112'0,"0"-5"-89"16,-5 0-23-16,5-5 0 0,-5 5 74 0,5-6 10 15,1 1 3-15,-1 10 0 0,-5-5-4 0,-6 0-1 16,5 5 0-16,-5 10 0 0,0-15-26 0,0 15-4 16,-11-5-2-16,0-5 0 0,-1 5 9 0,-5 5 1 15,-5 0 1-15,-7 10 0 0,-5 0-28 0,-5 10-5 0,-1 0-2 0,1 10 0 16,-7 6 6-16,1 9 0 0,0 0 1 0,0 0 0 16,0 6-17-16,5-1-3 0,0-5-1 0,1 5 0 15,10-4-12-15,1-1 0 0,0 0 0 16,17-5 0-16,-1 0 0 0,7 1-16 0,5-1 3 0,11-5 1 31,6-5-145-31,0-5-29 0,11 1-6 0,6-1-428 0,0-15-87 0</inkml:trace>
          <inkml:trace contextRef="#ctx0" brushRef="#br0" timeOffset="63157.169">22492 9778 288 0,'39'-35'12'0,"-22"20"4"0,0-5-16 0,0 0 0 15,0-1 0-15,-5 1 0 16,-1 0 285-16,-5 0 55 0,-1 0 10 0,1 5 2 0,-12 5-177 0,1-5-36 15,-1 10-7-15,-11 0-2 0,-6 0-46 0,1 5-10 16,-1 5-2-16,-5 5 0 0,0 5-38 0,-6 0-8 16,5 0-2-16,-5 10 0 0,6-5 7 0,-6 10 1 0,6 1 0 0,0-1 0 15,-1 0-32-15,1 0 0 16,11-5 0-16,-6 5 0 0,12-4 0 0,0-6 0 16,5-10 0-16,1 5 0 15,5-5-20-15,0-10-9 0,0 0-3 0,17 5 0 0,-1-5 32 0,7-5 0 16,5-5 0-16,6-5 0 0,0-5 0 0,6 0 0 15,-6-6 0-15,11-4 0 0,-5 0 0 0,5-5 0 16,-6-5 0-16,7-1 0 0,-1 1-8 0,-6 0 8 16,-5 10 0-16,-5 5-9 0,-7 5 41 0,1 5 8 15,-6 9 1-15,-6 6 1 0,-11 0-9 0,0 0-1 16,0 21-1-16,-11 9 0 0,0-5-22 0,-1 10-9 0,-5-5 8 0,6 0-8 0,0 6 0 0,-6-1-11 16,11 0 1-16,0 5 0 31,12-5-120-31,0-4-24 0,5-1-5 0,6-10-1 0</inkml:trace>
          <inkml:trace contextRef="#ctx0" brushRef="#br0" timeOffset="63404.6188">23459 9396 1267 0,'0'-5'112'15,"0"5"-89"-15,-6-5-23 0,1 10 0 16,-12 5 151-16,5 5 25 0,-5 5 6 0,0 10 1 0,0 6-95 0,0-1-20 15,-5 5-3-15,-1 0-1 0,6-5-19 16,0 6-4-16,6-1-1 0,0-5 0 0,5-5-16 0,0-5-3 16,12 0-1-16,0 1 0 0,5-6 10 0,6-5 2 15,0 0 0-15,11-10 0 0,0-5 25 0,12-5 6 16,0 0 1-16,5-5 0 0,6-5-32 0,-6-5-7 16,6-1-1-16,-6-4 0 0,6-5-5 0,-6 0-2 15,-5-5 0-15,5 0 0 0,-5-1-17 0,-6 1 0 16,-6-5 0-16,0 0 0 15,1 0-132-15,-1-1-31 0,-6 11-5 0,1-5-936 0</inkml:trace>
          <inkml:trace contextRef="#ctx0" brushRef="#br0" timeOffset="63760.5283">25173 9225 1771 0,'-12'-5'39'0,"1"-5"8"0,5 0 1 0,-5 0 2 0,-6 5-40 0,0 0-10 0,0 0 0 0,0 5 0 15,-6 0 37-15,1 0 6 0,-1 5 1 0,-5 5 0 16,0 0-23-16,11 5-4 0,-6 5-1 0,0 0 0 15,1 5 8-15,11 6 0 0,-1-1 1 0,1 0 0 0,5 0 9 0,1 5 2 16,5-5 0-16,0 6 0 0,0-1 10 0,-6-5 2 16,6-5 1-16,0 0 0 0,-6 0 7 0,1 0 0 15,-1-4 1-15,0 4 0 0,-11 0-1 0,0 0-1 16,-11 0 0-16,-11 0 0 0,5 0-8 0,-6 6-2 16,-5-6 0-16,-1 5 0 0,1-10-36 0,-6 5-9 15,12 0 0-15,-6-5 0 16,5 0-126-16,0 1-27 0,6-6-6 0,6-5-1 0</inkml:trace>
        </inkml:traceGroup>
        <inkml:traceGroup>
          <inkml:annotationXML>
            <emma:emma xmlns:emma="http://www.w3.org/2003/04/emma" version="1.0">
              <emma:interpretation id="{73B209FA-B1E8-46C4-8447-2DD7D6805659}" emma:medium="tactile" emma:mode="ink">
                <msink:context xmlns:msink="http://schemas.microsoft.com/ink/2010/main" type="inkWord" rotatedBoundingBox="28505,10982 29370,10919 29439,11872 28574,11935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4304.4659">25857 9678 1324 0,'0'0'59'0,"0"0"12"0,0 0-57 0,0 0-14 16,17 10 0-16,-17-10 0 0,11 15 82 0,12-10 14 16,-1 0 2-16,7 0 1 0,-1 0 4 0,12-5 1 15,5-5 0-15,6 0 0 0,0-5-39 0,-1 0-7 16,7-5-2-16,5-1 0 0,-5 1-8 0,-6 0-3 15,0 0 0-15,-12-5 0 0,1 0-36 0,-6-5-9 16,-6 0 0-16,-5 0 0 0,-6-6 33 0,-6 1 5 16,0 0 1-16,-11 0 0 0,-5 0-16 0,-7 0-3 15,1 4-1-15,-6 6 0 0,-11 5-11 0,-6 5-8 16,-6 5 12-16,-5 5-12 0,0 5 37 0,-6 10 1 16,-11 5 0-16,-1 11 0 0,7 4-30 0,5 5-8 0,6 5 0 0,-1 11 0 15,12-6 24-15,6 0 1 16,6-5 0-16,5 6 0 0,11-1-48 0,6-5-9 0,6 5-3 0,5 1 0 31,6-11-15-31,11 5-3 0,0-5-1 0,18 1 0 16,5-6-163-16,-6-5-33 0,68 25-6 0,-28-15-2 0</inkml:trace>
        </inkml:traceGroup>
      </inkml:traceGroup>
      <inkml:traceGroup>
        <inkml:annotationXML>
          <emma:emma xmlns:emma="http://www.w3.org/2003/04/emma" version="1.0">
            <emma:interpretation id="{830E905F-3720-46B9-98BC-6A5CAA0CCDFF}" emma:medium="tactile" emma:mode="ink">
              <msink:context xmlns:msink="http://schemas.microsoft.com/ink/2010/main" type="line" rotatedBoundingBox="1471,14102 26382,12657 26520,15033 1609,16478"/>
            </emma:interpretation>
          </emma:emma>
        </inkml:annotationXML>
        <inkml:traceGroup>
          <inkml:annotationXML>
            <emma:emma xmlns:emma="http://www.w3.org/2003/04/emma" version="1.0">
              <emma:interpretation id="{B0ECEBA1-0D62-4AF1-9F17-58D0F9A1A9E7}" emma:medium="tactile" emma:mode="ink">
                <msink:context xmlns:msink="http://schemas.microsoft.com/ink/2010/main" type="inkWord" rotatedBoundingBox="1500,14593 2721,14522 2826,16316 1604,16387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6541.8233">-447 13136 921 0,'-62'0'82'0,"34"0"-66"0,5 0-16 0,1 5 0 0,5 0 144 0,-6 5 24 16,-5 0 6-16,-1 5 1 0,7-5-137 0,10 6-27 31,12-16-11-31,0 0-689 0</inkml:trace>
          <inkml:trace contextRef="#ctx0" brushRef="#br0" timeOffset="67171.5169">-294 13981 1724 0,'0'0'38'0,"-11"0"8"0,-6 0 2 0,0 5 0 16,0 0-39-16,-6 0-9 0,-11 5 0 0,6 0 0 16,5-5 45-16,1 5 7 0,-1-5 2 0,0 0 0 0,6 0-20 0,6 0-4 15,11-5-1-15,0 0 0 0,0 0-17 0,0 0-3 16,11 0-1-16,12 0 0 0,5-5-8 0,6 0 0 15,12 0 0-15,4-5 0 0,1 0-15 0,0 5-5 16,6-10 0-16,11 0-872 16</inkml:trace>
          <inkml:trace contextRef="#ctx0" brushRef="#br0" timeOffset="66958.1726">-68 13558 1422 0,'0'0'63'0,"-5"0"13"0,-1 0-61 0,0-5-15 15,6 5 0-15,0 0 0 0,-11-5 88 0,11 5 14 16,0-10 3-16,6 0 1 0,-1-5-46 0,1 0-10 16,0 5-2-16,-1-10 0 0,6 0-20 0,1 5-5 15,-1-5-1-15,0 0 0 0,6-6-22 16,-5 1 0-16,-1 5 0 0,0-5 0 0,1 0 0 15,-7 0 0-15,7 0 0 0,-12-6 0 0,5 6 0 0,-5-5 0 16,0 5 0-16,-5 0 8 0,-1-5-8 0,0 5 0 16,1-6 8-16,-7 1-8 0,1 5 12 0,0 0-1 15,-1 5-1-15,1 0 0 0,0 5-2 0,5 0 0 16,-5 10 0-16,5 0 0 0,-5 10 19 0,5 5 3 16,-5 5 1-16,0 10 0 0,-6 0-17 0,11 10-3 15,-11 5-1-15,11 11 0 0,-11 4 2 0,6 5 1 16,0 1 0-16,-1 9 0 0,7 5 5 0,-12 6 1 15,5 4 0-15,1 11 0 0,0-11 10 0,0 1 3 16,-1-1 0-16,-5 6 0 0,12-16-19 0,-12 6-3 16,5-6-1-16,1 5 0 0,5-9-9 0,1-6 0 0,-1-10 0 0,0 1 0 31,-5-6-117-31,11-10-16 0,-6-5-3 0</inkml:trace>
          <inkml:trace contextRef="#ctx0" brushRef="#br0" timeOffset="66388.7589">-961 13749 288 0,'0'0'25'0,"0"0"-25"0,0 0 0 0,0 0 0 0,0 0 159 0,0 0 26 16,0 0 6-16,0 0 1 15,0 0-60-15,0 0-12 0,-12 0-3 0,12 0 0 16,-11 11-14-16,-6-1-3 0,17-10-1 0,-11 10 0 16,-6 5-21-16,5 5-4 0,1 0-1 0,0 5 0 15,-1 0-29-15,1 5-5 0,6 1-2 0,-7-1 0 16,7 5-21-16,5 0-5 0,0-5-1 0,5 5 0 16,1-4-10-16,5-1 0 0,-5-5 0 0,5-5 0 0,6 0-16 0,0-5-4 15,-6-5-2-15,12-5 0 16,-6 0-148-16,6-5-30 0,22-10-5 0,-28-5-2 0</inkml:trace>
        </inkml:traceGroup>
        <inkml:traceGroup>
          <inkml:annotationXML>
            <emma:emma xmlns:emma="http://www.w3.org/2003/04/emma" version="1.0">
              <emma:interpretation id="{7C3AB7AF-2BE1-4ED9-B2A2-26DB23A189B0}" emma:medium="tactile" emma:mode="ink">
                <msink:context xmlns:msink="http://schemas.microsoft.com/ink/2010/main" type="inkWord" rotatedBoundingBox="4705,13914 7136,13773 7274,16149 4843,16290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7487.9791">2155 13533 1825 0,'0'0'80'0,"-12"-5"18"0,-5-5-78 0,6 10-20 0,0-10 0 0,11 10 0 15,0 0 65-15,0 0 10 0,0 0 1 0,6-5 1 0,5 0-36 0,11 0-7 16,1-5-2-16,5 5 0 16,6 0-19-16,0 0-4 0,11-5-1 0,1 5 0 15,-1-5-8-15,6 0 8 0,0 0-8 0,0 5 8 16,0 0-8-16,-1 0-11 0,1 5 3 0,-5-5 0 16,-1 0-43-16,-6-5-8 0,7 5-1 0,-7-1-565 15,-5 1-113-15</inkml:trace>
          <inkml:trace contextRef="#ctx0" brushRef="#br0" timeOffset="67769.1642">2845 12689 1594 0,'-12'-35'71'0,"12"35"14"0,0 0-68 0,-11-10-17 0,11 10 0 0,0 0 0 15,0 0 64-15,0 0 8 0,-6 5 3 0,-5 5 0 0,0 10-39 0,0 15-7 16,5 15-1-16,-11 16-1 0,0 14 9 0,-6 10 1 31,1 6 1-31,-12 15 0 0,0-1 18 0,0 6 4 0,0 4 1 0,-6-9 0 16,1-5-23-16,5-6-5 16,-6-4-1-16,12-6 0 0,0 1-24 0,5-16-8 0,0-10 0 15,6 1 0 1,1-6-23-16,-1-10-8 0,5 1-1 0,1-16-1 15,11-5-195-15,-6-10-38 0</inkml:trace>
          <inkml:trace contextRef="#ctx0" brushRef="#br0" timeOffset="68359.9783">3897 12146 1756 0,'0'0'39'0,"17"-10"8"0,0 0 1 0,-12 0 1 0,-5 10-39 0,0 0-10 16,0 0 0-16,0 0 0 0,0 5 68 0,-5 10 12 16,-18 10 3-16,6 5 0 0,-6 5-23 0,-5 16-4 0,0 4 0 0,-6 15-1 15,-6 11-32-15,6 14-7 16,-5 6 0-16,-1 4-1 0,-5 1 1 0,5 4 1 0,-5 1 0 0,6 0 0 16,-1-6-17-16,0 1 0 15,1-6 0-15,-1-4 0 0,1-6 0 0,-1-9 0 16,0-11 0-16,1 1 0 0,-1-11 0 0,1 0 0 15,-1-10 0-15,6-9 0 0,12-1 0 0,-1-15 0 0,0 0-13 0,6-10 5 16,6-10 8-16,-6-5 0 0,6-5 0 0,5-10 0 16,0-5 0-16,1-5 0 0,5-5 0 0,5-5-8 15,1-6 8-15,5 1 0 16,12-10-9-16,5 5 9 0,6-6-8 0,11 6 8 0,1 5-10 16,5 10 10-16,-1 10-8 0,7 10 8 0,-6 5 0 15,5 10-9-15,-5 10 9 0,0 0 0 0,0 5 0 0,0 0-8 0,-6 5 8 16,-5 0 0-16,0-5 0 0,-1-5 0 0,-5 0 0 0,0 1 0 15,6-11 0-15,-1 0 0 0,6-5 0 0,-5 0 0 16,5-15 0-16,6-1 0 16,-6-4 0-16,6-5 0 0,0-5 0 0,-6-5 0 15,6-5 0-15,-5-6 0 0,-1 6 0 0,-6-5-8 16,-5 0 8-16,-5 4 0 0,-1-9 0 0,-6 10 0 0,-5 0 0 0,-5 5 0 16,-1-6 0-16,-11 6 0 15,0 0 0-15,-6 10 0 0,1-5 0 0,-1 10 0 0,-5-1 11 0,-6 6-3 16,0 5 0-16,0 10 0 0,-11 5-8 0,-1 10 12 15,-5 11-12-15,-5 4 12 0,5 5-12 16,0 15 8-16,-6 0-8 0,6 11 8 0,0-1-8 0,6 10 0 16,11-4 0-16,-5-1 0 0,10-4 0 0,7-6 0 15,5 0 0-15,5-10 0 0,1 1 0 0,11-11 0 16,0-5-9-16,6 0 9 16,5-10-36-16,6 0-3 0,0-10-1 0,5 5-629 15,12-15-127-15</inkml:trace>
        </inkml:traceGroup>
        <inkml:traceGroup>
          <inkml:annotationXML>
            <emma:emma xmlns:emma="http://www.w3.org/2003/04/emma" version="1.0">
              <emma:interpretation id="{F168A3D8-F724-42B5-8E69-12F2259AB2EE}" emma:medium="tactile" emma:mode="ink">
                <msink:context xmlns:msink="http://schemas.microsoft.com/ink/2010/main" type="inkWord" rotatedBoundingBox="8953,14563 15324,14194 15389,15306 9017,15676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8848.3056">7267 13292 518 0,'6'-20'46'0,"-12"5"-37"0,1-5-9 0,-1-5 0 16,-5-6 235-16,5 6 45 0,-5 0 8 0,11 0 3 15,-6 5-149-15,0-5-30 0,1 5-5 0,-7 0-2 16,-5-1-41-16,1 6-9 0,-1 5-2 0,0-5 0 16,-6 10-17-16,6 0-3 0,-11 5-1 0,5 5 0 0,-5 0-14 0,-6 10-3 15,6 5-1-15,-12 1 0 0,6 9-2 0,-6 5-1 0,1 0 0 0,-1 10 0 16,-5 16-3-16,0-1 0 15,0 5 0-15,-1 1 0 0,1 4 7 0,11-5 1 16,0 1 0-16,6-6 0 0,5-5 0 0,1 1 1 16,5-11 0-16,5-5 0 0,7 0-17 0,-7-15 0 15,7-4 0-15,10-6 0 0,7-5 0 0,-1-5 0 0,0-5 0 0,12-10 0 16,5 0 0-16,6-15 0 16,0-1 0-16,6-9 0 0,5-5 0 0,-5-5 0 15,-1-6 0-15,1-4 0 0,-1 0 0 0,1-5-14 16,0-1 2-16,-1 1 1 0,1 0 11 0,-1 4 11 15,1 11-3-15,-6 5 0 0,5 5-8 0,-16 9 0 16,5 6 0-16,-5 10 8 0,-6 5 1 0,0 10 0 16,-6 0 0-16,-5 10 0 0,-1 11-9 0,1-1 0 15,-6 5 0-15,0 5 0 0,-6 0 0 0,1 5-14 0,-1-4 5 16,1 9 1 0,5-5-190-16,0 0-38 0,-6 31-7 0,12-26-1 0</inkml:trace>
          <inkml:trace contextRef="#ctx0" brushRef="#br0" timeOffset="69198.3174">7714 13051 1825 0,'0'0'80'0,"0"-15"18"16,0 15-78-16,0 0-20 0,0 0 0 0,0 0 0 16,17 15 91-16,0-5 14 0,6 5 3 0,-1 5 1 15,-5 5-31-15,0 0-6 0,0 5-2 0,0 6 0 16,-6-1-34-16,1 5-8 0,-7-5 0 0,1 0-1 15,0 11-12-15,-6-11-3 0,-6-5 0 0,0 0 0 0,1-5 6 0,5-5 1 16,-12-5 0-16,1 1 0 0,5-1-3 0,1-10-1 16,5-5 0-16,0 0 0 0,0 0-15 0,0 0 8 15,0 0-8-15,-6-10 0 0,6-11 0 0,0 1 0 16,6-15 0-16,5 0 0 0,6-5 0 0,0 0 0 16,6-6 8-16,11 1-8 0,0 5 0 0,5 0-12 15,1-6 3-15,-1 11 0 0,7 5 9 0,-7 10 0 16,-5 5 0-16,-6 10 0 0,1 0 0 0,-7 10 0 15,-5 10 0-15,0-5 0 0,-11 10 8 0,5 0 0 16,0 5 0-16,-11 0 0 0,12 11-8 0,-12-6 0 16,5 0 0-16,-5 5 0 15,12-5-61-15,-7 0-14 0,-5 1-2 0,12 4-690 16,-1 0-137-16</inkml:trace>
          <inkml:trace contextRef="#ctx0" brushRef="#br0" timeOffset="69517.4883">9275 12865 1900 0,'-6'-25'169'0,"6"10"-135"0,0-1-34 0,-5-4 0 0,5 5 35 0,0 5 0 16,0-5 0-16,-6 5 0 15,-5 0 20-15,5 0 4 0,-5 5 1 0,-6 5 0 0,5-5-23 0,-4 5-4 16,-13 0-1-16,7 5 0 0,5 0-16 0,-6 5-3 15,0 0-1-15,1 15 0 0,5 0-12 0,0 0-12 16,17 11 3-16,0-1 0 0,0 5 9 0,6 0 0 16,5-5 0-16,6 1 0 0,-6-1 24 0,6 5 8 15,-6-10 0-15,6 0 1 0,-5-4-9 0,-1 4-1 16,-11-5-1-16,6 5 0 0,-6-5 16 0,-6 5 3 16,-5 5 1-16,-6 1 0 0,-6-1-24 0,-5 0-5 15,0-5-1-15,5 0 0 0,-5-5-12 0,-1 6 0 16,7-1 0-16,-7 0 0 15,1-5-125-15,-6 0-25 0,12-5-5 0</inkml:trace>
          <inkml:trace contextRef="#ctx0" brushRef="#br0" timeOffset="70004.4914">9874 12875 2257 0,'0'0'49'0,"0"0"11"0,0 0 1 0,-11 15 3 0,-6 0-51 0,0 5-13 0,12 5 0 0,-7 0 0 16,-5 5 21-16,6 6 2 0,-6-1 0 0,0 0 0 16,6 5-5-16,-1 0-1 0,7-4 0 0,-7-1 0 15,7-5-17-15,5 0 0 0,-6-5 8 0,6-5-8 16,6-4 0-16,-1-1 0 0,7-10 8 0,-1 0-8 0,0-5 0 15,1 0 0-15,10-10 0 0,1-5 0 16,0-1 0-16,5-9 0 0,0-10 0 0,6 0 0 0,0 0 0 16,-6-5 0-16,12 4 0 0,-6-4 0 0,-6 5 0 0,0 0 0 15,-5 10 0-15,0 4 0 0,-1 1 20 0,-5 10-2 16,6 10-1-16,-6 5 0 0,-6 5 3 0,0 5 0 16,1 6 0-16,-7 9 0 0,-5 0 3 0,6 5 1 15,-6 5 0-15,6 1 0 0,-6-6-5 0,5 0-1 16,1-5 0-16,0 0 0 0,-1-5-18 0,1-5 10 15,5-4-10-15,-5-6 8 0,11 0-8 0,0-5 0 16,0-5 0-16,5-5 0 0,1-5 0 0,0-5 0 16,11-6-12-16,0-9 12 15,-6 0-36-15,6-5 0 0,-6-5 0 0,0-6 0 0,6 6-108 0,-5-10-22 0,-1-5-4 0,0-1-488 16,0 6-98 0</inkml:trace>
          <inkml:trace contextRef="#ctx0" brushRef="#br0" timeOffset="71057.0781">11090 13086 403 0,'0'0'36'0,"0"0"-36"0,0 0 0 0,0 0 0 16,0 0 235-16,0 0 40 15,0 0 8-15,0 0 1 16,0 0-139-16,0 0-28 0,0 0-5 0,0 0-2 0,0 0-70 0,0 0-15 15,-11 10-2-15,11-10-1 0,-6 10 10 0,1 0 1 16,5-10 1-16,-6 10 0 0,6-10 6 0,-6 10 0 16,6-10 1-16,0 0 0 0,-5 15-9 0,5-5-1 0,0-10-1 0,0 10 0 15,0 5-11-15,0-15-3 16,0 0 0-16,0 0 0 0,0 11-4 0,0-11-2 16,0 0 0-16,0 0 0 0,11 10-10 0,0-5 0 15,-11-5 9-15,17-5-9 0,0 5 0 0,0 0 9 16,6-10-9-16,-6 4 0 0,6 1 0 0,-1-5 0 15,1 0 0-15,-1 0 0 0,7-5 0 0,-1-5 0 16,-5 5 0-16,5-5 0 0,-6 0 8 0,1 0-8 16,11-5 0-16,-11-1 0 0,-6-4 8 0,5 0-8 15,-5 5 0-15,-5 0 0 0,-1 0 0 0,0 0 0 16,-5 4 8-16,5-4-8 0,-11 0 17 0,-6 5 0 16,1 5 0-16,5 5 0 0,-6-5-17 0,-5 0 8 15,5 5-8-15,1 5 0 0,5 5 0 0,-12 0 0 0,-5 0 0 0,6 0 0 16,0 5 0-16,-6 0 0 15,5 0 0-15,-5 10 0 0,0 0 0 0,0 0-12 0,0 0 0 0,1 10 0 16,-1 0 12-16,0 11 0 0,0-1 0 0,0 5 0 16,-6 0 0-16,0-5 0 0,12 6 0 0,-6-6 0 15,0 0 14-15,6-5-4 0,0 0-1 0,-1 0 0 16,12-4 0-16,-5-1 0 0,5-10 0 0,0 0 0 16,5-5-9-16,7 5 8 0,-1-5-8 0,6-5 8 15,0 5-8-15,5-10 10 0,7-5-10 0,-1-5 10 16,12 5-10-16,10-10 8 0,-10 0-8 0,11-5 8 15,0-5-8-15,5 0 12 0,1-1-12 0,0-4 12 16,-1 5-12-16,1-5 0 0,-6-5 0 0,-1 5 0 16,1-6 0-16,0 6 0 0,0-5 0 0,0 5 0 0,-6 0 0 0,1 5 12 15,-1-1-12-15,0 6 12 0,-5 0 13 0,-1 10 3 16,-5 0 1-16,6 10 0 0,-12 0-13 0,0 10-4 16,-5-5 0-16,-6 15 0 0,0 0-2 0,0 11-1 15,0-6 0-15,-12 5 0 0,1 0-9 0,0 5 8 16,-6 5-8-16,5-4 8 0,-5-6-8 0,0 0 0 0,-5 0 0 15,5 0 0-15,0 5 0 0,0-9 0 16,5-1 0-16,1 0-11 16,0-5-119-16,5 5-24 0,6-10-5 0,6 0-921 15</inkml:trace>
        </inkml:traceGroup>
        <inkml:traceGroup>
          <inkml:annotationXML>
            <emma:emma xmlns:emma="http://www.w3.org/2003/04/emma" version="1.0">
              <emma:interpretation id="{89517482-354D-46A2-B804-1CD9C8B750DD}" emma:medium="tactile" emma:mode="ink">
                <msink:context xmlns:msink="http://schemas.microsoft.com/ink/2010/main" type="inkWord" rotatedBoundingBox="16732,13610 17865,13545 17934,14726 16800,14791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1819.8167">14659 11925 979 0,'0'0'43'0,"-6"-10"9"0,1-5-41 0,-1 4-11 0,6 11 0 0,0 0 0 16,0 0 118-16,0 0 22 15</inkml:trace>
          <inkml:trace contextRef="#ctx0" brushRef="#br0" timeOffset="71706.1892">14405 12573 1450 0,'-17'-10'64'0,"11"10"14"0,-5-10-62 0,5 5-16 15,-5 0 0-15,5 0 0 0,6 5 96 0,-17 10 16 0,0-5 3 16,0 15 1-16,-6 0-48 0,1 10-10 16,-1 1-2-16,6 4 0 0,-5 10-28 0,5 0-7 15,0 1-1-15,0-1 0 0,11 0-6 0,-5-5-2 16,11-5 0-16,0-4 0 0,0-11 11 0,0 0 1 0,5-5 1 0,7 0 0 15,5-10-4-15,0 0-1 0,5-10 0 0,1-5 0 16,11-10 14-16,5 0 2 0,7-10 1 0,-1-1 0 0,0-9-25 16,6 0-4-16,6-5-8 15,-7-6 11-15,7 1-11 0,5 5 0 0,0-5 9 0,-5 14-9 16,5-9 0-16,0 10 0 0,-11 10 0 0,0 5 0 16,-6 5 15-16,-5 10-2 0,-17 5 0 0,5 10 0 15,-5 0-5-15,-12 10-8 0,0 10 11 0,-16 0-11 16,-1 0 37-16,-5 6 1 0,-6 4 0 0,-6-5 0 15,-11 0-11-15,6 5-3 0,-6-4 0 0,0-6 0 16,0 5-7-16,-6-10-1 0,1-5-1 0,5 0 0 16,-6-5-15-16,6 0 0 0,-5-5 0 0,5-4-10 15,0-6-98-15,6-6-20 0,-6-4-4 0,0 0-1000 16</inkml:trace>
          <inkml:trace contextRef="#ctx0" brushRef="#br0" timeOffset="78034.4227">14472 12030 345 0,'0'0'31'0,"0"0"-31"0,0 0 0 0,0 0 0 0,0-10 144 0,-5 0 22 32,-1 0 5-32,0 5 1 0,1-5-48 0,-1 0-10 15,6 5-2-15,0 5 0 0,-6-10-29 0,6 10-7 16,0 0 0-16,-5-10-1 0,5 10-40 0,0 0-8 15,0 0-2-15,0 0 0 0,0 0-46 0,5 15-10 16,-5 0-1-16</inkml:trace>
        </inkml:traceGroup>
        <inkml:traceGroup>
          <inkml:annotationXML>
            <emma:emma xmlns:emma="http://www.w3.org/2003/04/emma" version="1.0">
              <emma:interpretation id="{64D98797-486D-46F3-B533-8EA4B732A812}" emma:medium="tactile" emma:mode="ink">
                <msink:context xmlns:msink="http://schemas.microsoft.com/ink/2010/main" type="inkWord" rotatedBoundingBox="19029,13785 22265,13597 22350,15066 19114,15253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2976.9998">16655 12080 1638 0,'0'0'72'0,"0"0"16"0,0 0-71 0,0 0-17 15,0 0 0-15,0 0 0 0,0 0 65 0,0 0 10 16,0 0 1-16,6 16 1 0,-6 9-40 0,6 0-8 16,-1 10-1-16,1-5-1 0,0 5-12 0,5 1-3 15,-5 4 0-15,-1-5 0 0,7 0 8 0,-1-5 2 16,0 0 0-16,6-4 0 0,-6-6 14 0,6-5 4 16,0-5 0-16,6 0 0 0,5-10-12 0,6-5-1 15,-5 0-1-15,4-10 0 0,7 0 5 0,0-5 1 16,-1-6 0-16,1-4 0 0,-6 0-32 0,11-5-13 15,0 0 1-15,-5 0 0 0,-6-6 12 0,5 6 0 16,7 0 0-16,-7 0 0 0,-11 5 15 0,1 4 2 16,-1 11 1-16,0 5 0 0,-5 10 1 0,-23 0 0 15,0 0 0-15,11 20 0 0,12 16-19 0,-17 4 10 0,-12 10-10 16,-11 5 8-16,11 11-8 0,-16 9 0 0,-12 6 0 16,-6 4 0-16,-5 1 20 0,-6 4 1 0,-6 6 1 0,1-11 0 15,-6 0-8-15,5-4-2 0,-5-1 0 0,0-9 0 16,-6-1-12-16,6-15 0 0,-1-9 0 0,7-1 0 15,11-5 0-15,-1-15 0 0,7-5 0 0,5-5 0 16,-6-10-18-16,12-5 0 0,0-10 0 0,5-5 0 16,0-5 18-16,6 0 0 0,6-10-8 0,0 0 8 15,5-5 0-15,6 4-12 0,6-4 12 0,5 0-10 16,0-5 1-16,12 5 0 0,0-1 0 0,5 6 0 16,6 0 9-16,5 0-12 0,12 5 12 0,0 10-12 15,11 0 12-15,1 0 0 0,-1 5-9 0,0-1 9 0,0 1 0 0,6 0 0 16,-6 5 0-16,1 0 0 0,4-5-9 0,1 5 9 15,6-10 0-15,-12 0 0 0,-5 0-10 0,11 0 10 0,5-5-8 16,1 0 8-16,-18-5 0 0,6-1 0 0,1-4 0 0,-1 0 0 16,-6 0 0-16,1 0-8 0,-6-5 8 0,5-1 0 0,7-4 0 0,-13 5 0 15,-21-5 0-15,16 5 0 0,6-6 0 0,-17 6 12 32,0-5-4-32,-17 10 0 0,0 0-8 0,-6-1 0 0,6 11 0 0,-11 5 0 15,-12-5 0-15,-5 10 0 16,11 10 0-16,-12 0 0 0,-10 10 0 0,-7 0 0 15,7 5 0-15,-1 5 0 0,-5 6 0 0,-12 4 0 16,-11 5 0-16,6 5 0 0,11 5 0 0,-5 6 0 16,-7 4 0-16,1 0-8 0,11 6 8 0,0-6 0 0,0 0 0 0,0 0 0 15,0-4 0-15,12-6 0 0,5-5 0 0,6 0 0 16,-6-4 0-16,5-1 0 0,7-10 8 0,10-5-8 16,1-5 0-16,0 0 0 0,5-5 0 15,6 0-12-15,11-10 12 0,0-5 0 0,-5 0 0 0,11-10-8 0,6 0 8 0,5-10 0 16,6 0 0-16,5-10 0 15,12-6 0-15,0-4 0 0,-6-5 0 0,0 0 0 16,-5-6 0-16,5 6 0 0,12-5 0 0,-1 9 0 16,1-4-9-16,-6 15 9 0,11 0-10 0,0 5 10 0,-6 5 0 0,-5 4 0 15,-11 6 0-15,-1 5 0 16,7 5 8-16,-7 5-8 0,-22 5 12 0,6 5-12 16,-6 5 13-16,-6 6-4 0,-5 4-1 0,-6 5 0 0,-6-5 0 15,-5 5 0-15,-1 5 0 0,-10-5 0 16,-12 6 20-16,5-6 3 0,1 0 1 0,-12 0 0 0,-11-10-16 0,0 5-4 15,1-9 0-15,-1 4 0 0,-6 0-4 0,0-10 0 16,-16 0-8-16,-1 0 12 0,12-5 0 0,-6-5 0 0,-5-10 0 0,-1 5 0 16,0-5-12-16,7 0 0 15,-13-5 0-15,7-5 0 16,-12 4-73-16,17-9-21 0,6 5-4 0,0-10-682 16,-6 0-136-16</inkml:trace>
        </inkml:traceGroup>
        <inkml:traceGroup>
          <inkml:annotationXML>
            <emma:emma xmlns:emma="http://www.w3.org/2003/04/emma" version="1.0">
              <emma:interpretation id="{C13595B0-11A9-4B0A-844F-DCA2737AA5F3}" emma:medium="tactile" emma:mode="ink">
                <msink:context xmlns:msink="http://schemas.microsoft.com/ink/2010/main" type="inkWord" rotatedBoundingBox="24150,13578 26428,13446 26487,14474 24209,14606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4738.2464">23120 12483 403 0,'0'0'36'0,"0"0"-36"0,0 0 0 0,0 0 0 0,0 0 121 0,0 0 18 15,0 0 3-15,5 10 1 0,-5-10-23 0,6 10-5 16,-6-10-1-16,6 15 0 0,-1 0-19 0,1-5-4 16,-6-10-1-16,0 0 0 0,11 10-14 0,0-5-4 15,-11-5 0-15,17 0 0 0,0 0-3 0,0-5-1 16,6 0 0-16,0-5 0 0,-1 0-20 0,1 0-4 15,5 0 0-15,0-5-1 0,6 0-19 0,0 0-4 16,0-6-1-16,0 6 0 0,0 0-7 0,0-5-2 0,0 0 0 0,-6 0 0 16,1 0 8-16,-7-5 2 15,1 0 0-15,-6-1 0 0,0 1-20 0,-6-5 0 16,0-5 0-16,-5 0 0 0,-6 0 10 0,0 4-2 0,-11 1 0 0,5 5 0 16,0 5-8-16,1 5 0 0,-7 5 0 0,1 5 0 15,0 0 0-15,-1 10 0 0,-5 0 0 0,1 10 8 16,-1 5-8-16,-12 5 10 0,-5 5-10 0,0 11 10 15,0-6 3-15,1 10 1 0,-1-5 0 0,0 5 0 16,5 1 17-16,1-6 3 0,5 0 1 0,1 0 0 16,5 1-22-16,0-6-4 0,6 0-1 0,5-5 0 0,6 5-8 0,0 0 0 15,6-9 0-15,11-1 0 16,5-5 0-16,6-5-11 0,6 5 3 0,12-5 0 16,5-5-85-16,11-5-17 0,11 5-3 0,12-5-624 15,0-5-125-15</inkml:trace>
          <inkml:trace contextRef="#ctx0" brushRef="#br0" timeOffset="74164.4109">21723 12030 1324 0,'-12'-30'59'0,"7"20"12"0,5-10-57 0,-6 5-14 16,0 0 0-16,1 5 0 0,-1-5 88 0,6 0 14 16,0 4 3-16,0 11 1 0,-6-10-4 0,6 10-1 15,0 0 0-15,-5 10 0 0,-7 6-32 0,7 14-6 0,-6 15-2 0,5 15 0 16,-5 6-34-16,-6 4-7 0,5 0-2 0,1 11 0 15,-6-6 6-15,11 1 2 0,-11-1 0 0,12-10 0 16,-1-4-2-16,0-16-1 0,6 0 0 0,0-10 0 16,0-4-23-16,0-11 9 0,6-10-9 0,-6-10 0 0,0 0 16 0,11 0-4 15,12-15-1-15,0-10 0 0,11-6 0 0,-6-4 0 16,6-10 0-16,5 0 0 0,1-1-11 0,0-4 0 16,-7 0 0-16,1 0 8 15,0-1-8-15,-5 6-14 0,5 10 3 0,-12 0 1 16,1 10 10-16,-1 9 0 0,-5 6 0 0,-5 5 8 15,-12 5-8-15,11 10 0 0,-5 11 0 0,-6 4-8 16,-6 5 8-16,0 0 0 0,-5 5 0 0,0 5 0 16,5 1 0-16,0-1 0 0,6-5 0 0,0 0 0 0,0-10 0 0,6-5 0 15,0 1 0-15,5-6 0 0,0-5 27 0,6-5 4 16,0-5 1-16,6-5 0 0,5 0-8 0,-5-10-2 16,5 0 0-16,6-11 0 0,0-4 18 0,0-5 3 15,0 0 1-15,5-5 0 0,-5 4-30 0,12-4-6 16,-1 0 0-16,0-5-8 0,0 5 0 0,1-1 0 15,-1-4 0-15,0 5 0 16,0 0-100-16,1 4-20 0,-1 1-4 0,0 5-1069 0</inkml:trace>
        </inkml:traceGroup>
      </inkml:traceGroup>
    </inkml:traceGroup>
    <inkml:traceGroup>
      <inkml:annotationXML>
        <emma:emma xmlns:emma="http://www.w3.org/2003/04/emma" version="1.0">
          <emma:interpretation id="{424BE4FF-D493-4092-8067-7B306C93EEBE}" emma:medium="tactile" emma:mode="ink">
            <msink:context xmlns:msink="http://schemas.microsoft.com/ink/2010/main" type="paragraph" rotatedBoundingBox="1784,16245 30932,15646 30982,18096 1834,18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C4CC2E-3631-42D7-8071-01D7F8EEF728}" emma:medium="tactile" emma:mode="ink">
              <msink:context xmlns:msink="http://schemas.microsoft.com/ink/2010/main" type="line" rotatedBoundingBox="1784,16245 30932,15646 30982,18096 1834,18695"/>
            </emma:interpretation>
          </emma:emma>
        </inkml:annotationXML>
        <inkml:traceGroup>
          <inkml:annotationXML>
            <emma:emma xmlns:emma="http://www.w3.org/2003/04/emma" version="1.0">
              <emma:interpretation id="{E8704191-9835-4666-8368-D31422588090}" emma:medium="tactile" emma:mode="ink">
                <msink:context xmlns:msink="http://schemas.microsoft.com/ink/2010/main" type="inkWord" rotatedBoundingBox="1802,17114 4538,17057 4561,18179 1825,18235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2629.0048">492 15951 806 0,'0'0'72'0,"0"0"-58"0,-11-5-14 0,-12-5 0 31,-5 0 136-31,5 5 25 0,18-5 5 0,-12 5 1 16,-12-5-70-16,1 0-13 0,17 10-4 0,5-5 0 15,-11 5-24-15,0 0-4 0,0 0-2 0,6 5 0 16,11-5-6-16,-11 5-2 0,-18 5 0 0,7 0 0 16,10 5-34-16,1 5-8 0,-12-5 0 0,1 11 0 15,-6-1 13-15,5 0 1 0,6 5 0 0,0 0 0 16,-11 10-14-16,16-4 11 0,7-1-11 0,-1 0 10 16,-5-5-10-16,5 0 0 0,12-5 0 0,-1-5 8 0,7-4-8 15,-1-6 0-15,-11-10 0 0,11 10 0 0,18-10 0 0,-7-10 0 16,-5-5 0-16,11-6 0 0,12-4 0 0,0-5 0 15,-6-10-11-15,0-5 11 0,-1-1 0 0,7-4 0 16,5 0 0-16,-5 5 0 0,-12-1 0 0,0 1 0 16,6 5 0-16,0 5 0 0,-11 10 0 0,0 10 0 15,-12-1 0-15,6 11 0 0,-6 5 8 0,-11 0-8 16,0 21 10-16,-6 9-10 0,12 10 12 0,-6 0-4 16,-6 10-8-16,-5 1 12 0,6-1-12 0,5 5 0 15,0 1 0-15,0-1 0 16,0-5-118-16,5-5-26 0</inkml:trace>
          <inkml:trace contextRef="#ctx0" brushRef="#br0" timeOffset="83006.6985">1182 15851 1792 0,'0'-15'80'0,"0"15"16"0,6-10-77 0,-1 5-19 15,1 0 0-15,5 0 0 16,1 5 63-16,5 0 9 0,-6 10 1 0,0 0 1 16,17 0-29-16,-11 5-5 0,0 0-2 0,-5 5 0 15,-1 10-24-15,-5-5-5 0,-1 0-1 0,-5 6 0 16,-5-1 2-16,-1 0 0 0,-5-5 0 0,-6 0 0 0,5 0 1 16,1 0 0-16,0-9 0 0,5-1 0 0,-5-5 0 0,5 0 0 15,-5-10 0-15,11 0 0 0,0 0-3 0,0 0-8 16,0-10 12-16,0-5-4 0,6-5-8 0,-1-1 0 15,12-4 9-15,-6 0-9 0,12-5 0 0,0-5 0 16,5 0 0-16,0-1 0 0,12 1 0 0,-6 5 8 16,5 5-8-16,1 0 0 0,-6 10 21 0,0 0 0 15,0 10 0-15,-6 5 0 0,-5 10 0 0,-1 5 0 16,-5 10 0-16,0 10 0 0,-11 0-5 0,5 10 0 16,-5 1-1-16,0 4 0 0,5 0-5 0,-6 1-1 15,7-1 0-15,-1-5 0 0,6-5-107 0,6 6-22 0,-1-11-4 0</inkml:trace>
          <inkml:trace contextRef="#ctx0" brushRef="#br0" timeOffset="82232.8445">-57 15584 1382 0,'0'0'123'0,"0"-10"-99"0,0-5-24 0,-5 0 0 16,-6 0 22-16,5 5-1 0,6 0 0 0,0 0 0 16,-6 0 39-16,1 5 7 0,5-10 1 0,0 10 1 15,5-5-29-15,-5 10-5 0,-11-5-2 0,0-5 0 16,5 0-33-16,-5 10 0 0,-12-5 0 0,6-1-12 0,-6 6 12 0,1-5 0 16,-1 5 0-16,-16 5 0 0,-12-5 11 0,11 11 5 15,17-6 0-15,-10 5 1 0,-13 5 13 0,1 0 2 16,22 0 1-16,-5 0 0 0,0 5 6 0,-6 5 1 0,-6 5 0 0,6 1 0 15,6 4-6-15,6 0-1 16,-12 5 0-16,5 5 0 0,12 6-23 0,6-1-10 16,0 5 8-16,-1 0-8 0,12 6 9 0,0-1-9 15,12-5 10-15,-1 1-10 0,0-1 0 0,6-5 0 16,12 1 0-16,5-6 0 16,-6-5-21-16,0-5-11 0,12-10-1 0,11-5-1 15,-1-9-133-15,1-11-26 0,-5-11-6 0</inkml:trace>
        </inkml:traceGroup>
        <inkml:traceGroup>
          <inkml:annotationXML>
            <emma:emma xmlns:emma="http://www.w3.org/2003/04/emma" version="1.0">
              <emma:interpretation id="{8789A51E-67F1-4BA2-B679-02E4EE057D2E}" emma:medium="tactile" emma:mode="ink">
                <msink:context xmlns:msink="http://schemas.microsoft.com/ink/2010/main" type="inkWord" rotatedBoundingBox="6818,16554 12880,16429 12916,18218 6855,18342"/>
              </emma:interpretation>
              <emma:one-of disjunction-type="recognition" id="oneOf28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5152.7341">4349 15665 907 0,'0'0'40'0,"0"0"8"0,-11-10-38 0,11 0-10 0,-6 0 0 0,6 0 0 16,-6-5 98-16,6 4 18 0,0 1 3 0,0 0 1 15,6 0-38-15,-6 0-7 0,0 5-2 0,0 5 0 16,0-15-25-16,0 15-6 0,0 0-1 0,0 0 0 16,0 0 12-16,0 0 3 0,0 0 0 0,0 0 0 15,-6 20-9-15,1 10-2 0,-1 6 0 0,-5 9 0 16,0 10-6-16,-6 5-2 0,0 11 0 0,5 4 0 16,-5 1-27-16,6-1-10 0,-6-5 0 0,11-9 9 15,-5-1-9-15,5-10 12 0,1-9-12 0,5-1 12 0,5-10-12 0,1-10 0 16,0 0 0-16,-1-5 0 15,7-5-93-15,-12-10-21 0,17 0-4 0,0-5-776 16</inkml:trace>
          <inkml:trace contextRef="#ctx0" brushRef="#br0" timeOffset="95321.7452">4660 15041 1954 0,'-34'-10'87'0,"17"0"17"0,0 5-83 0,0 0-21 16,0 0 0-16,0 5 0 31,0 0-44-31,6 0-14 0,0 0-2 0,11 0-748 0</inkml:trace>
          <inkml:trace contextRef="#ctx0" brushRef="#br0" timeOffset="95743.5759">4977 15569 1267 0,'0'0'112'15,"0"0"-89"-15,0 0-23 0,0 0 0 16,0 0 115-16,0 15 18 0,6 0 4 0,-1 1 1 0,-5 4-54 0,6 0-10 15,-6 0-2-15,5 5-1 0,-5 0-31 0,-5 0-5 16,5 0-2-16,-6 1 0 0,1-1-13 0,-1-5-2 16,0 0-1-16,1 0 0 0,-1-5-5 0,0-5-2 15,1 0 0-15,5-10 0 0,0 0-2 0,0 0-8 16,0 0 12-16,0 0-4 0,0 0-8 0,0 0 12 16,-12-5-12-16,7-10 12 0,5 0-4 0,5 0-8 15,-5-5 12-15,12-5-4 0,5 0-8 0,0-1 0 0,5-9 0 0,6 5 0 16,1-10 0-16,5 10 0 15,0-6 0-15,-1 6 0 0,7 0 0 0,-6 10 0 16,-6 5 0-16,6 10 0 0,-6 0 12 0,1 10-4 0,-12 5 0 0,0 10 0 0,0 0 0 0,-6 10 0 16,-5 1 0-16,-6 4 0 15,0 0 27-15,0 0 5 0,-6 5 0 0,6-4 1 0,-6-1-41 0,6 0 0 16,-5 0 0-16,-1 0 0 31,6-5-32-31,0 1-9 0,6-6-2 0,-1 0-674 0,-5-5-135 0</inkml:trace>
          <inkml:trace contextRef="#ctx0" brushRef="#br0" timeOffset="96313.3441">6572 15318 921 0,'-46'-25'40'0,"35"20"10"0,-6 0-40 0,-5 0-10 0,-1 0 0 0,0 5 0 16,6 0 110-16,-5 0 20 0,-7 0 4 0,7 5 1 0,-1 5-68 0,1 0-14 15,-1-5-2-15,6 10-1 0,0-5-16 0,0 0-3 16,6 0-1-16,5 5 0 16,6 0-4-16,0 0-1 0,0-15 0 0,11 15 0 15,6 6-13-15,0-1-2 0,0-5-1 0,0 5 0 16,0-5 7-16,-5 0 2 0,-1 5 0 0,0 0 0 16,-5-5 17-16,-1 5 3 0,-5-5 1 0,-5 6 0 0,5-1-11 0,-6 0-3 15,1 5 0-15,-7-5 0 16,-5 10 11-16,0-5 3 0,0 0 0 0,-5 11 0 0,-7-1-31 0,1 5-8 15,0-5 0-15,0 5 0 0,-6 6 0 16,0-6 0-16,5-5 0 0,1 5 0 16,0-4-108-16,5-1-27 0,1-10-5 0,10 0-722 15</inkml:trace>
          <inkml:trace contextRef="#ctx0" brushRef="#br0" timeOffset="97140.1387">6798 15665 172 0,'0'0'8'0,"6"-10"1"0,-1-5-9 0,1 5 0 16,-6-5 0-16,6 4 0 15,-1-4 231-15,-5 5 44 0,0-5 9 0,0 5 1 0,0-5-163 0,0 5-33 16,0-5-6-16,0 5-2 0,0-5-33 16,0 0-6-16,0 5-2 0,11-5 0 0,-11 0-22 0,6 5-5 15,0-1-1-15,-6 11 0 0,5-10 16 0,-5 10 2 16,6-5 1-16,-6 5 0 0,0 0 2 0,0 0 1 16,0 0 0-16,0 0 0 0,0 0 6 0,0 0 2 15,11-10 0-15,-11 10 0 0,0 0-10 0,0 0-1 16,0 0-1-16,0 0 0 0,0 0-9 0,0 0-1 15,0 0-1-15,0 0 0 0,0 0-11 0,0 0-8 16,0 0 12-16,0 0-12 0,0 0 10 0,0 0-10 16,0 0 8-16,0 0-8 0,0 0 8 0,0 0-8 15,0 0 0-15,0 0 8 0,0 0-8 0,0 0 12 16,0 0-12-16,0 15 12 0,0 0-4 0,-5 6-8 16,-1-1 12-16,0 5-4 0,-5 5-8 0,5 0 12 15,-5 10-12-15,0 6 12 0,-6 4-4 0,0 5-8 16,6 0 12-16,-12 11-4 0,6-1 5 0,0 1 1 0,-6 4 0 15,1-5 0-15,-1 6-3 0,1-11-1 0,-7-5 0 0,7-4 0 16,-1-6 1-16,0-5 0 0,-5-5 0 0,6 0 0 16,-7-4 9-16,7-11 1 0,-1-5 1 0,12 0 0 15,-6-5-6-15,5-5-2 0,12-5 0 0,0 0 0 16,-11-10 6-16,5 0 2 0,6-10 0 0,0-5 0 16,12-1-22-16,-1-14 8 0,6-5-8 0,6-5 0 0,5-11 0 0,6-4 0 15,0 0 0-15,5-6 0 16,7-4-24-16,-1 4-2 15,0 6-1-15,0-5 0 0,6 9 12 0,-5 1 3 0,4 5 0 0,-4 5 0 16,5-1 12-16,-6 16-12 0,0 0 12 0,-5 5-12 16,-6 10 12-16,0 5 0 0,-12 4-10 0,1 11 10 0,5 6 0 15,-11 4-11-15,-6 5 11 0,1 5-8 0,-7 5 8 0,-10 10-8 16,-1 0 8-16,-5 0-8 0,-12 6 8 0,6-6-8 16,-11 10 8-16,0-5-8 0,-6 1 8 0,0 4-13 0,-6-5 5 0,0 0 8 31,-5 10-172-31,6-4-28 0,-7-1-4 0</inkml:trace>
          <inkml:trace contextRef="#ctx0" brushRef="#br0" timeOffset="96495.8339">6866 15755 234 0,'0'0'10'0,"0"0"2"0</inkml:trace>
          <inkml:trace contextRef="#ctx0" brushRef="#br0" timeOffset="97462.4518">7658 15836 1440 0,'0'0'128'0,"0"0"-103"0,0 0-25 0,0 0 0 15,0 0 72-15,0 0 10 0,0 0 2 0,0 0 0 16,11 0-17-16,6-10-3 16,0 5-1-16,0-10 0 0,0-1-23 0,5 1-4 0,1-5 0 0,0-5-1 15,-1 5-19-15,6-10-3 0,-5 5-1 0,5 0 0 16,-5-6-12-16,0 6 11 0,-1 0-11 0,-5-5 10 16,0 5 14-16,-6 0 4 0,1 0 0 0,-7 5 0 15,1-1-18-15,-12 11-10 0,6-5 12 0,0 15-12 0,-11 0 26 0,-6 5-2 16,-11 10 0-16,5 0 0 15,-5 11-24-15,-6-1 0 0,0 15 0 0,0-5 0 0,0 5 16 16,6 1-1-16,-6 4-1 0,0 0 0 16,6 0-14-16,0 1 0 0,-1 4 0 0,12-10 0 0,6 0 0 0,0 0 0 15,-1 1-12-15,12-6 12 16,6-5-162-16,0-5-26 0,11-5-4 0</inkml:trace>
          <inkml:trace contextRef="#ctx0" brushRef="#br0" timeOffset="97673.9666">9009 15459 1335 0,'0'0'59'0,"6"-10"13"0,-6 10-58 0,0 0-14 15,-11-5 0-15,-1 5 0 0,-5 5 156 0,-5 5 29 16,-18 5 6-16,0 5 1 0,-5 5-93 0,-11 5-19 16,-1 5-3-16,1 6-1 0,-7-6-20 0,1 5-5 15,0 5-1-15,0 0 0 0,0 1-14 0,5-1-2 0,12 0-1 0,5-10 0 16,6-4-33-16,6 4 0 0,11-5 0 0,6-5 0 15,11 0 0-15,5-10 0 0,7 5 0 0,5-5 0 32,5-4-116-32,6-1-28 0,12-10-4 0</inkml:trace>
          <inkml:trace contextRef="#ctx0" brushRef="#br0" timeOffset="97888.357">9190 15610 1728 0,'-5'0'153'0,"5"0"-122"16,0 0-31-16,0 0 0 0,0 0 93 0,0 0 13 16,0 0 2-16,16-6 1 0,13 1-33 0,-1-5-6 15,0 0-2-15,12-5 0 0,-6 5-22 0,11-10-5 16,0 0-1-16,6 0 0 0,0-5-27 0,6 0-5 0,-1-1-8 0,1 6 11 16,-1-5-36-16,7 5-7 0,-7 5-2 0,1-5 0 31,-1 5-50-31,-5-10-11 0,0 5-1 0,6 0-560 15,-12-1-111-15</inkml:trace>
          <inkml:trace contextRef="#ctx0" brushRef="#br0" timeOffset="98110.5364">10089 14750 1094 0,'-22'-5'48'0,"10"5"11"0,7 0-47 0,-7 5-12 0,1 5 0 0,0 0 0 15,0 10 260-15,-6 5 51 0,5 0 9 0,-10 11 3 16,-7 9-193-16,7 5-38 0,-7 0-8 0,1 11-2 16,0-1-14-16,-6 5-2 0,0 6-1 0,0-1 0 15,0 0-28-15,6 1-5 0,-6 4-2 0,6-9 0 16,-1 4-30-16,7-5 0 0,-1 6 0 0,1-1 0 31,5 0-128-31,5-4-26 0,1-6-5 0,0-5-964 0</inkml:trace>
        </inkml:traceGroup>
        <inkml:traceGroup>
          <inkml:annotationXML>
            <emma:emma xmlns:emma="http://www.w3.org/2003/04/emma" version="1.0">
              <emma:interpretation id="{C77BEDED-B374-4E02-B759-42228CE19786}" emma:medium="tactile" emma:mode="ink">
                <msink:context xmlns:msink="http://schemas.microsoft.com/ink/2010/main" type="inkWord" rotatedBoundingBox="14096,15992 16836,15935 16880,18060 14140,18117"/>
              </emma:interpretation>
              <emma:one-of disjunction-type="recognition" id="oneOf29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8923.6836">11582 15494 928 0,'-28'-5'41'0,"23"5"9"0,-1-10-40 0,6 10-10 0,-6-5 0 0,-5 0 0 15,5 0 67-15,6 5 11 16,0 0 2-16,0 0 1 0,-11 0 12 0,5-5 3 0,6 5 0 0,0 0 0 15,0 0-14-15,0 0-2 0,0 0-1 0,0 0 0 16,17-10-18-16,0 5-3 0,6 5-1 0,-1-5 0 16,1 5-1-16,11 0 0 0,-6 0 0 0,6 0 0 15,0 0-31-15,6 0-6 0,-1-5-2 0,-5 0 0 16,0 5-1-16,6-11 0 0,-6 6 0 0,5-5 0 16,-5 5-8-16,6 0-8 0,-1-10 12 0,1 10-12 0,0 0 9 0,-1 5-9 15,-5 0 0-15,-6-5 9 16,6 5-9-16,-5 0 0 0,-1 0 0 0,0 5 0 15,0 0 0-15,-5 0-14 0,0 0 3 0,-1 5 1 16,7 0-92-16,-7 0-18 0,-5 1-4 0,0-6-806 16</inkml:trace>
          <inkml:trace contextRef="#ctx0" brushRef="#br0" timeOffset="89286.6382">11837 14674 403 0,'0'0'36'0,"0"0"-36"0,0 0 0 0,0 0 0 0,0 0 85 0,0 0 11 16,0 0 1-16,0 0 1 15,-11 5-26-15,11-5-6 0,-12 6-1 0,12-6 0 16,0 0-26-16,-11 5-6 0,0 0-1 0,11-5 0 16,0 0-32-16,-6 5 0 0,-5 0 0 0,-1 0 0 15,12-5 0-15,0 0 0 0,0 0 0 0,0 0 0 31,-5 10-19-31,5-10-10 0,0 0-3 0,0 0 0 16,-6 10 0-16,6-10 0 0,0 0 0 0,0 0 0 0</inkml:trace>
          <inkml:trace contextRef="#ctx0" brushRef="#br0" timeOffset="99275.1619">12436 14825 990 0,'-11'-30'44'0,"11"20"8"0,-6-5-41 0,6 0-11 0,0-5 0 0,0 5 0 16,0 5 98-16,0-5 18 15,6 5 3-15,-6 10 1 0,-6-6-7 0,6 6-1 0,0 0 0 0,0 0 0 0,0 0-40 0,0 0-8 16,-5 6-1-16,-1 14-1 16,-5 0-32-16,-6 5-6 0,0 10-2 0,-6 10 0 15,1 6 0-15,-7 4 0 0,1 15 0 0,-6 11 0 16,-5 9 14-16,-1 1 2 0,0-1 1 0,-5 1 0 16,0-1 0-16,-6-4 0 0,6-1 0 0,-6 1 0 15,0-6-27-15,0-5-4 0,0 1-8 0,6-6 11 16,5-10-32-16,1-4-7 0,5-6 0 0,6-5-1 15,5-5-141-15,6-4-28 0,0-11-6 0,6-5 0 0</inkml:trace>
          <inkml:trace contextRef="#ctx0" brushRef="#br0" timeOffset="99975.8186">13647 14443 1422 0,'0'0'63'16,"5"-20"13"-16,1-5-61 0,0 0-15 16,5 5 0-16,-5 5 0 0,-1-5 60 0,1 4 10 15,5 1 2-15,-5 5 0 0,0 0 3 0,-6 10 1 16,5-10 0-16,-5 10 0 0,0 0-30 0,0 0-6 15,0 0 0-15,0 0-1 0,0 0 4 0,0 0 1 0,0 15 0 0,0 15 0 16,-5 11-21-16,-7 14-4 0,-5 15-1 0,0 11 0 16,-11 4-2-16,0 11-1 15,-12-1 0-15,1 1 0 0,-12 9 20 0,-6 1 4 0,6-6 1 0,0 1 0 16,-5-5-40-16,5-11 0 0,0-10 0 16,6 1 0-16,-6-11 9 0,6-5-9 0,-1-4 12 0,1-6-12 15,6-5 12-15,5-10-12 0,-6-4 12 0,6-11-12 16,6 0 0-16,5-10 0 0,1-5 0 0,5 0 0 15,0-10-10-15,5 0 10 0,1-10-10 0,5 0 10 16,1-5-17-16,10 0 2 0,-5-6 1 0,17 1 0 0,-5-5-2 16,10 0 0-16,1 0 0 0,5 5 0 15,6 0 7-15,0 4 1 0,0 6 0 0,0 5 0 16,0 0 0-16,0 10 0 0,-6 10 0 0,6 0 0 0,-6 0 8 0,0 10-10 16,6 1 10-16,-5 4-10 0,-1 0 10 0,0 0 0 15,1 0 0-15,-1 0 8 0,-6 0-8 0,12-4 0 16,0-6 0-16,6-5 0 0,-1-5 0 0,1-5 0 15,-6 0 0-15,6-5 0 0,5-5 0 0,0-5 0 16,-5-6 0-16,5 6 0 0,0-10 0 0,-5 0 0 16,-1-5 0-16,1 5 8 0,-6-10-8 0,0 4 12 15,-6-4-4-15,6 0 0 0,0-5-8 0,-11 5 0 16,-1-6 0-16,-5 6 0 0,0-5 0 0,0 5 0 0,0 5 0 0,-6 5 0 16,6 4 0-16,-11 6 0 15,-12-5 0-15,6 15 0 0,0 5 11 0,-11 5-3 16,-12 0 0-16,-5 15 0 0,-12 0-8 0,1 6 0 15,-1 14 0-15,-5 0 0 0,0 5 0 0,5 6 0 16,1-6 8-16,5 0-8 0,-6 0 24 0,18 1-1 0,-1-6 0 0,0 0 0 16,6-5-6-16,6 0-1 0,5-5 0 0,1 1 0 15,5-6-16-15,5 0 8 0,7-5-8 0,5 0 0 16,5 0 0-16,7 0-12 0,10-10 0 0,6 0-745 16,6 1-149-16</inkml:trace>
        </inkml:traceGroup>
        <inkml:traceGroup>
          <inkml:annotationXML>
            <emma:emma xmlns:emma="http://www.w3.org/2003/04/emma" version="1.0">
              <emma:interpretation id="{AF89619D-92C7-4FFB-BCD6-333E7FC2936F}" emma:medium="tactile" emma:mode="ink">
                <msink:context xmlns:msink="http://schemas.microsoft.com/ink/2010/main" type="inkWord" rotatedBoundingBox="18357,16235 24319,16112 24354,17850 18392,17972"/>
              </emma:interpretation>
              <emma:one-of disjunction-type="recognition" id="oneOf30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12080.2811">19681 15016 1785 0,'-17'-15'159'0,"17"15"-127"16,-6-10-32-16,1 0 0 0,-12 5 31 0,0 0 0 16,0 10 0-16,-6 0 0 0,-5 10-31 0,0 0 0 15,-1 5 0-15,12 6-842 0</inkml:trace>
          <inkml:trace contextRef="#ctx0" brushRef="#br0" timeOffset="112589.8484">20563 15479 1882 0,'0'0'41'0,"0"0"9"0,-11-10 2 0,0 5 1 0,-6-5-42 0,0 10-11 0,-6-10 0 0,1 0 0 16,-7 5 34-16,1 0 5 0,-6-1 1 0,0 6 0 15,-5 6-12-15,-7-1-1 0,1 5-1 0,0 0 0 16,-6 5-16-16,11 5-10 0,-5 0 12 0,11 5-12 16,0 0 12-16,6 0-12 0,5 6 12 0,6-1-12 15,0 0 0-15,6 0 0 0,0-5-15 0,11 5 5 16,-6-5 19-16,6 1 4 0,6-6 1 0,-1 0 0 16,7-5 5-16,5 0 1 0,0-5 0 0,0-10 0 15,11 5-20-15,0-10 0 0,6-5 0 0,0 0 0 16,6-5 0-16,5 0 0 0,-6-10 0 0,7-1 0 0,-7 1 0 0,1-5-12 0,-1-5 0 0,1-5 0 15,-6 0 12-15,0-6 0 0,0-9 0 0,-6-5 0 16,6-1 14-16,-6-9-4 16,1 0-1-16,5-1 0 0,-12 1-9 0,12-1 0 15,-6-4 0-15,1 5-11 0,-7 4 11 0,1 6 0 16,0 0 0-16,-1 9 0 0,-5 16 0 0,-6 0 0 16,1 10 0-16,-7 10 0 0,1 0 0 0,0 10 8 15,-6 5-8-15,0 0 8 0,-6 20-8 0,-5 5 11 0,-1 10-11 0,-5 10 12 16,0 6-12-16,1 4 10 0,-7 5-10 0,6 11 10 15,0-1-10-15,0 0 0 0,0 6 9 0,0-1-9 16,0 6 0-16,11-1 0 0,-5-15 0 0,5 1 0 31,6-6-94-31,-5-5-23 0,5 1-5 0</inkml:trace>
          <inkml:trace contextRef="#ctx0" brushRef="#br0" timeOffset="112746.926">21412 15439 1555 0,'0'0'138'0,"0"0"-110"0,0 0-28 0,0 0 0 15,-6 15 92-15,0 5 12 0,-5-5 4 0,0 10 0 16,5 0-19-16,-5 0-3 0,-1 5-1 0,1 1 0 16,-6-6-51-16,6 5-10 0,0 0-3 0,-6 5 0 15,0-5-77-15,0 1-16 0,0-1-4 0,5-10 0 16</inkml:trace>
          <inkml:trace contextRef="#ctx0" brushRef="#br0" timeOffset="112861.2499">21638 14901 1094 0,'0'0'97'0</inkml:trace>
          <inkml:trace contextRef="#ctx0" brushRef="#br0" timeOffset="110802.0459">15711 15489 172 0,'0'0'16'0,"0"0"-16"0,0 0 0 0,0 0 0 16,0 0 146-16,0 0 26 0,-6-10 6 0,6 10 1 15,-5-15-79-15,5 5-15 0,0 0-3 0,0 0-1 16,0 0-9-16,5-1-1 0,1 1-1 0,0 0 0 16,-1-5-15-16,1 5-3 0,0-5-1 0,5 5 0 15,0 0-14-15,0-5-2 0,1 5-1 0,5-5 0 0,-6 5 1 0,6-5 0 16,-6 10 0-16,1-5 0 0,5 0-21 0,-6-1-4 16,0 6-1-16,1 0 0 0,-7-5-9 0,12 5 0 15,-6-5 0-15,6 5-11 16,-5 0 11-16,5 0 0 0,0 0 0 0,0 0 0 0,-6 0 0 0,6 5 0 15,0 0 8-15,0-5-8 0,0 0 0 0,0 5 0 16,-6 0 0-16,-11 0-8 0,17 0 8 0,-6 5 0 16,-11-5 0-16,17 5-8 0,-5 5 8 0,-1-5 0 15,-11-5 0-15,6 10 0 0,5 5 0 0,-5-5 0 16,-6 11 0-16,0-1-8 0,0 10 8 0,-6 5 0 0,0 10 0 16,1 11 0-16,-1 4 0 0,-5 5 11 15,-1 1-3-15,1-1 0 0,-6 5-8 0,6-4 0 16,-6-1 0-16,6-10 0 0,-1 1 0 0,1-6 0 15,5 0 0-15,-5-10 0 0,5-4 0 0,1-6 0 0,-1 0 0 0,6-10 0 16,0 0 8-16,0-10 0 0,0-10 0 0,0 0 0 16,0 0 16-16,0 0 4 0,11-5 0 0,6 0 0 15,0-10 9-15,0 0 3 0,6-5 0 0,5-5 0 16,6-6-16-16,0 1-2 0,0-10-1 0,5 0 0 16,1 0-1-16,0-1 0 0,5 6 0 0,0-5 0 15,0-5-8-15,1 5-1 0,-1 4-1 0,0-4 0 16,-5 0-10-16,-1 5 0 0,-5-5-10 0,0-1 10 31,0 6-46-31,-11 5-3 0,-6 0-1 0,5 5 0 16,-5 0-118-16,0 4-24 0,11-14-5 0,-11 20-1 0</inkml:trace>
          <inkml:trace contextRef="#ctx0" brushRef="#br0" timeOffset="111432.784">17849 15630 518 0,'5'-26'23'0,"-5"21"5"0,0-10-28 0,-5 5 0 16,5-5 0-16,-6 5 0 15,-5-5 168-15,11 5 28 0,0-5 5 0,-6 5 2 0,-11 0-94 0,0 0-18 16,6-5-4-16,0 10-1 16,5-5-13-16,-11 0-2 0,-6 5-1 0,-5 0 0 15,5 0-15-15,-5 5-3 0,5 0-1 0,-10 10 0 16,-7 5-30-16,6 5-5 0,0 5-2 0,0 5 0 16,0 5-6-16,6 5-8 0,-6-4 11 0,6 4-11 15,-6 0 8-15,6 0-8 0,5-5 0 0,0 1 0 0,6-6 0 0,0-5 0 16,6-5 8-16,0 0-8 0,5 0 0 0,6-10 0 15,0 0 0-15,0-10 0 0,0 0 8 0,11 0-8 16,12-10 9-16,0 0-9 0,-1-5 12 0,18-5-4 16,5 0-8-16,0-5 12 0,-5-5-12 0,5 0 0 15,12-1 8-15,-6 1-8 0,-6 0 0 0,0-5 0 16,0 5 0-16,1 0-10 0,-12 4 10 0,5 1 0 16,-11 5 8-16,-5 0-8 0,0 10 0 0,-6 0 9 15,-6 10-9-15,-11 0 0 0,11 10 14 0,-5 5-4 16,-6 10-1-16,6 0 0 0,-6 6-9 0,0-1 0 15,0 5 0-15,-6-5 0 0,6 5 8 0,0 0-8 16,-6 1 8-16,1 4-8 16,5-5-76-16,-6-5-20 0,6 5-4 0,-6-10 0 0</inkml:trace>
          <inkml:trace contextRef="#ctx0" brushRef="#br0" timeOffset="111703.46">18590 14624 1324 0,'-6'-15'118'15,"6"-5"-94"-15,-11 0-24 0,11 0 0 16,11 0 72-16,-5 5 11 0,-18 0 1 0,12 4 1 16,0 11 16-16,0 0 3 0,0 0 1 0,0 0 0 0,0 0-57 0,0 0-12 0,12 16-3 0,-1 9 0 15,-5 5-3-15,-1 15-1 16,6 0 0-16,1 6 0 0,-1-1 7 0,-5 5 2 15,-1 0 0-15,1 1 0 0,5 4-6 0,-11 0 0 0,0-4-1 0,-5 4 0 16,10 0-19-16,-10 1-3 16,-7-1-1-16,1 0 0 0,0-9-17 0,-6 4-4 15,6 0-1-15,-6-10 0 16,-6 6-115-16,6-6-23 0,17 0-5 0</inkml:trace>
          <inkml:trace contextRef="#ctx0" brushRef="#br0" timeOffset="111929.813">19082 15700 1850 0,'0'0'82'0,"0"0"17"0,0 0-79 0,0 0-20 0,0 0 0 0,0 0 0 16,0 10 37-16,0 5 4 0,11 0 1 0,-5 5 0 15,-1-5-10-15,-5 6-1 0,-5-1-1 0,-1 5 0 16,0-5-22-16,6 5-8 0,-11 0 0 0,5 0-620 16,6 0-132-16</inkml:trace>
        </inkml:traceGroup>
        <inkml:traceGroup>
          <inkml:annotationXML>
            <emma:emma xmlns:emma="http://www.w3.org/2003/04/emma" version="1.0">
              <emma:interpretation id="{81EC6485-BBCD-42BD-8599-31EBCE104F7E}" emma:medium="tactile" emma:mode="ink">
                <msink:context xmlns:msink="http://schemas.microsoft.com/ink/2010/main" type="inkWord" rotatedBoundingBox="25074,15772 27557,15721 27608,18165 25124,18216"/>
              </emma:interpretation>
              <emma:one-of disjunction-type="recognition" id="oneOf31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13093.8484">22413 14785 864 0,'0'0'76'0,"11"-5"-60"0,6 0-16 0,0 0 0 31,0 0 114-31,11 0 20 0,0-5 4 0,6 5 1 15,6-5 1-15,0 5 0 0,16-5 0 0,1 0 0 16,-1-5-56-16,6 5-12 0,1 4-1 0,4-4-1 16,-4 0-43-16,-1 5-9 0,-6 0-2 0,-5-5 0 15,-5 5-30-15,-1-5-6 0,0 0-2 0,-5 5 0 32,-1-5-176-32,-5-5-35 0,23-15-7 0,-18 5-2 0</inkml:trace>
          <inkml:trace contextRef="#ctx0" brushRef="#br0" timeOffset="113289.2784">23284 14066 1400 0,'0'0'31'0,"0"0"6"0,0 0 2 0,0 0 0 0,0 0-31 0,-6 15-8 16,0 0 0-16,1 10 0 0,-1 6 64 0,0 14 11 16,1 10 2-16,-7 6 1 0,7 14 14 0,-7 0 4 15,-10 11 0-15,-1 4 0 0,1 1-45 0,-7-1-9 16,-5 1-2-16,-5-1 0 0,5-4-31 0,-6-6-9 15,12 6 0-15,-6-11-640 16,0 0-132-16</inkml:trace>
          <inkml:trace contextRef="#ctx0" brushRef="#br0" timeOffset="113728.9188">23544 14921 1976 0,'0'0'88'0,"0"0"17"0,0 0-84 0,0 0-21 0,11 15 0 0,0 0 0 16,-5 5 20-16,0 5 0 0,5 5 0 0,-5 1 0 15,-6-1-20-15,5-5 0 0,1 5 0 0,5-5 0 16,-5-5 0-16,5 0 0 0,1 0 0 0,-1-4 8 16,6-6-8-16,0-10 0 0,5 0 0 0,7 0 0 15,5-10 12-15,0-1 2 0,5 6 0 0,6-10 0 16,1-5 14-16,10-5 4 0,-5 0 0 0,6-5 0 0,-1 0-11 15,6 5-1-15,6-6-1 0,0 11 0 16,-6 0-19-16,6 5 0 0,0 5 0 0,-11 10 0 16,-1 5 0-16,-5 5 0 0,-11 5 0 0,-6 5 0 0,-12 15 0 0,-5 11 0 15,-5-1 0-15,-12 15-9 0,-6 11 20 0,-17 4 4 16,-5 6 1-16,-6 9 0 0,-17 0 3 0,0 6 1 16,-11-6 0-16,-6 6 0 0,6-6-4 0,0-4-1 0,5-11 0 0,1-4 0 15,-1-11 15-15,1-5 3 0,5-9 1 0,5-11 0 16,1-5-2-16,0-5-1 0,11 0 0 0,0-15 0 15,6-5 0-15,5-5 0 0,6-5 0 0,6-5 0 16,11-5 7-16,0-5 2 16,5-10 0-16,12 0 0 0,12-11-26 0,10 1-5 15,7-10-1-15,10 0 0 0,12-1-23 0,11 6-5 16,12-5 0-16,10 0-1 16,7 4-98-16,5 1-19 0,0 0-4 0,-5 0-630 0,-1 4-127 0</inkml:trace>
        </inkml:traceGroup>
        <inkml:traceGroup>
          <inkml:annotationXML>
            <emma:emma xmlns:emma="http://www.w3.org/2003/04/emma" version="1.0">
              <emma:interpretation id="{C0FFD644-21D3-48F6-9E08-4CEFDBA9367E}" emma:medium="tactile" emma:mode="ink">
                <msink:context xmlns:msink="http://schemas.microsoft.com/ink/2010/main" type="inkWord" rotatedBoundingBox="28913,16763 30954,16721 30982,18065 28940,18107"/>
              </emma:interpretation>
              <emma:one-of disjunction-type="recognition" id="oneOf32">
                <emma:interpretation id="interp32" emma:lang="" emma:confidence="0">
                  <emma:literal>x</emma:literal>
                </emma:interpretation>
                <emma:interpretation id="interp33" emma:lang="" emma:confidence="0">
                  <emma:literal>y</emma:literal>
                </emma:interpretation>
                <emma:interpretation id="interp34" emma:lang="" emma:confidence="0">
                  <emma:literal>X</emma:literal>
                </emma:interpretation>
                <emma:interpretation id="interp35" emma:lang="" emma:confidence="0">
                  <emma:literal>D</emma:literal>
                </emma:interpretation>
                <emma:interpretation id="interp36" emma:lang="" emma:confidence="0">
                  <emma:literal>+</emma:literal>
                </emma:interpretation>
              </emma:one-of>
            </emma:emma>
          </inkml:annotationXML>
          <inkml:trace contextRef="#ctx0" brushRef="#br0" timeOffset="114989.2464">26253 15846 1324 0,'17'-5'118'0,"-17"5"-94"0,0-5-24 0,0 5 0 16,0-5-9-16,0 5-7 0,0 0 0 0,0 0-1 15,0 0 65-15,0 0 12 0,0 0 4 16,17 0 0-16,0 0 15 0,17 0 3 0,-1 0 1 15,13 0 0-15,5 0-15 0,5 0-4 0,12 0 0 16,0 5 0-16,0-5-18 0,11 0-4 0,0-10-1 0,6 10 0 16,5-5-7-16,-5 0-2 0,-6 0 0 0,-5 5 0 15,-6-10-22-15,-6 5-10 0,-5-1 8 0,-6 1-8 16,-1-5 0-16,-10 0 0 0,-6 5 0 0,0-5 0 31,-12 0-100-31,7 0-26 0,-12-5-5 0,0 0-1 0</inkml:trace>
          <inkml:trace contextRef="#ctx0" brushRef="#br0" timeOffset="115293.7501">27553 15248 1292 0,'0'-36'28'0,"0"16"7"0,0 5 1 0,6-10 0 0,5 0-36 0,1 5 0 0,5 0 0 0,0 5 0 16,0 0 71-16,11 10 7 15,0-1 2-15,6 6 0 0,0 6-17 0,11 4-3 16,1 5-1-16,-1 0 0 0,0 10-15 0,0 0-2 16,1 0-1-16,-1 15 0 0,0-4 15 0,0 9 4 15,-5 0 0-15,-12 5 0 0,0 6-10 0,-11-1-2 16,-5-5 0-16,-18 5 0 0,0-4 4 0,-11-1 0 16,-11 0 0-16,-6 1 0 0,-5-1-23 0,-12 0-4 0,-6 0-1 0,-11-4 0 15,0-6 7-15,-5-5 1 16,-1 5 0-16,-5-5 0 15,0-4-55-15,-11-1-10 0,5 0-3 0,-17 0 0 16,-6 0-177-16,1 0-36 0,-85 21-7 0,45-21-2 0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2:28.60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250D55-E7B7-475C-B9BD-94C99AE511C1}" emma:medium="tactile" emma:mode="ink">
          <msink:context xmlns:msink="http://schemas.microsoft.com/ink/2010/main" type="writingRegion" rotatedBoundingBox="1925,285 32468,-249 32553,4623 2010,5159"/>
        </emma:interpretation>
      </emma:emma>
    </inkml:annotationXML>
    <inkml:traceGroup>
      <inkml:annotationXML>
        <emma:emma xmlns:emma="http://www.w3.org/2003/04/emma" version="1.0">
          <emma:interpretation id="{9E7A504F-DA91-4DAC-8083-4835A362F7DB}" emma:medium="tactile" emma:mode="ink">
            <msink:context xmlns:msink="http://schemas.microsoft.com/ink/2010/main" type="paragraph" rotatedBoundingBox="1925,285 32468,-249 32508,2046 1965,25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8F52F9-5CAE-48E9-93F4-E5FB38BDADA1}" emma:medium="tactile" emma:mode="ink">
              <msink:context xmlns:msink="http://schemas.microsoft.com/ink/2010/main" type="line" rotatedBoundingBox="1925,285 32468,-249 32508,2046 1965,2582"/>
            </emma:interpretation>
          </emma:emma>
        </inkml:annotationXML>
        <inkml:traceGroup>
          <inkml:annotationXML>
            <emma:emma xmlns:emma="http://www.w3.org/2003/04/emma" version="1.0">
              <emma:interpretation id="{F9925CE6-E1A1-4116-965E-2F87DA6D8516}" emma:medium="tactile" emma:mode="ink">
                <msink:context xmlns:msink="http://schemas.microsoft.com/ink/2010/main" type="inkWord" rotatedBoundingBox="1925,285 3822,252 3857,2249 1960,22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646-937 230 0,'-23'5'20'0,"-5"-5"-20"0,-6-5 0 0,0 5 0 15,0 5 330-15,6-5 62 0,-1 0 12 0,12 0 2 16,12 10-289-16,-7-5-57 0,12 10-12 0,0 0-847 16</inkml:trace>
          <inkml:trace contextRef="#ctx0" brushRef="#br0" timeOffset="-166.2686">238 154 1177 0,'0'0'25'0,"0"-10"6"0,-5-5 1 0,-1 4 2 0,0-4-34 0,6 0 0 0,6 0 0 0,-6-5 0 16,0 5 112-16,6 0 16 0,-6 0 4 0,5 5 0 15,-5 10-56-15,0 0-12 0,0 0-1 0,-11 0-1 0,0 10-36 0,5 5-7 16,0 5-2-16,-5 10 0 0,-17 5 7 0,11 11 0 16,6 9 1-16,-1 10 0 0,-16 1-13 0,5 4-4 15,12 5 0-15,-6-9 0 16,-6 4 12-16,12-4 1 0,5-11 1 0,6-5 0 0,-5 0-10 0,5 1-1 16,0-11-1-16,5 0 0 0,1-10-10 0,5 0 0 15,12-4 0-15,-17-16-11 16,-6-10-113-16,0 0-22 0,39-5-5 0,-22-16-1 0</inkml:trace>
          <inkml:trace contextRef="#ctx0" brushRef="#br0" timeOffset="483.1071">1030 154 1699 0,'6'-15'75'0,"-1"15"16"0,1 0-73 0,5 0-18 16,6 0 0-16,-5 15 0 0,-1-10 42 0,0 10 5 16,-5 5 1-16,-6 5 0 0,11 5-35 0,-16 5-13 15,-7 11 11-15,1 4-11 0,0 0 9 0,-1 0-9 16,-10 1 8-16,5-1-8 0,-6-10 84 0,12-5 11 0,-1 1 2 0,-4-11 1 31,-1-5-110-31,11 0-23 0,0-5-4 0,1-5-1 0,5-10 40 0,0 0 18 0,0 0-2 16,0 0 0-16,0 0-7 0,0-5-1 15,11-10-8-15,-5-5 12 0,5-5-4 0,0-5-8 16,6-6 11-16,0-4-11 0,11 0 15 0,6-5-4 16,0-11-1-16,6 6 0 0,5-5 0 0,-5 5 0 0,5-6 0 0,-5 1 0 15,5 5-10-15,-6 9 0 0,1-4 9 0,-6 15-9 16,5 10 0-16,-10 5 8 0,-7 10-8 0,1 5 0 16,0 15 0-16,-1 0 0 0,-5 15 0 0,0 0 0 15,6 11 0-15,-6 4 0 0,-6-5 0 0,0 10 8 16,1 1-8-16,-1-1 0 0,0-5 0 0,1 5 8 0,-1-4-8 0,0-1 0 15,6-5 0-15,6 0-8 16,11 0-128-16,-12-4-24 0</inkml:trace>
        </inkml:traceGroup>
        <inkml:traceGroup>
          <inkml:annotationXML>
            <emma:emma xmlns:emma="http://www.w3.org/2003/04/emma" version="1.0">
              <emma:interpretation id="{BDE99762-1A94-4EA0-B44D-F3C128AEE99C}" emma:medium="tactile" emma:mode="ink">
                <msink:context xmlns:msink="http://schemas.microsoft.com/ink/2010/main" type="inkWord" rotatedBoundingBox="6848,211 10287,151 10327,2435 6888,249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17.8141">6205 98 1566 0,'-6'-10'34'0,"12"0"7"0,-6 0 2 0,5-5 1 0,12 5-35 0,-11 0-9 16,-6-5 0-16,11 5 0 0,1-5 84 0,-7 5 14 0,1-5 3 0,0 5 1 16,-6 10-45-16,0 0-9 0,-6-5-1 0,6 5-1 15,-6 0-24-15,-5 0-5 0,-6 15-1 0,-6-5 0 16,1 10-16-16,-6 5 0 0,-6 10 0 0,0-5 0 16,-12 11 0-16,13-6 0 0,-7 10 0 0,6-5 0 15,6 5 0-15,-1 1 0 0,13 4 0 0,-1-5 0 16,5 0 0-16,7-9-9 0,5-1 9 0,5 0-12 15,7 0 12-15,5-5 0 0,-1-10 0 0,7-4 8 16,0-6-8-16,11-5 0 0,-6-10 0 0,6-5 0 16,0-1 0-16,0-9 8 0,-6-5-8 0,0 5 8 0,1-10-8 0,-1 5 0 15,-6-5 0-15,1-6 8 16,0-4 14-16,-6 5 3 0,0-10 1 0,-6 5 0 0,6-11-15 16,-6 1-3-16,1 0-8 0,-7 0 12 0,1-1-12 15,-6 1 0-15,0 5 0 0,-6 5 0 0,-5 4 9 0,0 6-9 16,-6 5 8-16,0 5-8 0,-6 5 0 0,0 10 0 0,-5 5-9 0,0 10 9 15,-6 5-37-15,6 10-1 0,-6 0 0 0,0 5-614 32,0 1-124-32</inkml:trace>
          <inkml:trace contextRef="#ctx0" brushRef="#br0" timeOffset="1634.6967">5272-294 403 0,'0'-40'36'0,"5"15"-36"0,1 0 0 0,0 5 0 0,5-5 180 0,-5-1 30 0,-1 11 6 0,7-5 0 15,-12 10-113-15,5 0-23 0,-5 10-5 0,0 0-1 16,0 0-10-16,0 0-1 0,0 0-1 0,0 0 0 16,0 0-22-16,0 0-5 0,0 0-1 0,-5 15 0 0,5 10-21 0,0 16-4 15,0-6-1-15,0 10 0 16,0 15 3-16,-6 11 0 0,0-11 0 0,1 10 0 16,-1 1 5-16,-5-1 0 0,5 6 1 0,-5-6 0 0,5 15 9 0,-5-4 2 15,-6 9 0-15,0-4 0 0,0-1-28 0,-11-4 0 16,5-6 0-16,0-10 0 0,1-4 29 0,5-6 1 15,0-5 0-15,0-4 0 0,0-6-4 0,6-5-1 16,-1 0 0-16,1-15 0 0,0-5-4 0,5-5-1 16,-5 0 0-16,5-5 0 0,6-5 0 0,0 0-1 15,0 0 0-15,0 0 0 0,-6-10-3 0,1-5-1 16,-1 0 0-16,0-5 0 0,1-5-7 0,-1-5 0 16,0 0-8-16,6-6 12 0,-5-9-12 0,5-5 0 15,0-5 0-15,0-6 0 0,11-9 0 0,-5 0 0 16,5-6 0-16,-5-9 0 0,11-1 0 0,5 1-8 0,1-6 8 0,-1-4-13 15,7-6-11-15,5 1-1 0,-6-1-1 0,12 6 0 32,-7-6 0-32,7 21 0 0,0 9 0 0,-6 16 0 0,5 5 26 0,-5 10 0 0,0 9 12 0,0 6-4 15,0 10-20-15,-6 5-4 0,0 15-1 0,1 5 0 16,-1 0 17-16,0 10 0 0,1 5 0 0,-1 11 0 16,-6-6 0-16,1 5 0 0,-6 0 0 0,-6 5 0 15,6 6 0-15,-17-6 0 0,0 0 0 0,-5 0 0 16,-7 6 0-16,-5-6 0 0,-5 0 8 0,-1 0-8 15,-5-5 10-15,-12 1-10 0,1-1 10 0,-1 0-10 16,-5-5 0-16,5 0-16 0,-5 0 1 0,5-4 1 16,1-1-118-16,11 0-23 0,-6-5-5 0,11-5 0 15</inkml:trace>
          <inkml:trace contextRef="#ctx0" brushRef="#br0" timeOffset="2468.9286">7245-877 1839 0,'-11'-40'40'0,"11"25"9"0,6-5 2 0,-6 0 1 0,0 5-42 0,5-11-10 0,1 11 0 0,-6 0 0 16,0 15 74-16,0 0 13 0,0 0 2 0,0 0 1 16,-6 10-51-16,1 5-11 0,-12 16-1 0,6-6-1 15,-12 10-26-15,6 10 0 0,-6 0 0 0,1 16 0 16,-1-11 0-16,0 15 0 0,1 6 0 0,-1 4 0 16,1 11 12-16,-7 9-4 0,12-4 0 0,-5 4 0 15,-1-4-8-15,6 4 0 0,6-4 0 0,-1 4 8 0,1-4-8 0,6-6 0 16,-1 5 0-16,6-4 8 15,6-11-144-15,-6-9-28 0,0 49-7 0,5-54-1 0</inkml:trace>
          <inkml:trace contextRef="#ctx0" brushRef="#br0" timeOffset="2943.0007">7822-143 1479 0,'0'0'65'0,"0"0"15"0,-5-5-64 0,5 5-16 0,0 0 0 0,-12 0 0 15,1 5 80-15,0 10 12 0,-6 5 4 0,0 10 0 16,-6 6-61-16,6 4-12 0,-5 0-3 0,5 5 0 16,-6 6-20-16,12-6 8 0,5-10-8 0,0 0 0 15,1 0 0-15,10-4 0 0,1-16 0 0,0 0 0 16,5 0 0-16,6-10 0 0,-6 0 0 0,12-5 0 15,0-15 17-15,-1-5-1 0,6 5 0 0,1-6 0 16,5-9 15-16,0 0 2 0,-6 0 1 0,0 0 0 16,6 5-11-16,0-11-3 0,0 11 0 0,0 5 0 15,0 0-20-15,0 5 8 0,-6 5-8 0,6 15 0 0,-6 5 0 0,6 10 0 16,-6 5 0-16,1 16 0 16,-7-6 0-16,-5 20 0 0,-11 10 0 0,-6 6 0 15,-6-1 0-15,-5 6 8 0,-6-1-8 0,-11 0 0 0,-1-4 0 16,-10-1 0-16,-6-10 0 0,-1 1 8 0,-10-6 3 0,5-5 1 15,0 1 0-15,6-6 0 0,-6-10 29 0,0-5 7 16,6-5 0-16,-1-10 1 0,7-5-1 0,-1-4-1 16,1-6 0-16,10-6 0 0,-5-4-14 0,6-5-2 15,0 0-1-15,5-10 0 0,6-5-7 0,6 0-2 16,5 0 0-16,6-6 0 0,17-4-21 0,0-10 0 16,17 0 0-16,11-6 0 15,6-9-89-15,17 0-23 0,11-6-4 0,12 1-627 16,11 0-125-16</inkml:trace>
        </inkml:traceGroup>
        <inkml:traceGroup>
          <inkml:annotationXML>
            <emma:emma xmlns:emma="http://www.w3.org/2003/04/emma" version="1.0">
              <emma:interpretation id="{C91C5BEE-6011-4B78-82DE-FF67D03E7661}" emma:medium="tactile" emma:mode="ink">
                <msink:context xmlns:msink="http://schemas.microsoft.com/ink/2010/main" type="inkWord" rotatedBoundingBox="11087,1193 14436,1134 14448,1824 11100,188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44.4588">9151 189 1209 0,'-5'-10'108'16,"-1"-5"-87"-16,0 5-21 0,12-15 0 16,-6 4 100-16,6 1 15 0,5 0 3 0,6 0 1 15,0 0-32-15,0 10-7 0,6 0 0 0,-1 0-1 0,-5 10-35 0,6 10-8 16,-1-5 0-16,7 10-1 0,-7 10-35 0,1 10 0 15,-6-5 0-15,5 11 0 0,-5 4 0 0,-11 0 0 16,5 5 8-16,-11-9-8 0,0 4 0 0,0-5 10 16,-11 0-10-16,5 1 8 0,-5-6 0 0,5-5-8 15,-5 0 12-15,0-10-4 0,5 0 28 0,-5-5 6 16,5-5 1-16,6-10 0 0,0 0-31 0,0 0-12 0,0 0 11 0,-5-10-11 16,5 5 24-16,-6-10 0 0,12 0-1 0,-1-10 0 15,7 0-12-15,-1 0-3 16,0-10 0-16,6 4 0 0,0-9-8 0,11 0 0 15,1 0 9-15,-1-5-9 0,-5 4 0 0,5 1 0 16,0-5 0-16,6 10-12 0,-6-6 12 0,6 6 0 16,-5 5 0-16,-1 0 0 0,-6 5 0 0,1 10 0 15,-6 5 0-15,-6 10 0 0,1 0 0 0,-1 15 0 16,-11 0 0-16,6 10 0 0,-12 10 0 0,6-5 0 16,-11 11 0-16,11-11 0 0,-6 10 0 0,6 0 0 0,0-5 0 15,0 6 0-15,0-6 0 0,0 5 0 0,6-5 0 0,-1 5 0 16,-5 1-20-16,6-6-9 0,0 0-2 0,5 0-654 15,-5-5-131-15</inkml:trace>
          <inkml:trace contextRef="#ctx0" brushRef="#br0" timeOffset="4178.2321">10577 13 1422 0,'0'0'63'0,"0"0"13"0,0 0-61 0,0 0-15 16,-12 15 0-16,7 0 0 0,-1 5 84 0,0 5 13 16,-5 5 3-16,0 6 1 0,5-1-56 0,0 5-11 15,1 0-2-15,-1 6-1 0,0-1 4 0,6-5 1 16,6-5 0-16,-6 0 0 0,0-4-36 0,6-1 0 16,5 0 0-16,6-10 0 0,-6 0 0 0,1-5 0 0,-1-10 0 0,6 0 0 15,-6-5 16-15,6-5-3 0,0-5-1 0,6-5 0 16,-1-5 32-16,1-5 7 0,5-5 1 0,0-6 0 15,-5 6-24-15,5-5-5 16,1-5-1-16,-7 0 0 0,-5 4 2 0,0-4 1 16,-5 0 0-16,-7 0 0 0,-5 10-11 0,0-6-2 15,-17 6-1-15,0 5 0 0,-11 5-11 0,-6 10 10 0,-17 5-10 0,-11 15 10 16,0 0-28-16,-12 15-6 16,1 0 0-16,-1 6-1 15,1-1-110-15,5 10-21 0,0 0-5 0</inkml:trace>
          <inkml:trace contextRef="#ctx0" brushRef="#br0" timeOffset="4819.2399">11408 103 633 0,'0'0'56'0,"0"-10"-44"0,0 0-12 0,0 10 0 15,0 0 260-15,0 0 49 0,0 0 11 0,0 0 1 0,0 0-205 0,17-5-42 16,5 10-8-16,-5 0-2 0,-5 5-31 0,-1 0-6 16,6 11-2-16,0-11 0 0,-6 10-14 0,1 5-3 15,-1 0-8-15,-5 0 12 0,-1 5-12 0,1 0 0 16,-12 1 8-16,6-1-8 0,-5 0 8 0,-7-5 0 16,1 0-8-16,0-5 12 0,-1-5 16 0,-5 5 4 15,0-4 0-15,6-1 0 0,0-10-7 0,-1 5-1 16,7 0 0-16,-7-5 0 0,1 0-8 0,0-10-3 15,11 0 0-15,-6-5 0 0,1 0 5 0,-1-5 1 0,12 5 0 0,-1-21 0 16,-5 6-19-16,6-10 8 0,0 5-8 0,10-5 0 16,-4-11 9-16,10 6-9 15,1-5 0-15,11 5 9 0,-6 5-9 0,6-6 0 16,0 6 0-16,0 0 8 0,0 10-8 0,0 0 0 16,-6 5 0-16,0 10 0 0,-5 5 0 0,0 5-9 15,5 0 9-15,-5 10-13 0,-6 5 13 0,0 0 0 0,0 5 0 0,-1 5 0 16,-4 5 0-16,-1 0 0 0,-5 0 0 15,-1 6 0-15,1-11 0 0,0 5 0 0,-12 0 0 0,6 0 0 16,0-5 0-16,-6 1 0 0,6-11 0 0,-5 5 0 16,-1 0 0-16,0-5 8 0,1-5-8 0,5-10 0 15,-6 10 9-15,6-10-9 0,0 0 0 0,0 0 9 16,0 0-9-16,0 0 0 0,-6-10 9 0,6 10-9 16,0-10 0-16,6-5 0 0,-6 0 0 0,6 0 0 15,5-5 0-15,0-6 0 0,1 1 0 0,5-5 0 16,5-5 0-16,1 5 0 0,11-5 0 0,0-1 0 15,0 1 0-15,0 5 0 0,5 0-9 0,-5 5 9 16,0 5 0-16,6 5 0 0,-12 10 8 0,0 0-8 0,-5 5 0 0,0 10 0 16,-7 5 0-16,-4-5 0 0,-1 15 0 0,-5 0 0 15,-1 5 0-15,-5 0 0 0,-5 0 12 0,-1 6-4 16,-5-6 0-16,-1 5 0 0,7 0-8 0,-6 0-11 16,11-4 3-16,-6 4 0 15,6 0-106-15,-6 0-21 0,6 20-4 0,0-14-1 0</inkml:trace>
        </inkml:traceGroup>
        <inkml:traceGroup>
          <inkml:annotationXML>
            <emma:emma xmlns:emma="http://www.w3.org/2003/04/emma" version="1.0">
              <emma:interpretation id="{9CDFB044-1D9A-4BA5-B626-6C2CE078849F}" emma:medium="tactile" emma:mode="ink">
                <msink:context xmlns:msink="http://schemas.microsoft.com/ink/2010/main" type="inkWord" rotatedBoundingBox="15056,315 17862,266 17887,1684 15081,173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044.9495">13133-17 1497 0,'0'0'133'0,"-6"15"-106"0,6 0-27 0,0 10 0 16,-6 0 76-16,6 5 11 0,0 6 1 0,0-6 1 16,0 10-9-16,0-5-1 0,0 0-1 0,0-5 0 15,0 6-27-15,6-6-6 0,-6 0-1 0,6 0 0 16,-6-5-44-16,-6-5-23 0,6 0 3 0,0 1-637 16,0-11-127-16</inkml:trace>
          <inkml:trace contextRef="#ctx0" brushRef="#br0" timeOffset="5209.1054">13172-233 1497 0,'-11'-26'133'0,"5"11"-106"16,-5 0-27-16,5 0 0 0,1 0 122 0,-1 0 19 0,6 15 4 0,0 0 1 15,0 0-66-15,0 0-12 16,0 0-4-16,0 0-1027 15</inkml:trace>
          <inkml:trace contextRef="#ctx0" brushRef="#br0" timeOffset="5873.9325">14122-22 230 0,'-5'-10'20'0,"5"-15"-20"0,-6-6 0 0,6 1 0 16,-5 5 352-16,-1 0 65 0,0 5 14 0,1 5 2 16,5 0-291-16,-12 15-58 0,1-15-12 0,5 15-3 15,-5 15-52-15,5-5-17 0,-11 10 10 0,0 5-10 16,0 10 0-16,-5 0 0 0,5 1 0 0,-6-1 0 0,6 0 0 15,12 0 0-15,-7 0 0 0,7-5 0 16,-1-4 0-16,12-1 0 0,-1-10 0 0,7 5 0 16,-7-10 0-16,7 0 0 0,5-5 0 0,5-5 0 0,1-5 0 0,-1-5 0 15,1 0 12-15,5-5-4 0,1-10 0 0,4 0 0 16,1-1 0-16,6 1 0 0,-12 0-8 0,1 5 0 16,-1-5 0-16,0 10 0 0,-5 0 0 0,-6 5 0 15,0 5 0-15,-17 5 0 0,0 0 0 0,5 20 0 0,1 0 0 0,-6 10 0 16,-6 0 0-16,6 5 0 0,-5 1 0 0,-1-1 0 15,6-5 0-15,6 0 0 0,-1-5 0 0,1-5 0 16,5 5 0-16,1-9-11 16,10-6 3-16,1-5 0 0,-1-5 18 0,1 0 4 15,11-10 1-15,0 0 0 0,0-6 24 0,5-4 5 16,1-5 0-16,5-5 1 0,-5 0-7 0,-1-5-2 16,1 5 0-16,0-21 0 0,-6 6-12 0,5-5-4 15,-11-6 0-15,6 1 0 0,0-5-9 0,-11 5-3 16,0-6 0-16,-1 1 0 0,-5 0-8 0,-6-1 0 15,1 1 0-15,-1 0 0 0,-5 4 0 0,-6 1 0 0,0 10 0 0,-6 5 0 16,0-1 0-16,1 16 0 0,-7 5 0 0,1 5 0 31,-6 0-20-31,0 5-5 0,-5 5-2 0,-7 10 0 0,1 5 27 0,-6 10 0 0,-5 10 0 0,5 0 0 16,-6 6 16-16,0-1 9 0,6 10 2 0,1 5 0 16,10 6-19-16,0-6-8 0,6 10 8 0,0 5-8 15,6 1 15-15,5-1-3 0,6 1 0 0,6-1 0 16,0 0-3-16,5-4-1 0,6-1 0 0,0 5 0 15,6-9-8-15,-1-1 0 0,6 0 0 0,6-5 0 16,0-9-32-16,6-1 2 0,5-10 0 0,12 0-720 16,-1 0-144-16</inkml:trace>
          <inkml:trace contextRef="#ctx0" brushRef="#br0" timeOffset="6998.0564">15582 229 633 0,'-17'0'56'0,"0"0"-44"0,0 0-12 0,-6 5 0 15,6-5 206-15,0 0 39 0,6 5 8 0,11-5 2 16,0 0-136-16,0 0-27 0,0 0-6 0,11 10-1 0,12 0-61 0,5 0-12 15,12-5-2-15,5 0-1 0,11-5-9 0,7 0 0 16,-1 5 0-16,11-5-558 16,-10-5-114-16</inkml:trace>
        </inkml:traceGroup>
        <inkml:traceGroup>
          <inkml:annotationXML>
            <emma:emma xmlns:emma="http://www.w3.org/2003/04/emma" version="1.0">
              <emma:interpretation id="{00C4948F-EDC1-4C56-B603-0502D7F5C651}" emma:medium="tactile" emma:mode="ink">
                <msink:context xmlns:msink="http://schemas.microsoft.com/ink/2010/main" type="inkWord" rotatedBoundingBox="19033,94 24306,1 24336,1703 19063,179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255.5741">17126-243 806 0,'-12'0'72'0,"7"-11"-58"0,-1 6-14 0,-5 5 0 16,11 0 128-16,0 0 22 16,0 0 5-16,0 0 1 0,0 0-62 0,22 0-12 15,1 0-2-15,11-5-1 0,5 0-11 0,12 0-1 16,0-5-1-16,17 0 0 0,0 5-16 0,0-5-3 0,0 5-1 0,-6 0 0 15,0 0-37-15,-5 0-9 16,-6 0 0-16,-1 0 0 0,-10-5-56 0,0 5-14 0,-6 0-2 0,-1-5-1 31,-4 10-73-31,-1-5-14 0</inkml:trace>
          <inkml:trace contextRef="#ctx0" brushRef="#br0" timeOffset="7580.3507">17888-1058 1220 0,'6'-10'27'0,"-6"0"5"0,0 0 2 0,5 0 0 0,1 0-34 0,-6 10 0 15,0-10 0-15,0 5 0 0,0 5 109 0,0 0 15 16,0 0 4-16,0 0 0 0,-11-10-52 0,-1 20-9 15,1-5-3-15,-6 20 0 0,0 5-3 0,1 5-1 16,-1 6 0-16,-6 9 0 0,1-5-12 0,-1 10-4 16,-5 6 0-16,5 4 0 0,1 0-16 0,-1 6-4 0,-5-6-1 0,11 16 0 15,1-16 8-15,-1 0 1 16,0 6 1-16,6 4 0 0,5-10-33 0,-5 1-12 16,5-6 0-16,0 0 0 15,1 1-14-15,-1-6-2 0,0-5-1 0,6 1 0 16,6-16-122-16,-6 10-24 0,17 25-5 0,0-24 0 0</inkml:trace>
          <inkml:trace contextRef="#ctx0" brushRef="#br0" timeOffset="7791.5613">18585-153 864 0,'0'0'38'0,"0"0"8"0,11 0-37 0,6 5-9 0,-17-5 0 0,0 0 0 15,0 15 191-15,0 5 36 0,0 5 7 0,-11 6 2 16,-6-1-98-16,0 0-19 0,11 5-4 0,-5 5-1 16,-18 0-26-16,12-4-4 0,1 4-2 0,4-5 0 15,7 0-66-15,-7 0-16 0,1-4 0 0,5-1 0 16,18-5-28-16,-7 0-8 0,-5-5-3 0,6-5-997 16</inkml:trace>
          <inkml:trace contextRef="#ctx0" brushRef="#br0" timeOffset="7928.6128">18828-419 230 0,'6'-10'20'0,"-6"-11"-20"15,-6 1 0-15,0 0 0 0,1 0 286 0,-7 10 53 16,12 10 10-16,0 0 3 0,0 0-282 0,0 0-56 16,23-15-14-16,-23 15 0 0</inkml:trace>
          <inkml:trace contextRef="#ctx0" brushRef="#br0" timeOffset="8513.77">19490-329 1580 0,'5'-25'70'0,"-5"25"14"0,17 0-67 0,-6 0-17 0,-11 0 0 0,23 0 0 15,-6 5 68-15,6 0 9 0,-1 5 3 0,1 5 0 16,-6 5-44-16,0 0-9 0,5 5-2 0,-5 11 0 15,-11-6-25-15,0 5 0 0,-1 0 0 0,1 0 0 16,-6 1 56-16,-6-1 7 0,-5 0 1 0,0-5 0 16,5-5 0-16,0 0 0 0,-10 1 0 0,4-1 0 15,7-10-53-15,-1 0-11 0,0-5 0 0,1 0 0 16,-1 0 0-16,0 0 12 0,6-10-3 0,0 0 0 16,0 0-9-16,0 0-9 0,17-10 9 0,-5 5-13 0,5 0 13 0,-6-10 0 15,0 0 0-15,6-5 0 0,0 0 0 0,0-6 0 16,0-4 0-16,0 0 0 0,0-5 0 0,6-5 0 15,-12-1 0-15,11-4 0 0,7 0 0 0,-1 5 0 16,12 5 0-16,-12-1 0 0,-5 11 48 0,5 0 13 16,11 10 3-16,-10 5 0 0,-7 10-52 0,7 5-12 15,-1 0 0-15,6 10 0 0,-6 0-48 0,-5 10-13 0,-1 0-3 0,-5 11 0 0,6-11 52 0,-6 5 12 32,-11 5 0-32,5 0 0 0,-6 1 0 0,1-6 0 15,0-5 0-15,-6 0 0 0,0-5 48 0,-6 0 13 16,12-10 3-16,-12 5 0 0,0-5-52 0,6 5-12 15,0-15 0-15,0 0 0 0,0 0-16 0,-5 16-5 16,5-16-2-16,0 0 0 0,0 0 37 0,0 0 7 16,0 0 2-16,5-16 0 0,7 1-23 0,-1 5-10 0,-11-10 1 0,11 0 0 15,1-5 9-15,5 0 12 0,0 0-2 0,5-5-1 16,7-6-9-16,-7 1-12 0,12 0 2 0,0 0 1 16,6 5 9-16,-1-1 12 0,1 11-2 0,-6 0-1 15,5 0-9-15,-10 10 0 0,-1 5 0 0,0 5 0 16,-5 5 0-16,-6 5 0 0,0 10 0 0,-6 0 0 15,-5 5 0-15,-1 11 0 0,-5-11-12 0,0 10 12 0,0 0 0 0,0 0 0 16,0 6 0-16,0-6 12 16,6 0-12-16,0 0 0 0,-1 0 0 0,7 1-783 15,-1-6-158-15</inkml:trace>
          <inkml:trace contextRef="#ctx0" brushRef="#br0" timeOffset="8873.2569">21661 3 1926 0,'6'-10'42'0,"5"5"9"0,-11 5 1 0,12-10 3 0,4 5-44 0,1 0-11 16,-5 5 0-16,5-15 0 0,11 5 60 0,0-6 11 15,6 6 1-15,0-5 1 0,6 5-58 0,-6 0-15 16,11-5 0-16,-6 0 0 0,-5-5 0 0,0 0 0 15,0 0 0-15,0 0 0 0,-11 5 0 0,-1-21 0 16,-5 6 0-16,0 0 0 0,-5-5 54 0,-7 10 8 16,1 0 2-16,-6-1 0 0,0-9-52 0,0 10-12 15,-11 0 0-15,-1 5 0 0,1 5 0 0,0 0 0 16,-12 10 0-16,1 5 0 0,-1 0 0 0,-5 0 0 0,-1 10 0 16,-5 0 0-16,0 15 0 0,-5 0-12 0,5 0 3 0,0 10 0 15,6 11 9-15,5-1 12 0,6 0-2 0,6 5-1 16,5 6-9-16,6-6 0 0,0 5 0 0,17 6 0 15,6-6 0-15,11 5 0 0,11-5 0 0,6 6 0 0,11 9 16 0,0-4 0 32,12-6 1-32,11 0-744 0,-1-5-149 0</inkml:trace>
        </inkml:traceGroup>
        <inkml:traceGroup>
          <inkml:annotationXML>
            <emma:emma xmlns:emma="http://www.w3.org/2003/04/emma" version="1.0">
              <emma:interpretation id="{6AC35A47-2A3C-45E0-9E38-1AAD34B0C7D9}" emma:medium="tactile" emma:mode="ink">
                <msink:context xmlns:msink="http://schemas.microsoft.com/ink/2010/main" type="inkWord" rotatedBoundingBox="26358,445 27707,421 27724,1374 26374,139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407.1321">25026-269 1216 0,'0'0'27'0,"0"0"5"0,6-5 2 0,0-5 0 0,-6 5-34 0,0 5 0 16,11-10 0-16,-11 10 0 0,11 0 91 0,-11 0 11 15,0 0 2-15,17 5 1 0,-6 0-33 0,1 10-6 16,-1 0-2-16,-5 11 0 0,-1-1-25 0,1 5-6 0,-6 0-1 0,0 5 0 15,0 0-6-15,0 1-2 16,0-6 0-16,0 5 0 0,6-10-12 0,-6 5-4 16,0-10 0-16,0 11 0 0,-6-21-8 0,6 5 8 15,0-15-8-15,0 0 8 0,6 5 12 0,-6-5 1 16,5 5 1-16,12-5 0 0,6-5 5 0,-6 0 1 16,6-15 0-16,5-1 0 0,-6 6-5 0,7-5-1 15,-1-5 0-15,-5 0 0 0,-1 0 2 0,7-5 1 0,-1 0 0 0,6-11 0 16,-12 11-25-16,7 0 0 0,-1 5 0 0,-5 10 0 15,-1 5 0-15,-5 5 0 0,0 0 0 0,0 5 0 16,-17 0 0-16,11 5 0 0,-5 10 0 0,5 5 0 16,-5 0 0-16,0 5 0 0,5 5 0 0,-5 0 0 15,-1 11 0-15,7-11 0 0,-1 5 0 0,0 0 0 16,6-5-148-16,0 11-36 0</inkml:trace>
          <inkml:trace contextRef="#ctx0" brushRef="#br0" timeOffset="9624.5821">24670-354 806 0,'23'-5'72'0,"-6"-5"-58"16,-17-5-14-16,5 0 0 0,1 10 156 0,-6 5 29 15,0-15 6-15,0 15 1 0,-6-10-52 0,1-1-9 16,-7 11-3-16,7 0 0 0,-12 0-48 0,5 11-11 16,-5-1-1-16,-5 5-1 0,-1 10-56 0,-5 5-11 0,0 0 0 15,5 10 0-15,-5 6 26 0,5-6 10 0,6-5 3 0,6 10 0 16,-6-5-29-16,11 1-10 0,0-11 0 0,6 0 9 15,6 0-9-15,0-5 0 0,5 0 0 0,-5 1 0 16,11-6-34-16,-6-10-9 0,0 0-1 0,1 0-952 16</inkml:trace>
          <inkml:trace contextRef="#ctx0" brushRef="#br0" timeOffset="11077.2242">24579-771 345 0,'0'0'31'15,"0"0"-31"-15,0 0 0 0,0 0 0 0,0 0 235 0,0 0 41 16,0 0 8-16,0 0 1 0,-5 10-158 0,-7 0-32 16,1 0-7-16,6 5 0 0,-7 0-49 0,12 0-10 15,-5 5-1-15,-1 0-1 16,6 0-154-16,0 1-30 0,0 9-7 0,11-15 0 0</inkml:trace>
        </inkml:traceGroup>
        <inkml:traceGroup>
          <inkml:annotationXML>
            <emma:emma xmlns:emma="http://www.w3.org/2003/04/emma" version="1.0">
              <emma:interpretation id="{13488AD4-7613-4A95-8AF0-BBE15204479A}" emma:medium="tactile" emma:mode="ink">
                <msink:context xmlns:msink="http://schemas.microsoft.com/ink/2010/main" type="inkWord" rotatedBoundingBox="29722,346 32477,297 32504,1849 29749,189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1788.7331">28058-299 806 0,'0'0'36'0,"0"0"7"0,0 0-35 0,0 0-8 16,0 0 0-16,0-5 0 0,-12 0 86 0,7 0 15 15,-1-5 3-15,-5 10 1 0,5-5-31 0,-5 5-6 16,-1-5-2-16,12 5 0 0,0 0-18 0,0 0-3 15,0 0-1-15,23 0 0 0,5 0-2 0,6 5-1 0,6-5 0 0,11 0 0 16,0 0-2-16,11-5-1 16,6 0 0-16,5 0 0 0,6 0-14 0,1 0-4 15,-1 0 0-15,0 5 0 0,0 5-20 0,-11 0 8 16,-6-5-8-16,-5 0-572 16,-6 5-118-16</inkml:trace>
          <inkml:trace contextRef="#ctx0" brushRef="#br0" timeOffset="12129.4331">29025-681 576 0,'0'-25'25'0,"0"10"6"0,0 5-31 0,0-5 0 0,0 10 0 0,0-10 0 15,5-5 157-15,-5 10 26 0,0 10 5 0,0 0 0 16,-5-16-96-16,5 6-20 0,0 10-4 0,0 0-1 16,-6-5 29-16,-5 5 7 0,-6 5 1 0,0 0 0 15,-6 11-58-15,1-6-11 0,-1 15-3 0,-11 5 0 0,0 15-32 0,-6 5 0 16,1 6-12-16,-18 14 3 0,6 5 57 0,-5 1 12 16,-1 4 3-16,-11 1 0 0,12-6-35 0,-1-4-6 15,1-11-2-15,5 10 0 0,-6-14-20 0,6 4-16 0,6-5 2 0,-6 0 1 16,12-9 2-16,-1-1 1 15,6-5 0-15,0 0 0 16,6 1-25-16,5-6-5 0,6-10 0 0,0 5-1 16,0-10-155-16,12 0-30 0,5-5-6 0,0-15-2 0</inkml:trace>
          <inkml:trace contextRef="#ctx0" brushRef="#br0" timeOffset="12916.9473">29528-696 864 0,'11'-10'76'0,"6"-5"-60"0,6-5-16 0,0 10 0 15,-1-15 65-15,1 5 11 0,5-6 1 0,0 6 1 16,-5 5-1-16,-6 0 0 0,0 0 0 0,0 5 0 15,-6 5-26-15,-11 5-6 0,0 0-1 0,0 0 0 16,0 0-3-16,0 0-1 0,0 0 0 0,0 0 0 16,-11 0-6-16,0 5-2 0,-1 0 0 0,-5 0 0 15,6 0-4-15,0 5-2 0,-1 5 0 0,1 0 0 16,-6 0-13-16,6 11-2 0,-6-16-1 0,5 15 0 0,1 5-10 0,-6 0 0 16,6 0 0-16,0 10 0 0,-1-4 0 0,-5 9 0 15,0 0 0-15,-5 10 0 0,-7 1 0 0,1-1 0 16,-11 5 0-16,-1-4 0 0,-5-6 28 0,-1 0 12 15,-4-5 4-15,-1 6 0 0,0-16-20 0,-6 5-3 16,6-5-1-16,0-5 0 0,1-4-20 0,4-1-16 0,12-5 2 16,0 0 1-16,0-5 13 0,12-5 0 0,5 0 0 0,0 0 0 15,6-5 8-15,-1 0-8 16,12-5 0-16,0 0 0 0,0 0 0 0,0 0 0 16,0 0-11-16,0 0 11 0,0 0 0 0,12-5 0 15,5-5 12-15,0 5-3 0,11-5-9 0,0 0 0 16,0 0 0-16,12 5 0 0,-6-10 8 0,5 5-8 15,-5-5 12-15,6 10-4 0,-6-10-8 0,0 10-12 16,-6 0 2-16,-5 5 1 0,-6 0 9 0,-6 0 0 0,0 10 0 16,1 5 0-16,-1-10 0 0,-5 10 0 0,-1 0 0 0,1 5 0 15,0 5 0-15,-1-5 0 0,1 0 0 0,5 0 0 16,1 1 0-16,4-1 12 0,1-5-2 0,6 5-1 16,0-5-9-16,-1-10-14 0,7 0 3 0,10 0 1 0,1 5 10 0,-1-10 0 15,-5-5 0-15,12 5 0 16,4 0 0-16,1 0 14 0,0-10-3 0,6 5-1 15,-1-5-10-15,-5 0 0 0,6 5 0 0,-1-10 0 16,-5 0 0-16,0 5-14 0,6 0 3 0,-6-16 1 16,-12 1 10-16,1 0 0 0,5 0 0 0,-11-5 0 15,0 0 8-15,-6 5 1 0,-5-16 0 0,-1 6 0 16,1 0-9-16,-12 0 0 0,-5 5 0 0,0-1 0 0,-6 6 0 0,-6 5 0 16,-5 0 0-16,-1 5 0 0,-10 10 11 15,-1 0 0-15,-5 0 0 0,-6 10 0 0,-6 0-11 0,1 10 8 16,-6 5-8-16,-1 0 8 0,1 5-18 0,5 6-4 15,1-1-1-15,-1 5 0 0,6 0 15 0,12-5 0 16,-7 5 0-16,12 6 0 0,6-11 0 0,5 10 0 16,6 0 0-16,0 0 0 0,12 1 22 0,5-6 7 15,0 0 2-15,5 0 0 16,7 0-50-16,5 1-9 0,11-6-3 0,6 0 0 16,5 0-79-16,6 0-16 0</inkml:trace>
        </inkml:traceGroup>
      </inkml:traceGroup>
    </inkml:traceGroup>
    <inkml:traceGroup>
      <inkml:annotationXML>
        <emma:emma xmlns:emma="http://www.w3.org/2003/04/emma" version="1.0">
          <emma:interpretation id="{49E61FD3-B3BB-460F-96A4-D951BF5AF476}" emma:medium="tactile" emma:mode="ink">
            <msink:context xmlns:msink="http://schemas.microsoft.com/ink/2010/main" type="paragraph" rotatedBoundingBox="2176,2993 22627,2596 22670,4792 2219,51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678DC2-38B6-4DC3-B511-90F2F31A069A}" emma:medium="tactile" emma:mode="ink">
              <msink:context xmlns:msink="http://schemas.microsoft.com/ink/2010/main" type="line" rotatedBoundingBox="2176,2993 22627,2596 22670,4792 2219,5188"/>
            </emma:interpretation>
          </emma:emma>
        </inkml:annotationXML>
        <inkml:traceGroup>
          <inkml:annotationXML>
            <emma:emma xmlns:emma="http://www.w3.org/2003/04/emma" version="1.0">
              <emma:interpretation id="{F56B70DF-A4E9-4DF9-850F-DCA7E325E721}" emma:medium="tactile" emma:mode="ink">
                <msink:context xmlns:msink="http://schemas.microsoft.com/ink/2010/main" type="inkWord" rotatedBoundingBox="2187,3536 5623,3469 5653,5021 2217,508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5195.2776">2088 2627 1177 0,'0'0'52'0,"11"-10"11"0,12 0-51 0,-6 0-12 0,-6-5 0 0,0 5 0 16,12 5 70-16,-6-5 11 0,5 0 3 0,-5 0 0 15,6-1-29-15,0 1-6 0,-1-5-1 0,6 5 0 16,1 0-9-16,5 5-3 0,0-5 0 0,-6 5 0 16,12 0-12-16,-7 0-2 0,7 5-1 0,-6-5 0 15,0 5-5-15,0 0 0 0,-6 5-1 0,-5 0 0 16,-1-5-3-16,-5 10-1 0,0 0 0 0,0 0 0 16,-5 0 8-16,-1 0 1 0,-5 5 1 0,-6 6 0 15,0-6-21-15,-6 0 0 0,-5 5 0 0,-6 0 0 16,0 5 0-16,-12 0 0 0,-10 0 0 0,-1 5 0 15,1 1 0-15,-7-1 0 0,-5 0 0 0,12 0 0 0,-1 0-15 0,1 0-1 16,5-4 0-16,5-1 0 0,1 0 16 16,6-5 0-16,5 5 0 0,0-10 0 0,11 0 0 0,0-5 0 15,6-10-10-15,0 0 10 0,12 10 0 0,-1-5-11 16,12 5 11-16,-1-10-8 0,1 0 8 0,5 0 0 16,-5 0 0-16,5 5 0 0,0 1 0 0,1-1 9 15,-7 5-9-15,1 0 0 0,-6 0 21 0,0 10-2 16,-12 5-1-16,1 0 0 0,-6 0-18 0,0 5 0 15,-6 1 8-15,-5 4-8 0,5 0 12 0,-11 0 0 16,0-5-1-16,1 5 0 0,-1-4 5 0,-6 4 0 0,6-5 1 0,-11 0 0 16,5 0-9-16,0-5-8 15,-5 6 9-15,6-6-9 0,-1 0 0 0,-5 0 0 16,-1 0 0-16,7 0 0 0,5-15 0 0,-6 5 0 16,-5-5 0-16,0-4 0 0,11-1 8 0,0-10-8 0,0-1 0 15,-6 6 0-15,0-5 0 0,12 5 8 0,11 0-8 0,0 0 0 16,-17-10 0-16,12 0 0 0,10-5 0 0,12 0 0 15,0 10 0-15,6-10 0 0,-1 0 0 0,12-5 0 16,6 5-8-16,5-5 8 0,-5-5 0 0,11-1 0 16,-1 1 0-16,7-5 0 0,5-5 0 0,-5 0 0 0,5 0 0 0,0-1 0 15,0-4 0-15,1-5 0 16,5 5 0-16,-1-11 0 0,-4 6 0 0,-1 0 0 16,-6-5 0-16,7 4 0 0,-7-4 0 0,6 0 0 15,-5 0 0-15,-1-1 0 0,-5 6 0 0,0-5 0 0,-6 5 0 0,-11 4 0 16,6 1-8-16,-12 5 8 15,-11 0 0-15,0 5 0 0,-5 9 0 0,-7 6 0 0,-5 0 0 0,-5 10 0 16,-7 5 0-16,-5 5 0 0,0 10 28 16,-5 0 4-16,-7 11 0 0,-5 4 0 0,1 5-32 0,4 10 0 15,-5 0 0-15,0 6 0 0,6-1 0 0,5 0 8 16,1 1-8-16,5-1 0 0,0 0 0 0,6 0 0 16,-1-4 0-16,7 4 0 15,-1-5-19-15,6 0-6 0,0-9-2 0,11-1-626 16,6 5-126-16</inkml:trace>
          <inkml:trace contextRef="#ctx0" brushRef="#br0" timeOffset="14082.3598">787 2416 1263 0,'0'-25'56'0,"-11"15"12"0,-18-5-55 0,12 5-13 0,17-1 0 0,-11 1 0 0,-17 0 78 0,5 5 13 16,6 0 2-16,0 10 1 16,-5-5-56-16,-1 10-11 0,-11 0-3 0,11 6 0 0,1-1-24 0,-1 5 0 15,-16-5 0-15,10 10 0 16,7 0-12-16,5 0 12 0,-12 10-12 0,-5-4 12 16,6-1 0-16,11 10 0 0,12-10 0 0,-7 0 0 15,-5-5 0-15,17 6 0 0,17-6 0 0,-5-5 0 16,-1 0 0-16,12-5 0 0,-1 5 0 0,12-10 0 0,0 0 0 0,0-5 0 15,-6 0 12-15,1 0-4 0,10 0 26 0,-5 0 5 16,-17 0 1-16,6 5 0 0,-6 0-12 0,0 6-1 16,0 4-1-16,-6 0 0 0,-11 5 3 0,0 0 1 15,0 5 0-15,-11 0 0 0,-12 6 1 0,0-1 0 16,6 0 0-16,0 0 0 0,-17-5 1 0,12 0 1 16,-6-4 0-16,11-1 0 0,5-5-33 0,1 0 0 15,-12-5 0-15,12 0 0 16,11 0-89-16,-6-5-25 0,-11-5-5 0,6 5-764 0</inkml:trace>
          <inkml:trace contextRef="#ctx0" brushRef="#br0" timeOffset="14288.7313">1268 2808 1094 0,'0'0'97'0,"0"0"-77"0,0 0-20 0,0 0 0 15,0 0 138-15,5 15 24 0,-10 0 5 0,-1 5 1 16,17 0-60-16,-11 0-12 0,-11 6-3 0,0-6 0 16,5 10-48-16,-5-5-9 0,-1 0-3 0,1 0 0 15,-6 0-33-15,6 1 0 0,16-6 0 0,-5 0 0 16,-5-5-119-16,5-15-24 0,11 10-5 0</inkml:trace>
          <inkml:trace contextRef="#ctx0" brushRef="#br0" timeOffset="14411.747">1460 2597 518 0,'11'-35'23'0,"-11"15"5"0,-11-6-28 0,0 1 0 16,-1-5 0-16,7 5 0 0,-1 0 203 0,0 5 35 15,-5 0 7-15,5 5 2 0,6-1-151 0,0 16-31 16,0 0-5-16,0 0-744 16</inkml:trace>
        </inkml:traceGroup>
        <inkml:traceGroup>
          <inkml:annotationXML>
            <emma:emma xmlns:emma="http://www.w3.org/2003/04/emma" version="1.0">
              <emma:interpretation id="{B1CE7E20-AFC9-4DB5-9245-28A893169638}" emma:medium="tactile" emma:mode="ink">
                <msink:context xmlns:msink="http://schemas.microsoft.com/ink/2010/main" type="inkWord" rotatedBoundingBox="7183,2958 9006,2923 9045,4972 7223,500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200.5842">6137 3286 1267 0,'0'0'56'0,"0"0"12"0,-6-11-55 0,-5 1-13 0,11 10 0 0,0-10 0 16,11-5 157-16,1 5 29 0,5 0 6 0,5-5 0 16,12-5-89-16,11 5-19 0,12 0-3 0,11 0-1 0,5 0-67 0,1-5-13 15,11-1 0-15,5 6-667 16,6 5-129-16</inkml:trace>
          <inkml:trace contextRef="#ctx0" brushRef="#br0" timeOffset="16014.9445">6657 2888 1357 0,'0'0'29'0,"0"0"7"0,0 0 0 0,0 0 4 0,0 0-32 0,12-5-8 0,-1-5 0 0,0 0 0 15,6 0 70-15,0-5 13 0,0-10 2 0,11 0 1 16,-5 0-11-16,5 0-3 0,1-11 0 0,4 6 0 16,-4-5-26-16,-1 0-6 0,0-10 0 0,-5 4-1 15,0-4-24-15,-6 0-5 0,-6-5-1 0,-5-6 0 16,5 6 6-16,-11 5 1 0,-6-5 0 0,-5-1 0 0,0 1-16 0,-6 0 11 15,-6 5-11-15,0-1 10 0,-5 6-10 0,0 5 12 16,-1 0-12-16,1 5 12 16,0 9-1-16,5 1 0 0,1 5 0 0,-1 5 0 15,6 0-11-15,6 10 0 0,-6 0 9 0,0 5-9 0,6 5 0 0,-1 5 0 16,7 10 0-16,-7 6 0 0,1 9 0 0,5 5 0 16,6 15 0-16,-5 1 0 0,5 9 24 0,-6 0 1 15,-5 11 0-15,5 9 0 0,-5-4 23 0,-1-1 5 16,-5 1 1-16,-5 9 0 0,5-4-2 0,0-1 0 15,-6-4 0-15,1 4 0 0,5-9-41 0,0-1-11 16,5 0 0-16,7-4 0 0,-7-11 0 0,12 1 0 16,-5-6 0-16,5-5 0 15,-6 1-132-15,0-11-29 0,6 0-6 0,0-10-873 0</inkml:trace>
          <inkml:trace contextRef="#ctx0" brushRef="#br0" timeOffset="15592.3719">5803 2773 1638 0,'0'0'36'0,"-11"-10"7"0,5-5 1 0,1 5 3 0,-7 5-38 0,1 0-9 0,0-6 0 0,-6 11 0 15,0 0 95-15,-6 0 17 0,1 6 3 0,-12 4 1 0,0 5-72 0,-6 5-15 16,1 0-2-16,-1 15-1 16,0 5-26-16,1 6 8 0,5-6-8 0,0 0 0 0,6 5 0 15,5-5 0-15,6-4 0 0,6-1 0 16,11-5 0-16,0-10 0 0,0 0 0 0,11-10 0 0,-5 0 0 15,11-5 0-15,0 0-8 0,5-5 8 0,-5-10 0 0,6 0 0 16,5-10 8-16,0 0-8 0,1-5 23 0,5 0-1 0,0-5 0 0,5-1 0 16,-5 1-3-16,-6 0-1 0,6 0 0 0,-5-5 0 15,-1 5-18-15,0-6 0 0,-11-4 0 0,6 5 0 16,-6 5 0-16,-6 0 8 16,0-1-8-16,-5 1 0 0,-6 10 15 0,0 0-4 15,0 5-1-15,-6 10 0 0,-5 0-10 0,-6 5 0 16,6 5 9-16,-18 5-9 15,7 5-114-15,-12 10-27 0,-51 31-6 0,17-11-1 0</inkml:trace>
        </inkml:traceGroup>
        <inkml:traceGroup>
          <inkml:annotationXML>
            <emma:emma xmlns:emma="http://www.w3.org/2003/04/emma" version="1.0">
              <emma:interpretation id="{F55664D4-9BA8-4DA1-A6A5-161874DCE404}" emma:medium="tactile" emma:mode="ink">
                <msink:context xmlns:msink="http://schemas.microsoft.com/ink/2010/main" type="inkWord" rotatedBoundingBox="11237,2817 19603,2655 19635,4342 11270,450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7137.8837">9389 2939 748 0,'-23'-10'33'0,"18"10"7"0,-1 0-32 0,6 0-8 0,0 0 0 0,0 0 0 0,0 0 150 0,0 0 28 15,0 0 6-15,11-5 0 16,6 0-102-16,6-5-21 0,5-6-4 0,12-4-1 15,11 0-6-15,-1-5-2 0,7 0 0 0,5-10 0 16,0 10-23-16,1-6-5 0,-7 1 0 0,1-5-1 16,-6 5-11-16,-12 0-8 0,-5 0 9 0,-6-1-9 15,-5 1 9-15,-12 0-9 0,-5 5 8 0,-6-5-8 0,-6 0 11 0,-5 0-3 16,-6-6-8-16,-5 6 12 0,-1 5 1 0,-11 0 0 16,-6 0 0-16,6 15 0 0,1 0 11 0,-13 5 1 15,7 5 1-15,-7 10 0 0,13 0-2 0,-7 10 0 16,-5 0 0-16,5 5 0 0,0 5-12 0,1 5-2 15,-1 1-1-15,6 9 0 0,0 0-9 0,6 5 12 16,0 1-12-16,5-1 12 0,6 0-12 0,0 0 0 16,6 1 9-16,11-6-9 0,6 5 0 0,-1-5 8 15,12-4-8-15,12-1 0 0,5 0-71 0,11-10-18 0,0 0-4 0</inkml:trace>
          <inkml:trace contextRef="#ctx0" brushRef="#br0" timeOffset="17504.0791">10537 2707 460 0,'11'-40'20'0,"1"25"5"0,-7-10-25 0,7 0 0 0,-7 0 0 0,6 5 0 16,-5 5 251-16,5-6 45 0,1 6 8 0,-1 5 3 15,-5 5-188-15,-6 5-38 0,17 0-7 0,-6 5-2 16,0 10-31-16,6 5-6 0,0 1-2 0,0 9 0 0,-5 0-1 0,4 5-1 16,-4 0 0-16,-7 0 0 15,1 6-17-15,-6-6-3 0,-6 0-1 0,6 5 0 16,-11-5-10-16,0 1 12 0,-6-1-12 0,-6-10 12 0,6-5 0 0,0 0 0 15,-5-10 0-15,5 0 0 16,0 0 17-16,5-5 4 0,1-5 1 0,0-5 0 16,0 0 18-16,-1-5 4 0,7 0 1 0,-1-5 0 0,6-5-29 15,6-10-5-15,11-10-2 0,-1-1 0 0,7 1-21 16,5-5 8-16,12 0-8 0,0-6 0 0,5 6 0 0,0 0 0 16,12 0 0-16,-6 10 0 0,-1 4 0 0,1 6-8 15,0 10 8-15,-6 5-8 0,-5 10 8 0,-6 5 0 16,6 5 10-16,-12 5-10 0,6 5 0 0,-12 6 0 15,-5-1 0-15,6 5 0 0,-12 0 0 0,1 10 8 16,-1-5-8-16,12 1 0 16,-7 4-117-16,7-5-27 0,-6 5-4 0,6-5-2 0</inkml:trace>
          <inkml:trace contextRef="#ctx0" brushRef="#br0" timeOffset="17829.8066">13020 2134 1728 0,'-17'-35'76'0,"11"20"16"0,0-5-73 0,-11 0-19 0,6-5 0 0,-6 10 0 16,0 0 92-16,0 5 16 0,0-6 2 0,-5 6 1 15,-1 10-55-15,0 0-10 0,-11 5-2 0,-5 5-1 16,-1 21-27-16,-5-1-4 0,-6 10-2 0,-5 5 0 16,-7 11-2-16,7 4-8 0,-1 5 12 0,1 6-4 15,10-6 10-15,1-5 2 0,6 6 0 0,-1 4 0 16,17-10-10-16,6 1-2 0,0-6 0 0,12 0 0 0,5-4-8 0,0-6 0 16,11 5 0-16,6-10 0 0,6-10-20 0,-1 1 0 15,7-6 0-15,10 0 0 16,1-5-156-16,-1 0-30 0,46 5-6 0,-17-15-2 0</inkml:trace>
          <inkml:trace contextRef="#ctx0" brushRef="#br0" timeOffset="18134.0839">13235 2803 979 0,'22'-40'43'0,"-10"30"9"0,-1-5-41 0,6 5-11 16,0-6 0-16,-6 1 0 16,6 5 105-16,-6 5 19 15,-5 0 4-15,-6 5 1 0,0 0-25 0,0 0-4 16,0 0-2-16,-6 15 0 0,-11 5-70 0,0 11-13 15,0 4-3-15,-5 0-1 0,-6 0 3 0,-1 5 1 0,7-4 0 0,5 4 0 0,0 0-1 0,5-5 0 16,1-5 0-16,0 1 0 0,5-1-14 0,6-10 8 16,0 0-8-16,11-5 0 15,-5-5 12-15,5-5-4 0,1-10-8 0,5 0 12 16,5 0 8-16,7-5 2 0,-7-10 0 0,6-5 0 16,1 0 25-16,-1-6 5 0,0 1 0 0,1 0 1 15,-1 0-18-15,-11-10-4 0,5-1-1 0,-5 1 0 16,0 0 6-16,-5 0 0 0,-1 0 1 0,-5-1 0 15,-1 11-23-15,-5 5-5 0,-5 0-1 0,-1 10 0 16,0 0-8-16,-11 10 0 0,0 0 0 0,-11 5 0 16,0 10-129-16,-6 0-28 0,-6 5-6 0</inkml:trace>
          <inkml:trace contextRef="#ctx0" brushRef="#br0" timeOffset="18645.916">14728 2647 1429 0,'34'-25'63'0,"-17"15"13"0,-1-10-60 0,1 5-16 16,0-5 0-16,-5 0 0 0,-1-1 48 0,-5-4 6 16,-1 0 2-16,-5 5 0 0,-5-5 0 0,-7 0 0 15,1 10 0-15,-6 0 0 0,-11 0-2 0,0 4 0 0,-6 1 0 0,0 10 0 16,-6 10-32-16,-5 6-6 15,0-1-2-15,-6 15 0 0,0 0 2 0,0 5 0 16,-6 10 0-16,1 1 0 0,-1-1-8 0,6 5-8 0,6 5 11 16,0 6-11-16,-6-6 0 0,11 0 0 0,6 1 0 15,6-11 0-15,0-5 0 0,11-5 0 0,6 0 0 0,-1-4 0 16,12-11 0-16,6 0 0 0,5-10 0 0,1-5 0 16,5-5 12-16,5 0 1 0,6-10 1 0,6 0 0 15,12-10 11-15,-1 0 3 0,6-11 0 0,0-4 0 16,5 5-8-16,-5-10-2 0,0 0 0 0,0-11 0 15,-6 1-5-15,6-5-1 0,-6-11 0 0,6 1 0 0,-6-10 6 0,6-1 1 16,6-9 0-16,-6-11 0 16,0 11-19-16,0-1 0 0,-6-4 0 0,0 4 0 15,-5 11 8-15,-12 0-8 0,0-1 0 0,-5 16 0 0,-6 5 0 0,-6 9 0 16,0 11 0-16,-11 10 0 0,0 5 36 0,0 10 9 16,-11 5 3-16,0 10 0 0,-6 5-48 15,-6 10-21-15,-5 10 1 0,-6 10 1 0,6 1 19 0,-6 9 0 16,11-5 0-16,-5 5 0 0,0 6 0 0,11-1 0 15,-6 5-10-15,12-4 10 0,5 4 0 0,-5-5 0 16,5 1 0-16,6 4-8 0,0-5 8 0,0 6 0 0,0-6-9 0,6 0 9 31,-1 0-112-31,7-4-19 0,-1 4-3 0,-5-10-1 0</inkml:trace>
          <inkml:trace contextRef="#ctx0" brushRef="#br0" timeOffset="18835.8781">15531 2531 1911 0,'0'0'42'0,"0"0"9"0,0 0 1 0,0 16 2 0,0 4-43 0,0 0-11 0,-6 10 0 0,-5 0 0 16,5 5 79-16,0 0 13 0,1 6 4 0,-1-1 0 0,0 0-60 0,6 5-11 16,6-9-2-16,-6-1-1 15,6 0-22-15,-1-5-18 16,7-5 3-16,-1-5-669 0,6-5-133 0</inkml:trace>
          <inkml:trace contextRef="#ctx0" brushRef="#br0" timeOffset="18975.5246">15989 1928 1792 0,'0'0'40'0,"0"0"8"0,-17-5 1 0,17 5 1 0,0 0-40 0,0 0-10 15,0 0 0-15,0 0 0 0</inkml:trace>
          <inkml:trace contextRef="#ctx0" brushRef="#br0" timeOffset="19351.5097">16645 2280 1587 0,'45'10'70'0,"-17"0"15"0,6 0-68 0,0 10-17 0,0 6 0 0,0 9 0 16,6 5 85-16,-6 0 14 0,-12 0 2 0,1 11 1 15,-1-6-30-15,-10 5-5 0,-7-5-2 0,1 1 0 16,-12-6-1-16,1 0 0 0,-7 0 0 0,1-5 0 16,-6-9-29-16,6 4-7 0,-6-10 0 0,6 0-1 15,-6-5-15-15,5-5-4 0,1 0 0 0,5-5 0 16,6-5 10-16,0 0 2 0,0 0 0 0,0-20 0 15,6 5 6-15,5-10 2 0,1-5 0 0,5-5 0 16,0-1-28-16,5-4 0 0,1-5 0 0,5 0 0 16,6-6 0-16,0 1 0 0,6-10 0 0,-1 10 0 15,6 4 0-15,1 1 0 0,5 5 0 0,-6 15 0 0,0 5 0 0,-5 4 0 16,-6 6 0-16,-1 10 0 16,-4 5 0-16,-7 6-17 0,7 4 2 0,-12 10 1 0,5 0 14 15,-10 0-11-15,-1 10 11 0,0-5-10 0,-5 6 10 0,-1-1 0 16,-5 5 0-16,-5 0 0 15,5 0-156-15,-6-4-28 0,6 4-7 0,-5 0-1 0</inkml:trace>
        </inkml:traceGroup>
        <inkml:traceGroup>
          <inkml:annotationXML>
            <emma:emma xmlns:emma="http://www.w3.org/2003/04/emma" version="1.0">
              <emma:interpretation id="{A178F485-4B4A-4D6B-90DE-E1737D5FD7AA}" emma:medium="tactile" emma:mode="ink">
                <msink:context xmlns:msink="http://schemas.microsoft.com/ink/2010/main" type="inkWord" rotatedBoundingBox="22605,3805 22651,3805 22651,3844 22606,3845"/>
              </emma:interpretation>
              <emma:one-of disjunction-type="recognition" id="oneOf10">
                <emma:interpretation id="interp10" emma:lang="" emma:confidence="0">
                  <emma:literal>g.</emma:literal>
                </emma:interpretation>
                <emma:interpretation id="interp11" emma:lang="" emma:confidence="0">
                  <emma:literal>g ,</emma:literal>
                </emma:interpretation>
                <emma:interpretation id="interp12" emma:lang="" emma:confidence="0">
                  <emma:literal>g .</emma:literal>
                </emma:interpretation>
                <emma:interpretation id="interp13" emma:lang="" emma:confidence="0">
                  <emma:literal>g</emma:literal>
                </emma:interpretation>
                <emma:interpretation id="interp14" emma:lang="" emma:confidence="0">
                  <emma:literal>g /</emma:literal>
                </emma:interpretation>
              </emma:one-of>
            </emma:emma>
          </inkml:annotationXML>
          <inkml:trace contextRef="#ctx0" brushRef="#br0" timeOffset="20165.4001">20694 2592 1951 0,'0'0'43'0,"0"0"9"0,0 0 1 0,-6 10 2 0,-10 0-44 0,4 0-11 16,1 0 0-16</inkml:trace>
          <inkml:trace contextRef="#ctx0" brushRef="#br0" timeOffset="20000.3218">18607 2612 1324 0,'17'-15'118'0,"0"0"-94"0,-17 0-24 0,6-5 0 16,11-6 16-16,-6 6-2 0,-5 0 0 0,5 0 0 15,0-5 16-15,-5 0 3 0,0-5 1 0,-1 5 0 16,-5-1 24-16,0 1 5 0,6 0 1 0,-6 0 0 16,-6 0-52-16,1 5-12 0,-1 0 0 0,0 5 0 15,-5 5 51-15,5-1 7 0,-11 1 2 0,6 10 0 16,-6 0-45-16,-11 15-15 0,-12 1 9 0,1 14-9 16,5 5 0-16,-6 10 0 0,-5 5 0 0,-6 6 0 15,12-6 30-15,-1 0 1 0,6 1 0 0,6-1 0 0,11-5-31 0,0-5 0 16,11-10 0-16,0 6 0 0,1-6 11 0,5-5-11 15,11-10 12-15,0 0-12 0,1-10 21 0,5-5-2 16,0-5-1-16,5 0 0 0,12-10 19 0,0-5 4 16,-6 0 1-16,12-5 0 0,5-6-17 0,1 1-3 0,-1-5-1 0,6-5 0 15,-6 0-9-15,0-6-3 16,0 1 0-16,6 0 0 0,-5-5-9 0,4 9 0 16,1 6 0-16,0 5 0 0,-11 5 0 0,-1 5 0 15,1 15-11-15,-12 5 11 0,1 15 0 0,-7 5 0 16,-5 10 0-16,0 10-8 0,-6 6 8 0,-5 9 9 15,-17 5-1-15,-6 6-8 0,-6 4 0 0,-11 0 0 16,0 11 0-16,-11 4 0 0,-6-4 0 0,0-1 0 16,6 1 0-16,-12-1 0 0,1-15 58 0,5 1 5 15,0-6 1-15,0-5 0 0,-5-9-30 0,-1-6-6 16,6-5 0-16,0-5-1 0,12-10-11 0,-7-5-1 0,1-10-1 0,6 0 0 16,5-5 22-16,0-10 5 0,0 0 1 0,6-5 0 15,5-5-24-15,0-5-5 0,12-5-1 0,5-5 0 16,-5-1 0-16,22-4-1 0,6 0 0 0,12-5 0 15,-1-6-11-15,11 1 0 0,18 0-12 0,11-5 12 16,17-1-36-16,5-4 0 0,6 10 0 0,12-11 0 16,-6 11-176-16,-6 0-36 0,0 0-6 0</inkml:trace>
        </inkml:traceGroup>
      </inkml:traceGroup>
    </inkml:traceGroup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2:38.39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 6 1497 0,'0'0'66'0,"0"0"14"0,0 0-64 0,0 0-16 16,0 0 0-16,0 0 0 0,-5-10 96 0,5 10 15 15,0 0 3-15,0 0 1 0,0 0-83 0,0 0-16 16,0 10-3-16,0 6-874 16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3:00.95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E3E4940-8BE1-448D-A01A-E7BA78E82EE7}" emma:medium="tactile" emma:mode="ink">
          <msink:context xmlns:msink="http://schemas.microsoft.com/ink/2010/main" type="writingRegion" rotatedBoundingBox="1073,851 30866,-2 31267,13985 1474,14840"/>
        </emma:interpretation>
      </emma:emma>
    </inkml:annotationXML>
    <inkml:traceGroup>
      <inkml:annotationXML>
        <emma:emma xmlns:emma="http://www.w3.org/2003/04/emma" version="1.0">
          <emma:interpretation id="{DEA088BE-6382-42A7-82C3-08C78A199B14}" emma:medium="tactile" emma:mode="ink">
            <msink:context xmlns:msink="http://schemas.microsoft.com/ink/2010/main" type="paragraph" rotatedBoundingBox="1100,778 28199,448 28274,6582 1174,69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FCAB80-6A42-4C77-A3C1-F99559366C5C}" emma:medium="tactile" emma:mode="ink">
              <msink:context xmlns:msink="http://schemas.microsoft.com/ink/2010/main" type="inkBullet" rotatedBoundingBox="1100,835 2945,812 2966,2516 1121,2539"/>
            </emma:interpretation>
          </emma:emma>
        </inkml:annotationXML>
        <inkml:trace contextRef="#ctx0" brushRef="#br0">263 504 633 0,'0'0'56'0,"-17"0"-44"0,5-10-12 0,-10 5 0 0,5 0 63 0,5 0 10 31,12 5 3-31,-5-15 0 0,-1 5 40 0,6-5 9 15,11-5 2-15,6 5 0 0,6-10-54 0,5 5-10 16,6-16-3-16,0 6 0 0,6-5-3 0,5 0-1 16,0 5 0-16,0-5 0 0,12 4-22 0,-6 1-5 15,5 5-1-15,-5 5 0 0,0 0-16 0,0 5-3 16,0 5-1-16,-6 5 0 0,-16 5-8 0,10 5 0 16,6-5 0-16,-5 10 0 0,-12 5 0 0,-5 0 0 15,0 10 0-15,-7 5 0 0,1 0 0 0,-22 16 0 0,-18-1-9 0,1 15 9 16,-1 16 0-16,-17-6 0 0,-22 10 0 0,-11 6 0 15,-1 9 0-15,1-4 0 0,-1 4 0 0,-5-9 0 16,0-6 0-16,5-9 0 0,1-1 0 0,-1-10 0 16,6 1 0-16,6-11 0 0,22 0 0 0,7-4 0 15,-1-11 29-15,11 0 3 0,6 0 1 0,0 0 0 16,0-10-10-16,11-4-3 0,1-1 0 0,5-5 0 0,5 0-12 0,7 0-8 16,-1-5 10-16,12-5-10 15,5-5 12-15,6 0-3 0,11-10-1 0,12 0 0 16,5-10 3-16,6 0 0 0,11-10 0 0,-6-1 0 15,1 6-26-15,5-5-5 0,0 5 0 0,6-5-929 16</inkml:trace>
        <inkml:trace contextRef="#ctx0" brushRef="#br0" timeOffset="365.9027">1829 1118 1785 0,'0'0'159'0,"0"0"-127"16,-11-5-32-16,11 5 0 0,11-5 8 0,-11 5-8 0,-11-5 0 0,11 5 0 15,0 0 58-15,0 0 6 0,0 0 0 0,0 0 1 16,0 0-45-16,0 0-10 0,17 0-2 0,-17 0 0 15,-17 0-8-15,17 0 0 0,0 0 0 0,0 0 0 16,0 0 0-16,-11 15-12 0,-6-5 2 0,11 0 1 16,6-10 9-16,-17 10 0 0,-11 0 0 0,11 0 0 15,11 0 0-15,-5-5 0 0,-12 0 0 0,12 0 0 0,-1 0 8 16,12-5 0-16,0 0 0 0,-11 0 0 16,-6-5-8-16,17 5 8 0,0 0-8 0,0 0 8 15,-5-10 0-15,5 10 0 0,11-10 0 0,6 10 0 16,0 0-8-16,-17 0-12 0,0 0 4 0,17 5-609 15,11 10-122-15</inkml:trace>
      </inkml:traceGroup>
      <inkml:traceGroup>
        <inkml:annotationXML>
          <emma:emma xmlns:emma="http://www.w3.org/2003/04/emma" version="1.0">
            <emma:interpretation id="{50123151-A821-4CE3-914A-29A26D1EEAD4}" emma:medium="tactile" emma:mode="ink">
              <msink:context xmlns:msink="http://schemas.microsoft.com/ink/2010/main" type="line" rotatedBoundingBox="5286,727 28199,448 28228,2850 5315,3129"/>
            </emma:interpretation>
          </emma:emma>
        </inkml:annotationXML>
        <inkml:traceGroup>
          <inkml:annotationXML>
            <emma:emma xmlns:emma="http://www.w3.org/2003/04/emma" version="1.0">
              <emma:interpretation id="{FCE315AA-C19E-4F41-9C77-038646391012}" emma:medium="tactile" emma:mode="ink">
                <msink:context xmlns:msink="http://schemas.microsoft.com/ink/2010/main" type="inkWord" rotatedBoundingBox="5286,727 7484,700 7510,2845 5312,28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529.3302">4894 153 698 0,'0'-21'31'0,"0"11"6"0,-5 0-29 0,5-5-8 0,0-5 0 0,0 0 0 15,0 5 60-15,0 0 12 16,0-5 1-16,0 5 1 0,5-5-3 0,1 10-1 15,-6-11 0-15,6 6 0 0,-1 0-9 0,-5 15-1 16,0 0-1-16,0 0 0 0,12-5-22 0,-7-5-4 16,-5 10-1-16,0 0 0 0,12 10-9 0,-1 5-3 15,0 10 0-15,-5 6 0 0,-6-1-1 0,0 10-1 16,-6 5 0-16,1 11 0 0,-1-1 2 0,-5 10 1 16,-1 6 0-16,-5-1 0 0,0 5 13 0,0 6 2 15,-11 4 1-15,11 1 0 0,-5 4 4 0,5-4 1 16,-6-1 0-16,6-4 0 0,0 4-14 0,0-10-4 0,6 1 0 0,-1-6 0 15,7-4-15-15,-1-6-9 16,1-5 10-16,-1-10-10 0,6 1 0 0,-6-11 0 16,6 0-11-16,0-15-621 0,0-5-125 15</inkml:trace>
          <inkml:trace contextRef="#ctx0" brushRef="#br0" timeOffset="2965.2297">4380 208 345 0,'0'0'15'0,"0"0"4"0,-6-5-19 0,0-5 0 15,1 5 0-15,-7 0 0 0,7 0 139 0,-6 0 24 16,5-5 5-16,6 10 0 0,0 0-84 0,-6-5-18 15,-5 5-3-15,11 0-1 0,0 0-9 0,0 0-1 16,0 0-1-16,0 0 0 0,0 0-32 0,0 0-7 0,0 0 0 0,17-5-1 16,5 0 28-16,1-11 5 0,0 1 2 0,11 5 0 15,5 0-18-15,7 0-3 16,4-5-1-16,7 0 0 0,0 0 15 0,-1-5 2 0,12 5 1 16,-12 0 0-16,12 10-23 0,-5-10-5 0,-1 10-1 0,-6 0 0 15,1 5-13-15,-1 0-8 0,-5 5 8 0,0 0-550 16,-6 10-102-16</inkml:trace>
          <inkml:trace contextRef="#ctx0" brushRef="#br0" timeOffset="3623.2491">4199 1987 730 0,'0'0'32'0,"0"0"8"0,0 0-32 0,0 0-8 15,0 0 0-15,0 0 0 0,0 0 62 0,0 0 11 16,-6-5 3-16,6-5 0 0,-6-5-2 0,6 15 0 16,0 0 0-16,0 0 0 0,0-10-21 0,0 10-4 15,0 0-1-15,0 0 0 0,0 0-4 0,0 0-2 16,0 0 0-16,0 0 0 0,0 0-11 0,0 0-3 16,12-5 0-16,5 10 0 0,5 0-5 0,7-5-2 15,-1 5 0-15,6-5 0 0,5 0-2 0,7 0-1 16,5 0 0-16,5 0 0 0,1-5-10 0,5 5-8 15,6 0 12-15,-6-5-559 16,0 5-111-16</inkml:trace>
          <inkml:trace contextRef="#ctx0" brushRef="#br0" timeOffset="4149.4079">6370 716 752 0,'0'0'33'0,"0"-10"7"0,0-11-32 0,0 6-8 16,0 5 0-16,0 0 0 0,0 0 87 0,0 0 15 15,-11 0 3-15,0 5 1 0,0-10-34 0,-1 10-6 16,-10 0-2-16,-1-5 0 0,-11 10-35 0,6 5-7 16,0 0-2-16,-6 10 0 0,0 0-20 0,-6 5 0 15,-5 5 0-15,5 0 0 0,6 1 14 0,-5 4-2 16,5 0 0-16,6 5 0 0,-6 0 10 0,11 0 2 15,-5-4 0-15,11 4 0 0,5-5-24 0,1 5-18 16,0-10 3-16,5 0 1 0,6 1 14 0,6-6 0 16,5 5 0-16,0-5 0 0,6 0 16 0,6 5 0 15,5 0 0-15,-5 0 0 0,5-9 27 0,6 4 5 16,0 5 0-16,0-5 1 0,-6 0 4 0,1 0 1 0,-1 0 0 0,-6 5 0 16,-10 1-17-16,-1 4-3 0,-11-5-1 0,0 5 0 15,-11 0 15-15,5 0 2 0,-11 0 1 0,-6 1 0 16,-10 4-34-16,4 5-6 0,-5-5-2 0,6 0 0 15,-6 1-9-15,-5-1 0 0,-1-5 0 0,0 0 0 32,-5 0-29-32,0 0-5 0,0-4-1 0,-1-1-945 0</inkml:trace>
        </inkml:traceGroup>
        <inkml:traceGroup>
          <inkml:annotationXML>
            <emma:emma xmlns:emma="http://www.w3.org/2003/04/emma" version="1.0">
              <emma:interpretation id="{70A8816A-9C9C-4671-9700-AA0F1C9A5351}" emma:medium="tactile" emma:mode="ink">
                <msink:context xmlns:msink="http://schemas.microsoft.com/ink/2010/main" type="inkWord" rotatedBoundingBox="10259,1325 11345,1312 11357,2359 10272,237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937.3788">9996 675 889 0,'0'0'39'0,"0"0"9"0,11-5-39 0,-5-5-9 15,5 0 0-15,-5 0 0 0,-6 10 108 0,0-15 19 16,5 5 4-16,1-5 1 0,-12 5-52 0,6 0-9 16,0-5-3-16,-5 5 0 0,-1 5-6 0,-5 0-2 15,-6-15 0-15,5 15 0 0,-5-11-3 0,0 11-1 16,0 0 0-16,-11 5 0 0,0 5-38 0,-6 5-8 16,-6 1-2-16,-5 4 0 0,6 5-8 0,-12 10 0 0,0 5 0 0,0 10 0 15,-6 6 0-15,6 9 0 0,0 5-12 0,6 6 12 16,0-11 0-16,5 10 0 0,1-4 0 0,11-6 0 15,5 0 0-15,0-4 0 16,12-6 0-16,5-10 8 0,6 0-8 0,0-4 0 16,12-6 0-16,5 0 0 0,0-10 0 0,5-5 0 15,1-10 0-15,11-10 8 0,0 0 0 0,11-15-8 16,0 0 12-16,12-10-4 0,-1-11 0 0,6 1 0 0,1-10 0 0,-1 0 0 0,-6-6 4 0,1 1 0 31,-6-15 0-31,0-1 0 0,-6 1 5 0,0 0 2 0,-5 9 0 16,-12 11 0-16,0 5 10 0,-5 20 3 0,-6-1 0 0,-11 11 0 15,5 5 12-15,-11 10 2 0,0 0 1 0,0 20 0 16,-6 11-32-16,1 14-7 0,-1-5 0 0,-5 15-8 16,-6 1 0-16,11 4 0 0,-5 0 0 0,11 1 0 15,0-6 0-15,5 0-14 0,7 6 1 0,5-6 0 16,5-5-152-16,18 0-31 16,5-9-5-16</inkml:trace>
        </inkml:traceGroup>
        <inkml:traceGroup>
          <inkml:annotationXML>
            <emma:emma xmlns:emma="http://www.w3.org/2003/04/emma" version="1.0">
              <emma:interpretation id="{5CF30DB5-3552-4E10-9832-439B6CCD6904}" emma:medium="tactile" emma:mode="ink">
                <msink:context xmlns:msink="http://schemas.microsoft.com/ink/2010/main" type="inkWord" rotatedBoundingBox="13670,1031 19475,960 19499,2956 13694,302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215.4878">14475 223 1652 0,'0'0'36'0,"-17"-5"8"0,0 0 2 0,0 0 0 0,-11 0-37 0,5-5-9 16,-5 5 0-16,5 5 0 0,6 0 0 0,0 5 0 15,6 0 0-15,5 5 0 0</inkml:trace>
          <inkml:trace contextRef="#ctx0" brushRef="#br0" timeOffset="6542.3155">14865 494 748 0,'0'0'67'0,"0"0"-54"0,0-10-13 0,0 10 0 15,11-5 194-15,6 5 36 0,-5 5 7 16,10 10 2-16,1 6-151 0,-6 9-29 0,5 5-7 0,1 5 0 16,-6 10-7-16,0 1-1 0,0 9 0 0,0-5 0 15,-6 6 6-15,-5-6 1 0,5 0 0 0,1-5 0 16,-1-4-2-16,-6-6 0 0,7-5 0 0,-7-5 0 16,7 0 0-16,-1-9 0 0,-5-11 0 0,5 0 0 15,-11-10-31-15,11 10-6 0,-11-10-2 0,17-5 0 16,6 0 12-16,-6 0 2 0,6-10 1 0,-7-1 0 15,7-9 3-15,5 0 1 0,1-15 0 0,5 5 0 16,-6-5-1-16,11-6 0 0,1-4 0 0,5 5 0 16,1 0-12-16,-1-6-4 0,0 6 0 0,12-5 0 15,-12 5-83-15,0 9-17 0,0 1-3 0</inkml:trace>
          <inkml:trace contextRef="#ctx0" brushRef="#br0" timeOffset="5852.6088">13807 419 914 0,'0'0'40'0,"0"0"9"0,6-5-39 0,-6 5-10 16,6-10 0-16,-6-5 0 0,0 5 95 0,0 0 17 15,0 0 3-15,0-5 1 0,-6 5-27 0,0-6-5 16,1 1 0-16,-1 0-1 0,-5 0-15 0,-6 0-2 16,6 0-1-16,-6 0 0 0,0 5-29 0,-6 5-5 15,-5-5-2-15,-6 5 0 0,0 10-19 0,-6 5-10 16,1 0 10-16,-7 0-10 0,1 5 0 0,-6 5 0 15,-5-5 0-15,-6 15 0 0,5 1 15 0,-5 4-3 16,0 0-1-16,5 5 0 0,6 10-20 0,0-4-4 16,12 4-1-16,-1 0 0 0,6 6 14 0,11-16 0 15,1 5 0-15,11-5-9 0,5 0 9 0,0-9 0 16,6-1 0-16,6-5 0 0,5-5 9 0,0-5 4 0,12-10 1 0,0-5 0 16,-1-5-14-16,12-15 0 15,6 0 8-15,-1-5-8 0,7 0 0 0,5-11 0 16,0 6 0-16,5-10 0 0,1-5 16 0,-1 0 0 0,-5-1 0 15,0 1 0-15,-6 0 0 0,6 0 1 0,-6 4 0 16,1-4 0-16,-7 10-8 0,1 0-1 0,-6 15-8 0,-6 5 12 16,0-1-12-16,-11 16 0 0,0 5 0 0,-5 16 0 15,-7 4 0-15,-5 10 0 0,0 5 0 0,-11 10 0 16,5 6 0-16,-11 14 0 0,0 5 0 0,-11 11 0 16,0 4 9-16,-12 6-9 0,-5-1 8 0,0 6-8 15,-12 5 13-15,1-11-2 0,-12 1-1 0,5-1 0 16,7 1 8-16,-6-6 2 0,5-4 0 0,-5-11 0 15,5-10-4-15,1-4 0 0,5-11 0 0,6-5 0 16,5-15 5-16,0-10 1 0,7-4 0 0,4-6 0 16,1-5 11-16,5-5 3 0,-5-10 0 0,11-6 0 0,0-4-5 0,6-5-1 15,0-10 0-15,5-5 0 0,6-5-18 0,6-11-4 16,11-9-8-16,5 0 12 0,12-1-12 0,6 1 0 16,11 0-9-16,-1 9 9 15,13 1-28-15,-1 0 1 0,6-1 0 0,0 6 0 16,5 10-127-16,1-5-26 0</inkml:trace>
          <inkml:trace contextRef="#ctx0" brushRef="#br0" timeOffset="6056.2844">14260 695 1810 0,'0'0'40'0,"0"0"8"0,6 16 1 0,-6-1 3 0,0 10-42 0,0 5-10 0,0 10 0 0,0 10 0 15,-6 11 71-15,0-1 12 0,1 5 2 0,-1 1 1 16,0-6-20-16,-5 5-4 0,5-4-1 0,6-1 0 16,0 0-39-16,0-4-8 0,0 4-2 0,0-10 0 15,0-4-34-15,6-1-7 0,-6-10-2 0,6-5-997 16</inkml:trace>
          <inkml:trace contextRef="#ctx0" brushRef="#br0" timeOffset="6858.0021">16471 851 806 0,'0'0'72'0,"0"0"-58"15,0 0-14-15,0 0 0 0,0 0 170 0,0 0 31 16,11 10 7-16,1-10 0 0,-12 0-114 0,11 5-23 16,0-5-5-16,1-5-1 0,-1 0-46 0,0 0-10 15,1 0-1-15,-1-10-8 0,12 0 11 0,-6-5-11 16,0-5 10-16,-1 0-10 0,1 0 32 0,-5-6 0 15,-1 1 0-15,0 0 0 0,-5 0 16 0,-6 5 4 0,-6-5 1 16,1 5 0-16,-1-6-8 0,-11 11-1 0,6-5-1 0,-6 5 0 16,-6 5 8-16,1 10 1 0,-1-5 1 0,-5 10 0 15,-6 10-32-15,0 0-6 0,-6 15-2 0,6 0 0 16,0 10-13-16,0 1 0 0,0-1 0 0,-5 10 0 16,11 10 0-16,-1 1 0 0,1-6 0 0,11 5 0 15,0 6 0-15,11-16 0 0,1 10 0 0,10 0 0 16,1-4-81-16,11-6-10 0,0-5-1 15,6-5-937-15</inkml:trace>
          <inkml:trace contextRef="#ctx0" brushRef="#br0" timeOffset="7224.3445">17319 535 1267 0,'0'0'112'0,"6"10"-89"0,5 5-23 16,-5 5 0-16,5 10 77 0,1 0 11 15,-7 5 3-15,1 6 0 0,0 4 3 0,-1 0 1 16,-5 10 0-16,6-4 0 0,0-1-39 0,-6 0-7 16,0 0-1-16,5-4-1 0,-5-6-22 0,0-10-4 15,0 0-1-15,-5-10 0 0,-1 0-5 0,0 1-2 16,6-11 0-16,0-10 0 0,-11 5-2 0,0-10-1 0,-1 0 0 0,7-5 0 16,-7-6-10-16,7-4 10 0,5-10-10 15,0-5 10-15,0-10 7 0,11-6 2 16,0-4 0-16,1-5 0 0,5 5-5 0,5-6-1 15,12-4 0-15,6 5 0 0,5 9-13 0,0 6 0 0,6 5-12 16,0 10 12-16,-6-6 19 0,-5 21 10 0,-6 10 3 0,0 5 0 0,-6 5-20 16,0 5-3-16,-5 16-1 0,0-1 0 15,-6 10 7-15,5 5 1 0,-5 5 0 0,0 6 0 0,0-6-5 16,0 5-1-16,0 0 0 0,6 6 0 16,-6 4-10-16,5-5 0 0,7 1 0 0,-1-6 0 15,0 0-212-15,6-5-39 0,40 31-7 0,-12-36-2 0</inkml:trace>
        </inkml:traceGroup>
        <inkml:traceGroup>
          <inkml:annotationXML>
            <emma:emma xmlns:emma="http://www.w3.org/2003/04/emma" version="1.0">
              <emma:interpretation id="{96586D0F-F940-4922-973B-05C61236B360}" emma:medium="tactile" emma:mode="ink">
                <msink:context xmlns:msink="http://schemas.microsoft.com/ink/2010/main" type="inkWord" rotatedBoundingBox="21857,528 28199,451 28225,2598 21883,267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080.6052">22534 349 806 0,'0'0'72'0,"0"0"-58"16,0 0-14-16,0 0 0 0,0 0 141 0,0 0 26 16,0 0 5-16,11 15 0 0,0 10-52 0,-5 0-12 15,5 10-1-15,1 5-1 0,-1 1-21 0,-5-1-4 16,-1 10-1-16,1 0 0 0,0 6-12 0,-6-6-4 16,5-5 0-16,-5 5 0 0,-5 1-16 0,-1-6-4 15,6 0-1-15,-6-10 0 0,1-4-29 0,5-11-6 16,-6-5 0-16,6-5-8 0,0-10 28 0,0 0-2 15,0 0 0-15,0 0 0 0,6-10 14 0,5-5 4 16,-11-5 0-16,6-6 0 0,-1-4-26 0,7-5-5 0,5 5-1 0,0-15 0 16,0-1-3-16,11-4-1 15,0-5 0-15,6 5 0 0,6-1-8 0,-6 1-11 0,5 0 3 0,1 10 0 32,5-16-39-32,0 16-7 0,-5 0-2 0,5 5-741 0,-5 4-149 15</inkml:trace>
          <inkml:trace contextRef="#ctx0" brushRef="#br0" timeOffset="9493.1215">24038 645 1674 0,'6'-10'36'0,"-6"0"8"0,-6-5 2 0,1-5 2 0,-7 5-39 0,1-5-9 0,0 10 0 0,-6-10 0 16,0 4 40-16,-6 6 5 15,0 0 2-15,-5 0 0 0,-6 0-29 0,0 5-6 0,-5 5 0 0,-1 10-1 16,-5 0 1-16,0 10 0 0,-6-4 0 0,0 14 0 16,6 0 5-16,5 5 2 15,6 5 0-15,-6 0 0 0,12-4-5 0,0 4-1 16,5-5 0-16,6 0 0 0,12-5-13 0,-7 1 8 15,12-11-8-15,0 0 0 0,6 0 8 0,5-15-8 16,1 0 0-16,10-10 0 0,1-5 21 0,5-5-1 16,12-5-1-16,-1 0 0 0,7-6 13 0,-1 1 4 15,6-15 0-15,0 5 0 0,5-5-15 0,-5-1-2 16,0-4-1-16,-6 5 0 0,0 0-1 0,-5 5 0 0,-6 4 0 0,0 11 0 16,-6 5 10-16,-11 10 1 0,0 5 1 0,-6 10 0 15,1 5-29-15,-12 0 0 0,5 11 0 0,-5 9 0 16,-5-5-12-16,-7 5-9 0,7 10-2 0,-1 1-700 15,-5-1-140-15</inkml:trace>
          <inkml:trace contextRef="#ctx0" brushRef="#br0" timeOffset="8731.262">21748 429 403 0,'0'0'36'0,"0"-10"-36"0,5 0 0 0,7-5 0 16,-1-5 172-16,-5 5 28 0,5-5 6 0,0-1 1 16,1 1-73-16,-1 0-14 0,-5 0-4 0,-1 0 0 15,1 0-42-15,0 5-9 16,-6 5-1-16,5-5-1 0,-5 0-36 0,0 0-7 0,-5-6-2 0,-1 6 0 16,0-5 23-16,-5 10 5 0,0-5 1 0,-6 5 0 15,-6 0-31-15,0 0-7 0,1 0-1 0,-12 5 0 16,0 0 5-16,0 5 1 0,-6 0 0 0,1 0 0 15,-6 10 0-15,5 0 0 0,-5 5 0 0,-6 10 0 16,6 5-14-16,-1 11 0 0,1-1 0 0,0 10 0 16,0 5 0-16,11 1 0 0,5 9 0 0,1-5 0 15,0 1 0-15,5-6 0 0,23-5 0 0,0 5-10 16,0-9 10-16,6-1 0 0,5-10 8 0,12-5-8 0,-1-5 0 16,7-4 0-16,-12-11 0 0,5-5 0 0,7-5 8 0,4-10-8 15,1 0 8-15,0-21-8 0,0 6 23 0,0-10 0 16,6 5 0-16,-1-10 0 0,-5-1-3 0,6 1 0 15,5-5 0-15,0-5 0 0,-5-1-7 0,0-4-1 16,5-5-1-16,-6 5 0 0,1 4-11 0,0 6 0 16,-1 5 0-16,1 15 8 0,-6 0-8 0,-12 9 0 15,7 16 0-15,-12 16 0 0,0-1 0 0,-6 15 0 16,0 10-8-16,-11 10 8 0,0 6 0 0,-11 4 0 0,-12 10 0 0,1 11 0 16,-12-6 0-16,-6 16 0 15,0 4 0-15,-10 6 0 0,-7-6 0 0,-5 1 0 16,0-11 0-16,-6 1 0 0,6 4 0 0,-6-4 0 15,-6-16 0-15,12-5 0 0,5-4 0 0,-5-11 0 16,-6-5 8-16,12-10-8 0,22-5 26 0,0-9 3 16,-11-6 1-16,5-10 0 0,6 0-8 0,6-5-2 0,5-10 0 15,6-5 0-15,-11-6 9 0,17-4 2 0,5-5 0 16,6-5 0-16,11-10-10 0,6-6-1 0,12 1-1 0,16-10 0 16,11 0-19-16,7-1 10 0,4 1-10 0,7-5 8 15,-1-1-8-15,12 1-11 0,0-6 3 0,11 6 0 16,0 10-184-1,1 5-36-15,-1-16-7 0</inkml:trace>
          <inkml:trace contextRef="#ctx0" brushRef="#br0" timeOffset="10016.7746">24700 248 1609 0,'0'0'71'0,"-6"10"15"0,1 5-69 0,-1 10-17 16,-5 0 0-16,5 11 0 0,-5 4 71 0,-1 5 10 15,1 0 3-15,0 11 0 0,-1-16-7 0,7 10-1 0,-12 0 0 0,11 1 0 16,-5-1-29-16,5 5-7 0,0 1 0 0,-5-1-1 15,6-5-21-15,-1 0-4 0,0 1-1 0,1-6 0 16,-1-10 25-16,6 5 5 0,-11 1 1 0,5-11 0 16,0-5-29-16,1-5-6 15,-1 0-1-15,-5-5 0 0,5-5-8 0,0 0 8 16,-5-5-8-16,5 0 8 0,-5 0 0 0,11-5-8 16,-11 0 12-16,-1-5-4 0,7-5-8 0,-7-5 0 0,12-5 0 15,-5 0 0-15,10 0 0 0,-5-15 0 0,12-1 0 0,-7-14 0 16,12 0 0-16,0-5 0 0,6-6 0 0,0-4 0 15,5 0 0-15,0-6 0 0,6 1 0 0,6-1 0 16,-1 6 0-16,1 0 0 0,-1 4 0 0,12 1 0 16,-5 5 0-16,10 5 0 0,1-1 0 0,5 11 0 15,-11 15 0-15,5 0-11 0,1 5 1 0,-6 10 0 16,0 10 10-16,-12 10 8 0,-5-10-8 0,-5 15 11 16,-1 5-11-16,-11 5-12 0,-6 0 2 0,-17 10 1 15,1 6 28-15,-18-1 5 0,-5 0 2 0,-17 5 0 16,-12 0-42-16,1 1-9 0,-12-1-2 0,0 5 0 0,-6-5 14 0,1 6 2 15,-1-6 1-15,1 5 0 16,-1-10-118-16,6-4-23 0,6 4-5 0,6 0 0 0</inkml:trace>
          <inkml:trace contextRef="#ctx0" brushRef="#br0" timeOffset="10709.7405">26063-134 806 0,'0'0'72'0,"5"-15"-58"0,7 0-14 0,-1 0 0 0,-5-5 111 0,-1-5 19 15,7 4 4-15,-1 1 1 16,0 0-11-16,1 5-3 0,-1 0 0 0,-5 0 0 15,5 5-56-15,0 5-11 0,-11 5-2 0,12-10-1 0,-1 5-31 0,0 5-5 16,-11 0-2-16,0 0 0 0,0 0 41 0,0 0 8 16,12 5 2-16,-7 10 0 0,-10 5-52 0,5 5-12 15,-6 5 0-15,0 11 0 0,1-6 54 0,-7 10 8 16,-5 0 2-16,6 5 0 0,0 6-52 0,-1 4-12 16,-10 5 0-16,-1-4 0 0,6 4 0 0,0-5 12 15,-5 6-3-15,-1-1-1 0,0-5 0 0,6 6 0 16,-5-6 0-16,-1 11 0 0,-5-6-8 0,5 0 0 15,1 1 0-15,-1-1 0 0,-5-5 20 0,5 1 3 16,0-6 0-16,1-5 0 0,-1-10-15 0,6-4-8 0,0-6 10 0,0-5-10 16,6-10 0-16,5 0 0 15,1-5 0-15,5-10 0 0,0 0 12 0,0 0-3 16,0 0-1-16,11-20 0 0,6-10 20 0,6-10 3 16,5-6 1-16,6-9 0 0,11-5-32 0,0-6 0 15,12-9 0-15,5-5 0 0,0-1 0 0,6 6-13 16,6-6 1-16,5 6 0 0,-6 15 4 0,1-1 8 0,-6 16-13 0,0 10 5 15,-6 15 8-15,-6 0 9 0,-16 15-1 0,5 5-8 16,-11 10 0-16,0 10 0 0,-11 5-10 0,-6 10 10 16,0 0 0-16,-6 10 0 0,0 1 0 0,-11 9 0 15,0 0 0-15,-5 11 0 0,5-1 0 0,0 5 0 16,-6 1-18-16,0 4 4 0,6-4 1 0,12 4 0 16,10-10-159-16,6 1-32 0,52 49-7 15,-1-44-733-15</inkml:trace>
        </inkml:traceGroup>
      </inkml:traceGroup>
      <inkml:traceGroup>
        <inkml:annotationXML>
          <emma:emma xmlns:emma="http://www.w3.org/2003/04/emma" version="1.0">
            <emma:interpretation id="{574C8D1F-E373-49E7-A475-367DF7A070F1}" emma:medium="tactile" emma:mode="ink">
              <msink:context xmlns:msink="http://schemas.microsoft.com/ink/2010/main" type="line" rotatedBoundingBox="3302,3842 21956,3318 22049,6643 3396,7167"/>
            </emma:interpretation>
          </emma:emma>
        </inkml:annotationXML>
        <inkml:traceGroup>
          <inkml:annotationXML>
            <emma:emma xmlns:emma="http://www.w3.org/2003/04/emma" version="1.0">
              <emma:interpretation id="{F6321C3C-658F-4ECE-8C68-B8E4367DF983}" emma:medium="tactile" emma:mode="ink">
                <msink:context xmlns:msink="http://schemas.microsoft.com/ink/2010/main" type="inkWord" rotatedBoundingBox="3308,4037 8371,3895 8435,6160 3371,630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815.4196">5392 4481 1382 0,'-28'-15'30'0,"17"5"6"0,5 0 2 0,-5-5 2 0,-1 5-32 0,1-6-8 16,-6 1 0-16,0 0 0 0,0 5 92 0,-6 0 18 15,1-5 3-15,-1 0 1 0,-5 5-78 0,0 0-16 16,-1 0-4-16,1 0 0 0,5 5-8 0,-11 0-8 16,6 5 9-16,-6 0-9 0,0 5 0 0,0 0 8 15,6 10-8-15,-6 10 0 0,0 5 0 0,0 5 11 16,0 11-11-16,6 9 10 0,-6 5 22 0,6 6 4 0,0 9 0 0,-1-5 1 15,7 1-9-15,5-6-3 16,0 0 0-16,11 1 0 0,6-11-14 0,0-5-3 16,6-9-8-16,-1-1 12 0,12-10-12 0,-5-5 0 0,5-10 0 15,-6-10 0-15,12-10 11 0,-1-10-11 0,1-15 12 16,5-5-12-16,6-5 26 0,0-6-2 0,6-4 0 0,-6-5 0 16,5-6-13-16,-5 1-3 0,-6 0-8 0,6-6 12 15,-5 6-12-15,-1-5 0 0,0-1 8 0,0 1-8 16,1 10 0-16,-1 4 11 0,-5 16-11 0,-6 5 10 15,0 10 9-15,-1 5 1 0,-4 10 1 0,-1 15 0 16,-5 0-21-16,-1 20 0 0,7 0 0 0,-12 11 0 16,0 9 26-16,-6 0 4 0,0 5 1 0,6 1 0 15,-5 4-41-15,-1 0-8 0,6 6-2 0,0-6 0 16,0 5-134-16,0-4-27 0,0-6-6 0,6-5-1 0</inkml:trace>
          <inkml:trace contextRef="#ctx0" brushRef="#br0" timeOffset="12651.2778">2779 3737 622 0,'0'0'28'0,"0"0"5"0,0 0-33 0,-5-10 0 16,-1 5 0-16,-5-5 0 0,5 0 37 0,6 0 1 15,0-5 0-15,6 4 0 0,5-4 14 0,0 0 4 16,1 0 0-16,-1-5 0 0,6 0 12 0,-6-5 4 0,6-5 0 0,0 5 0 16,0 4 14-16,-6 1 3 0,1 0 1 0,-7 10 0 15,-5 10-38-15,0 0-7 16,0 0-1-16,0 0-1 0,0 0-19 0,0 0-3 15,-5 5-1-15,-7 5 0 0,1 5 5 0,-6 0 1 16,6 1 0-16,5-1 0 0,-11 0-5 0,12 5-1 0,-12-5 0 16,11 0 0-16,0 5 4 0,-5-5 0 0,0 5 0 0,-1 5 0 15,7 1-3-15,-7 4 0 0,1 10 0 0,-6 10 0 16,6 11 19-16,-12 4 3 0,1 10 1 0,-1 16 0 16,-11 14-20-16,6-4-3 0,-1 9-1 0,7-9 0 15,-7 5-1-15,1-11-1 0,6 1 0 0,-1-1 0 16,0-4-18-16,1-11 10 0,-1-5-10 0,0-4 8 15,12-11-8-15,-6-10 0 0,0 1 0 0,0-16 8 16,12 0-32-16,-7-15-6 0,7-5-2 0,5-15 0 16,0 0-164-16,0 0-34 0,11-25-6 15</inkml:trace>
          <inkml:trace contextRef="#ctx0" brushRef="#br0" timeOffset="12879.1343">2762 4295 403 0,'0'0'36'0,"0"0"-36"16,-5 5 0-16,-7 0 0 0,7 0 169 0,-1 5 27 16,-11 0 6-16,11 0 1 0,6-10-89 0,-5 10-18 15,-12 0-3-15,17 5-1 0,5-5-18 0,1 5-4 16,-6 1-1-16,0-16 0 0,17 10-21 0,0-5-5 16,11 5-1-16,6-10 0 0,6-5-6 0,5 0-2 15,12-5 0-15,-6 0 0 0,5-1-14 0,-5-4-4 16,0 0 0-16,-6 5 0 0,0-5-25 0,1 5-6 15,-7 0-1-15,1 5 0 16,-12 0-196-16,0 0-40 0</inkml:trace>
          <inkml:trace contextRef="#ctx0" brushRef="#br0" timeOffset="13217.5428">3582 3496 633 0,'12'-16'56'0,"-7"-4"-44"0,7-10-12 0,-7 0 0 15,1 0 125-15,5 0 23 16,-5 0 5-16,5-1 1 0,-5 6-33 0,0 5-6 16,-1 5-2-16,1 0 0 0,-6 5-23 0,5-5-5 15,-5 15-1-15,0 0 0 0,0-5-25 0,0 5-6 16,0 0-1-16,0 0 0 0,0 0-26 0,0 0-6 15,0 0 0-15,6 20-1 0,-6 10-2 0,-6 10 0 16,1 11 0-16,-12 14 0 0,0 20 12 0,-11 11 3 16,-1 4 0-16,-5 16 0 0,-5 5 9 0,-6 4 3 15,5 6 0-15,-5-5 0 0,5-11-32 0,1 1-12 16,5-10 8-16,5-1-8 0,1 1 0 0,11-11 8 0,0-4-8 0,11-6 0 31,1-9-81-31,-1-11-22 0,12-5-4 0,-1-14-900 0</inkml:trace>
          <inkml:trace contextRef="#ctx0" brushRef="#br0" timeOffset="14368.46">6059 4360 1450 0,'6'-30'64'0,"-6"30"14"0,0 0-62 0,17-10-16 16,0 10 0-16,-6 0 0 0,1 10 121 0,-1 5 22 16,0 5 4-16,6 0 1 0,0 11-59 0,0 4-11 15,-11 0-2-15,-1 10-1 0,7-5-51 0,-7 6-9 16,1-11-3-16,0 5 0 0,-6 0-12 0,0-5 8 15,0 1-8-15,-6-1 0 0,-5-5 10 0,5-5-10 0,0 0 10 0,1-10-10 16,-6 0 9-16,5-5-9 0,6-10 8 0,0 0-8 16,-11-5 38-16,-1 5 2 0,7-5 1 0,-7-5 0 15,7-10-20-15,5-5-4 0,-6 0-1 0,6 0 0 16,6-15-6-16,-1 4-2 0,1-4 0 0,11-5 0 16,11-5-8-16,6-1 0 0,0-4 0 0,11 5 0 0,1 0 0 0,4 4 0 15,-4 11 0-15,5 5 0 16,-12 0 0-16,6 10 0 0,-11 10 0 0,0 10 0 15,0 0 0-15,-6 10 0 0,6 5 0 0,-11 5 0 16,0 5 0-16,-1 5 0 0,-5 10 0 0,0-4 0 0,-11 9 0 0,5 0 0 0,-11-10 0 0,-5 6 0 31,-1-1 0-31,6-5 0 0,-6-5 0 0,1-5 0 16,-7 0 0-16,1 0 0 0,5-4 0 0,1-1 0 16,-1-10 8-16,-5 0-8 0,11-10 0 0,0 0 8 0,0 0-8 15,0 0 0-15,0 0 0 0,0 0 0 0,0 0 0 0,0 0 8 16,0 0-8-16,0 0 0 0,5-15 0 0,7 0 0 15,-7 0 0-15,12-11 0 0,0 1 0 0,6-10 0 16,-1 0 0-16,7-5 0 0,-1-1 0 0,0-4 0 16,1 5 0-16,-1-10 0 0,0-1-9 0,6 11 9 15,-6 5-12-15,1 5 12 0,-7 10 0 0,1 10 0 16,-6 0 0-16,0 10 0 0,-6 5 0 0,0 10 0 16,1 10 9-16,-12 5-9 0,5 5 8 0,-5 6-8 0,0-1 0 0,0 5 8 15,-5 0-8-15,5 0 0 16,5 1 9-16,1-6-9 15,-6 5-54-15,0 5-15 0,11-4-3 0,-5-6-1016 0</inkml:trace>
        </inkml:traceGroup>
        <inkml:traceGroup>
          <inkml:annotationXML>
            <emma:emma xmlns:emma="http://www.w3.org/2003/04/emma" version="1.0">
              <emma:interpretation id="{982CF80A-1574-4F94-9AD4-FDC2AE4621C7}" emma:medium="tactile" emma:mode="ink">
                <msink:context xmlns:msink="http://schemas.microsoft.com/ink/2010/main" type="inkWord" rotatedBoundingBox="9093,3680 14115,3538 14180,5855 9158,599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711.3017">8373 3863 1969 0,'-17'-11'43'0,"11"6"9"0,-5 0 1 0,-1 0 3 0,1 0-44 0,5 0-12 16,6 5 0-16,0 0 0 15,-11 10-23-15,5 5-6 0,6 6-2 0</inkml:trace>
          <inkml:trace contextRef="#ctx0" brushRef="#br0" timeOffset="15085.509">8831 4581 1152 0,'11'21'102'0,"-11"-21"-82"0,0 0-20 0,6 10 0 15,5 0 117-15,6 0 19 0,5 0 4 0,-5 0 1 16,6-10-57-16,0-5-11 0,11-5-2 0,-6-10-1 15,6 0-15-15,0-11-3 0,0-9-1 0,5-5 0 16,7-10-15-16,-7-6-2 0,6-4-1 0,-5 0 0 16,0-6 8-16,-1-4 2 0,-5-1 0 0,0 1 0 15,0-16-9-15,-6 1-2 0,-5-1 0 0,-1 1 0 16,-5 0-24-16,6-1-8 0,-6 11 0 0,-6-1 0 16,1 6 0-16,-1 9 0 0,-5 6 0 0,-1 10 0 15,-5 10 10-15,0 9-2 0,0 6 0 0,-5 15 0 0,-1 5 4 16,-5 5 0-16,-6 10 0 0,0 15 0 0,0 11-12 15,-12-1 0-15,1 10 0 0,0 15 0 0,-6 11 0 0,6 4 8 16,-6 1-8-16,5 9 12 0,-4 0 5 0,10 6 2 16,0-1 0-16,1 1 0 0,-1-6 6 0,12 1 2 15,-6 4 0-15,5-4 0 0,1-1-6 0,6 1-1 16,-1-6 0-16,6 1 0 0,0-6-20 0,0-5 0 16,0 1 0-16,6-6-8 15,-1-5-192-15,1-4-37 0</inkml:trace>
          <inkml:trace contextRef="#ctx0" brushRef="#br0" timeOffset="14571.1153">8078 4360 1609 0,'-22'0'71'0,"16"5"15"0,1 0-69 0,5 0-17 0,-12 10 0 0,7 6 0 16,5 4 96-16,-6 0 16 0,6 5 4 0,0 5 0 16,0 5-36-16,0 1-6 0,0-6-2 0,0 5 0 15,0-5-30-15,6 0-6 0,-1 6-2 0,-5-1 0 16,6-5-34-16,0-5 0 0,-1 0 0 0,6-5-707 16,-5 1-148-16</inkml:trace>
          <inkml:trace contextRef="#ctx0" brushRef="#br0" timeOffset="15290.7664">10052 3953 2113 0,'0'0'93'0,"0"-5"20"0,0-5-90 0,6 5-23 0,5-5 0 0,0 5 0 16,1 0 59-16,5 5 7 0,11-10 2 0,6 0 0 15,6-5-40-15,10 0-7 0,7-6-1 0,5-4-1 16,-5 0-2-16,11 0 0 0,-6 5 0 0,6 0 0 31,-6-5-114-31,-6 5-23 0,-5-6-5 0,0 6-536 0,-11 5-107 0</inkml:trace>
          <inkml:trace contextRef="#ctx0" brushRef="#br0" timeOffset="15504.5671">11212 2767 633 0,'-29'10'56'0,"24"-5"-44"15,-12 0-12-15,5 10 0 0,1 5 239 0,-6 5 45 16,0 10 10-16,0 5 2 0,-5 6-140 0,-1 4-27 16,0 10-5-16,-5 6-2 0,0 4-22 0,-6 5-4 15,0 11 0-15,-6 9-1 0,-5 1-24 0,0-6-5 16,0 6-1-16,-6 4 0 0,5 1-53 0,7-5-12 15,5 4 0-15,0-4 0 16,0-1-103-16,6-9-21 0,-1-6-4 0</inkml:trace>
          <inkml:trace contextRef="#ctx0" brushRef="#br0" timeOffset="15835.3189">11330 4159 1764 0,'12'10'78'0,"-12"0"16"0,0 5-75 0,0 10-19 0,-6 11 0 0,0 4 0 16,1 10 68-16,-7 5 11 0,1 6 1 0,0-1 1 15,-1 0-39-15,1 1-8 0,0-1-2 0,0 0 0 16,-1-4-9-16,7-6-3 0,-1 0 0 0,6-5 0 16,0-9-20-16,6-11 0 0,-1 0 0 0,7-10 0 15,-1-5 0-15,6 0 9 0,0-15-1 0,5-5-8 16,-5 0 25-16,12-5-1 0,-1-10-1 0,6 0 0 0,0-6 18 0,0-4 4 15,-6-5 1-15,0 5 0 0,1-5-22 0,-7-6-4 16,-5-4 0-16,-6-5-1 0,1 0-5 0,-7-1-1 16,-5-9 0-16,0 10 0 0,-11 4-5 0,0 6-8 15,-6 0 11-15,0 0-11 0,-11 9 20 0,-1 11-2 16,7 0-1-16,-7 0 0 16,1 15-38-16,5-5-8 0,1 5-2 0,-1 5 0 15,1 0-113-15,5 5-22 0,-6 10-5 0</inkml:trace>
          <inkml:trace contextRef="#ctx0" brushRef="#br0" timeOffset="16280.4702">12371 4109 1728 0,'-11'-20'76'0,"11"20"16"0,0 0-73 0,0 0-19 0,0 0 0 0,0 0 0 15,0 0 92-15,22 10 16 0,-5 10 2 0,6 5 1 16,-6 10-55-16,-6 5-10 0,0 1-2 0,-5 9-1 16,-12-5-24-16,1 5-5 0,-1 1-1 0,-11-11 0 15,6 0-13-15,-12-5 9 0,1-4-9 0,5-6 8 16,-6 0 25-16,0-10 5 0,6 0 1 0,6-5 0 15,-6-5-13-15,6-5-2 0,0 0-1 0,5-5 0 0,-5 0-11 0,5 0-1 16,0-10-1-16,6-5 0 0,0 0 18 16,0-10 3-16,6-6 1 0,5-4 0 0,6 0-32 0,6-10 0 0,5 4 0 0,12-4-10 15,5-15 10-15,0 4 0 16,6 6 10-16,6 0-10 0,-6 5 0 0,5 9-15 16,-5 6 2-16,-6 10 0 0,6 0 13 0,-11 15 8 15,-12 0 0-15,0 15-8 0,-5 5 13 0,-6 10-4 16,-6 5-1-16,-5 10 0 0,-1 0-8 0,-5 11 0 15,0-1 0-15,6 0 8 0,-6 5-8 0,6 1 0 16,-1-1 0-16,7 0 8 16,-1 1-56-16,0-6-11 0,-5-5-2 0,11 0-714 15,0-10-142-15</inkml:trace>
        </inkml:traceGroup>
        <inkml:traceGroup>
          <inkml:annotationXML>
            <emma:emma xmlns:emma="http://www.w3.org/2003/04/emma" version="1.0">
              <emma:interpretation id="{5FAD43D9-E694-415D-8B9F-9EC6A7A2079B}" emma:medium="tactile" emma:mode="ink">
                <msink:context xmlns:msink="http://schemas.microsoft.com/ink/2010/main" type="inkWord" rotatedBoundingBox="14869,4209 18148,4116 18187,5512 14909,560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7066.7158">15267 4049 1843 0,'-17'-10'40'0,"11"4"9"0,-5 1 2 0,-1 0 1 0,1-10-42 0,-6 5-10 0,6 5 0 0,-12-5 0 0,0 5 98 16,-5 5 18-16,-6 0 3 0,-5 5 1 15,5 0-88-15,-12 5-16 0,-4 0-4 0,4 10-1 0,-10 1-11 0,11 4 0 16,-6 5 0-16,5 0 0 16,1 10 0-16,6 5 0 0,-1 1 0 0,12-1 0 0,-1 0 0 0,7 0 0 15,5-4 0-15,11-11 0 0,1 0 0 0,5-5 0 16,0-10 0-16,5 0 0 0,7-10 0 0,4 0 0 16,1-5 0-16,12-10 0 0,-1-5 0 0,12-5 0 15,-1-5 0-15,6 0 0 0,1-10 0 0,5-1 10 16,-6-4-2-16,6 0-8 0,0-10 15 0,-1-1-4 15,1 1-1-15,0 5 0 0,-5 0 23 0,-7 10 5 16,1-1 1-16,-6 11 0 0,-6 10-2 0,-5 0 0 16,-6 10 0-16,-1 5 0 0,-4 0-15 0,-1 15-3 15,-11 0-1-15,0 10 0 0,0 11-18 0,0 4 10 16,-6 0-10-16,1 10 8 0,-1 0-8 0,6 1 0 16,0 4 0-16,11 0-812 0,-5 1-154 0</inkml:trace>
          <inkml:trace contextRef="#ctx0" brushRef="#br0" timeOffset="16503.8845">13932 4008 230 0,'-23'0'10'0,"23"0"2"0,0 0-12 0,0 0 0 0,0 0 0 0,-5 10 0 0,-7 11 439 0,1 9 85 16,5 10 16-16,-5 0 4 16,5 0-370-16,-5 6-74 0,5 4-16 0,-5 5-2 15,5-5-37-15,1 1-7 0,-7-1-2 0,7-5 0 16,-1 5-27-16,6-9-9 0,-6-6 0 0,1-5 0 15,5 0-95-15,0-10-25 0,0 5-6 0,0-9-1 16</inkml:trace>
          <inkml:trace contextRef="#ctx0" brushRef="#br0" timeOffset="16660.85">14362 3380 2156 0,'0'0'48'0,"0"0"9"0,-6-10 3 0,6 10 0 0,0 0-48 0,0 0-12 0,-11 10 0 0,5 0 0 32,0 10-66-32,1 0-15 0,5 5-3 0</inkml:trace>
          <inkml:trace contextRef="#ctx0" brushRef="#br0" timeOffset="17460.2183">16098 3792 1566 0,'6'-25'69'0,"-6"25"15"0,0 0-68 0,0 0-16 0,0 0 0 0,0 0 0 15,0 0 130-15,0 0 22 0,11 10 5 0,0 0 1 0,-5 10-48 0,-1 0-10 0,1 11-1 0,0 4-1 16,-6 0-27-16,0 5-6 0,5 5-1 15,-5 1 0 1,-5 4-35-16,5-10-7 0,0 5-2 0,0-4 0 16,0-6-12-16,0-5-8 0,0 0 8 0,0-5-8 15,0 0 0-15,0-10 0 0,0 1 0 0,0-16 0 0,0 0 11 0,0 0-3 0,0 0 0 0,0 0 0 16,0 0 20-16,5-11 3 0,12-9 1 0,-5-10 0 16,5 0-32-16,5-5 0 0,1-10 0 15,11-6 0-15,0 1 0 0,11-5 0 16,0-1 0-16,6 1 0 0,11 5 0 0,-5 5 0 15,0 4 0-15,-1 6 0 0,1 5 0 0,-12 10 0 16,-6 5 0-16,-5 10 0 0,-11 0 0 0,0 15 0 16,-12 5 0-16,0 10 0 0,1 0 12 0,-7 10-3 15,-5 1-1-15,6 4 0 0,-6 5-8 0,6-5 0 16,-1 11 0-16,6-1 0 16,-5 5-97-16,11 0-22 0,0-4-4 0,0 4-685 15,6-10-136-15</inkml:trace>
        </inkml:traceGroup>
        <inkml:traceGroup>
          <inkml:annotationXML>
            <emma:emma xmlns:emma="http://www.w3.org/2003/04/emma" version="1.0">
              <emma:interpretation id="{A6BB488D-609F-4943-A560-7375939D7C5D}" emma:medium="tactile" emma:mode="ink">
                <msink:context xmlns:msink="http://schemas.microsoft.com/ink/2010/main" type="inkWord" rotatedBoundingBox="20846,3693 21965,3662 22049,6643 20929,667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8495.6924">19757 3687 1904 0,'11'-10'42'0,"-16"-6"9"0,-7-9 1 0,7 0 1 0,5-5-42 0,0-5-11 16,-6-5 0-16,6-1 0 16,11-9 56-16,1 5 8 0,-1-5 3 0,12-1 0 15,-1 6-48-15,18-5-10 0,22 5-1 0,0-6-8 16,-11 6 8-16,17 5-8 0,11 5 0 0,6 5 0 15,-17 4 0-15,5 6-12 0,-10 0 0 0,4 10 0 16,-4 5 20-16,-12 10 4 0,-18 5 0 0,1 5 1 16,12 0 4-16,-12 10 1 0,-12-4 0 0,-10 4 0 15,-12 0-18-15,5 10 8 0,6 0-8 0,-11 10 0 16,-5 6 20-16,-12 4-2 0,-6 10-1 0,-5 6 0 16,0-1 44-16,-12 6 9 0,-5-6 2 0,0 0 0 0,-6 1-17 15,5-6-3-15,7 0-1 0,-1 1 0 0,-5-1-35 0,11 0-6 16,0-4-2-16,12 4 0 0,10 0-8 0,1 6-17 0,-6-11 4 0,6 6-807 31,-1-11-160-31</inkml:trace>
          <inkml:trace contextRef="#ctx0" brushRef="#br0" timeOffset="18929.7004">19995 5813 2127 0,'0'0'47'0,"0"0"9"0,0 0 3 0,0 0 1 0,0 0-48 0,0 0-12 15,0 0 0-15,0 0 0 0,16 10 51 0,-16-10 8 16,0 0 1-16,0 0 1 16,0 0-18-16,0 0-4 0,17 5-1 0,-17-5 0 0,-17 5-24 0,12 0-5 15,5-5-1-15,0 0 0 0,0 0-8 0,0 0 0 16,-6 5 0-16,6-5 0 0,0 0 0 0,0 0 0 15,-17 5 8-15,17-5-8 0,0 0 20 0,0 0 1 16,0 0 1-16,0 0 0 0,0 0-22 0,0 0 0 16,0 0 0-16,0 0 0 0,0 0 0 0,0 0 0 15,17-5 0-15,0 5 0 16,-17 0-179-16,17 0-33 0</inkml:trace>
        </inkml:traceGroup>
      </inkml:traceGroup>
    </inkml:traceGroup>
    <inkml:traceGroup>
      <inkml:annotationXML>
        <emma:emma xmlns:emma="http://www.w3.org/2003/04/emma" version="1.0">
          <emma:interpretation id="{F405F5A5-48E8-49C5-BBF7-BAD6518B13E3}" emma:medium="tactile" emma:mode="ink">
            <msink:context xmlns:msink="http://schemas.microsoft.com/ink/2010/main" type="paragraph" rotatedBoundingBox="1483,8478 31025,6766 31249,10634 1707,123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1CA848-7C6F-4C88-8CE2-EC5CBE21CDBB}" emma:medium="tactile" emma:mode="ink">
              <msink:context xmlns:msink="http://schemas.microsoft.com/ink/2010/main" type="line" rotatedBoundingBox="1483,8478 31025,6766 31249,10634 1707,12346"/>
            </emma:interpretation>
          </emma:emma>
        </inkml:annotationXML>
        <inkml:traceGroup>
          <inkml:annotationXML>
            <emma:emma xmlns:emma="http://www.w3.org/2003/04/emma" version="1.0">
              <emma:interpretation id="{99BE9BF9-9296-42AE-96C9-D5482187B55D}" emma:medium="tactile" emma:mode="ink">
                <msink:context xmlns:msink="http://schemas.microsoft.com/ink/2010/main" type="inkWord" rotatedBoundingBox="1529,9277 3853,9143 3949,10793 1625,1092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1849.9377">1235 8457 1267 0,'-39'-15'112'0,"39"15"-89"15,0 0-23-15,-6-5 0 0,-5-5 42 0,-1 5 4 16,12 5 1-16,0 0 0 0,0 0 22 0,0 0 5 16,-5-10 1-16,5 10 0 0,0 0-23 0,0 0-4 15,0 0 0-15,0 0-1 0,0 0-4 0,0 0-1 0,0 0 0 0,0 0 0 16,-12 10-11-16,7 5-3 0,10 0 0 0,-10 10 0 15,-6 6 0-15,5 14-1 0,6 10 0 0,0 5 0 16,6 11 5-16,-12 4 2 0,-5 1 0 0,5 4 0 16,6 1 2-16,-11-1 0 0,-12-5 0 0,12 1 0 15,11-6-15-15,-6 1-2 0,-11-6-1 0,0-5 0 16,6-10-18-16,5-9 0 0,6-1 0 0,-6-5 0 16,-11-10-10-16,12-10-6 0,16-5 0 0,-11-10-1 15,-6 5-182-15,6-5-36 0,12-5-7 0,5-5-616 16</inkml:trace>
          <inkml:trace contextRef="#ctx0" brushRef="#br0" timeOffset="22354.3219">585 8623 230 0,'0'0'20'0,"0"0"-20"16,-11-10 0-16,5 0 0 15,6 10 182-15,0 0 32 0,-11-5 6 0,5 0 2 16,6 5-98-16,0 0-19 0,0 0-4 0,0 0-1 15,0 0-39-15,0 0-8 0,0 0-1 0,17-10-1 16,-6 0 0-16,12 5 0 0,5-5 0 0,6 0 0 16,6 0-4-16,-1 0-1 0,7 0 0 0,10-5 0 0,18 4-21 0,-7-4-4 15,-21 0-1-15,5 5 0 0,16 0-12 0,-10 5-8 16,-17-5 10-16,5 5-10 0,-6 5 0 0,1-5 0 16,0 5 0-16,-12 0-10 15,-11 0-19-15,6 0-4 0,10 0-1 0,-16 5 0 16,-17-5-17-16,17 5-3 0,6 5-1 0,-6 0-722 15</inkml:trace>
          <inkml:trace contextRef="#ctx0" brushRef="#br0" timeOffset="22760.0395">494 9981 752 0,'0'0'33'16,"0"0"7"-16,0 0-32 0,0 0-8 0,0 0 0 0,0 0 0 15,0 0 77-15,0 0 14 0,0 0 2 0,0 0 1 0,0 0-14 0,0 0-4 16,0 0 0-16,0 0 0 16,17 10-6-16,-17-10-2 0,0 0 0 0,0 0 0 15,6 15-6-15,0-5-2 0,-6-10 0 0,11 10 0 16,-5 5-16-16,5-5-3 0,6 0-1 0,0-5 0 0,0 0-8 0,6 0-1 16,5 0-1-16,11-5 0 0,12 5-10 0,6-10-3 15,-12-5 0-15,17 0 0 0,17 0-17 0,-5-5 10 16,-6 0-10-16,0 0 8 15,5-5-85-15,1-1-18 0,-6 1-3 0</inkml:trace>
          <inkml:trace contextRef="#ctx0" brushRef="#br0" timeOffset="23157.0367">2745 8583 1670 0,'-17'-10'148'0,"6"5"-118"0,0-5-30 0,-1 5 0 15,1 0 40-15,-11 10 3 0,-12-5 0 0,5 5 0 16,12 5-33-16,-5 5-10 0,-18 0 0 0,1 10 0 15,-1 0 0-15,0 0 0 0,1 11 0 0,-1-6 0 16,-11 5 0-16,12 0 0 0,10 5 0 0,1-4 0 16,-11-1 0-16,10 5 0 0,24-5 0 0,-1-5 0 0,6 1 0 0,6-1 0 15,5-5 0-15,12 0 0 0,5-5 0 0,-6 0 0 16,-10-5 0-16,10 5 0 0,7-5 0 0,-1 1 12 16,-5-1-1-16,-1 5 0 0,1 5 30 0,-6 0 7 15,5-5 0-15,-10 10 1 0,-18 0 11 0,6 6 1 16,6-1 1-16,-6 0 0 0,-12 0-30 0,-5 5-5 0,0-4-2 0,0 4 0 15,-5 0 3-15,-12 0 0 16,-11 0 0-16,-1 1 0 0,13-6-20 0,-13 0-8 16,-16 5 0-16,11-10 8 15,12-4-141-15,-1-6-29 0,6-5-6 0</inkml:trace>
        </inkml:traceGroup>
        <inkml:traceGroup>
          <inkml:annotationXML>
            <emma:emma xmlns:emma="http://www.w3.org/2003/04/emma" version="1.0">
              <emma:interpretation id="{CEDB4107-BC44-49BA-9094-0A87CE739F73}" emma:medium="tactile" emma:mode="ink">
                <msink:context xmlns:msink="http://schemas.microsoft.com/ink/2010/main" type="inkWord" rotatedBoundingBox="5639,8237 9198,8031 9345,10570 5787,1077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3867.5773">5777 7929 864 0,'0'-10'76'0,"0"-5"-60"0,0 0-16 0,0 5 0 15,-6-5 148-15,6 10 26 0,0 5 6 0,0 0 0 16,-11-5-32-16,5 5-8 0,-5 10 0 0,-1 10-1 16,1 5-73-16,-12 16-14 0,1 9-4 0,-6 5 0 15,-1 10-9-15,-10 11-3 0,-7 9 0 0,1 11 0 16,0 9 9-16,-6-4 2 0,0 10 0 0,-5-1 0 0,-1-4-23 0,1 4-4 16,-1 6 0-16,0-10-1 0,1-1-10 0,5-9-1 15,0-6-8-15,0-9 12 0,12-6-28 0,-1 0-5 16,6-14-2-16,6-6 0 15,5-15-187-15,1-5-38 0</inkml:trace>
          <inkml:trace contextRef="#ctx0" brushRef="#br0" timeOffset="23621.6797">4781 8749 1249 0,'0'0'55'0,"-17"5"12"0,0 0-54 0,0 0-13 16,-5 0 0-16,10 10 0 0,1-5 100 0,0 5 18 16,0-5 3-16,11 0 1 0,5 5-46 0,1-5-8 15,11 6-3-15,0-6 0 0,5 0-10 0,7-5-3 16,5 0 0-16,5-5 0 0,12 0-8 0,0-5-3 16,6-5 0-16,-1 0 0 0,6 0-28 0,1-1-5 15,-7-4-8-15,1 5 11 16,-6-5-36-16,-1 5-7 0,-4 0-2 0,-7 0 0 15,7 0-104-15,-18 0-21 0,6-5-4 0</inkml:trace>
          <inkml:trace contextRef="#ctx0" brushRef="#br0" timeOffset="24639.7934">6614 7376 1479 0,'28'-20'65'0,"-17"10"15"0,1 0-64 0,5 0-16 0,-6 0 0 0,6 0 0 16,-6 0 96-16,6 5 16 0,-6 0 3 0,-11 5 1 15,6 15-40-15,0 10-8 0,-1 5-2 0,-5 16 0 16,-5 9-21-16,-1 20-4 0,-5 11-1 0,-12 9 0 16,1 6-5-16,-7 9-2 0,-5 1 0 0,-11 5 0 15,-6 9 0-15,-5-4 0 0,-7 0 0 0,-10-1 0 16,5 1-33-16,0-10 0 0,6-11 0 0,0 1 0 15,0-11 0-15,11-9 0 0,5-11 0 0,1-5 0 0,6-9 0 0,5-11 0 16,5-10 0-16,1-5-9 16,11-10 9-16,0-5 0 0,11-5 10 0,6-10-10 0,0 0 0 0,0 0 8 0,0-10-8 0,0-5 0 15,6-10 0-15,11 0 0 16,6-10 0-16,5 0 0 0,0-1 0 0,12-4 0 16,5-5 0-16,0 5 0 0,12 0 0 0,-6 4 0 15,0 11 0-15,0 0 0 0,-1 5 0 0,-4 10 0 16,-7 5 0-16,1 10 0 15,-6 0 0-15,0 15 0 0,-12 0 0 0,7 5 0 0,-7 5 0 0,-5 6 0 16,0-1 0-16,0 0 0 0,-5 0 0 0,-7-5 0 16,6 1 0-16,-5-6 0 0,0 0 0 0,-1-10-8 15,7-5 8-15,-7 0 0 0,-5-10-10 0,17 0 10 16,0-5-8-16,0-10 8 0,6 0 0 0,0-15 0 16,5-6 0-16,6-4 0 0,0 0 0 0,5-5 0 15,7-11 0-15,-1 6 0 0,-6-5 0 0,7 0 8 16,-1 4 0-16,-6 6 0 0,1 10-8 0,0 5-15 0,-12 10 4 0,0 10 1 15,-5 5 10-15,-6 15 0 16,-6 10 10-16,-5 10-10 0,5 10 9 0,-11 5-9 16,0 6 8-16,0 4-8 0,-6 0 10 0,6 6-10 0,0-11 12 15,0 5-12-15,0-10 9 0,6-4-9 0,0-11 0 16,5 0 9-16,-5-10-9 0,5-5 0 0,0-5 0 0,1-10 0 16,-1 0 12-16,6-10 0 0,0-10 0 0,5 0 0 15,1-10 4-15,0 0 0 0,-1-11 1 0,1-4 0 16,5 0-5-16,0 0-2 0,1-1 0 0,-1 1 0 15,6 0 5-15,0 5 1 0,11-1 0 0,0 6 0 0,1 5-16 0,-7 10 0 16,12 0 0-16,-6 15 0 16,1 0 0-16,-12 10 0 0,-1-5 0 0,-4 10 0 0,-1 0 10 0,-5 5-10 15,-12 0 10-15,0 5-10 16,1 0 13-16,-7 0-3 0,-5 1-1 0,-11 4 0 16,5-5 8-16,-11 0 2 0,6 0 0 0,-12 5 0 15,1-5 3-15,-7 0 1 0,-4 0 0 0,-7 1 0 16,-11-1-13-16,0 5-2 0,-11 0-8 0,0 5 12 0,-6-5-12 0,0 0 0 0,-6 1 8 0,-5-6-8 31,6 0-73-31,-1-5-18 0,-5-5-3 0,11-5-1136 16</inkml:trace>
          <inkml:trace contextRef="#ctx0" brushRef="#br0" timeOffset="24761.8248">7349 8015 1670 0,'0'0'74'0,"0"0"15"0,0 0-71 0,0 0-18 15,0 0 0-15,0 0 0 0,0 0 127 0,0 0 21 16,17-5 5-16,-6 5-741 0,6 5-148 0</inkml:trace>
        </inkml:traceGroup>
        <inkml:traceGroup>
          <inkml:annotationXML>
            <emma:emma xmlns:emma="http://www.w3.org/2003/04/emma" version="1.0">
              <emma:interpretation id="{1B212B54-23AA-4FDE-8AB7-0020B3EF4A9E}" emma:medium="tactile" emma:mode="ink">
                <msink:context xmlns:msink="http://schemas.microsoft.com/ink/2010/main" type="inkWord" rotatedBoundingBox="11639,8024 18827,7607 18980,10250 11792,10667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5646.566">11325 8312 1436 0,'-6'-21'64'0,"6"16"12"15,6-5-60-15,-6-5-16 0,-6 5 0 0,6-5 0 16,0 10 95-16,0 5 16 0,0 0 3 0,0 0 1 16,0 0-34-16,6 10-6 0,-1 15-2 0,-5 10 0 0,0 16-28 0,0 14-5 15,0 5-2-15,-11 11 0 16,-6 4-22-16,-6 6-5 0,1 4-1 0,-6 1 0 0,-6-1 16 0,-6 1 3 15,0-6 1-15,-5-4 0 0,6-1 4 16,-1-9 1-16,-5-11 0 0,5-5 0 0,6-9-6 0,0-1-1 16,0-15 0-16,6 0 0 0,0-10-9 0,5-4-3 0,6-6 0 0,0-5 0 15,0 0 3-15,12-5 0 16,5-5 0-16,0 0 0 0,0 0-7 0,0-15-2 16,5 0 0-16,1-5 0 0,0-11-10 0,11-4 12 15,0-5-12-15,5-10 12 0,1-11-12 0,11-4 0 16,-6-5 0-16,6-6 8 0,6 1-8 0,5-1 0 15,0-9 0-15,0-1 0 0,6 1-11 0,6-5 11 16,5 4-8-16,6-9 8 0,-6 4-13 0,12 11 2 16,-7 4 1-16,7 6 0 0,-12 15 10 0,0 9-13 15,-5 6 5-15,-1 15 8 0,-10 5-10 0,-1 10 10 16,-5 10 0-16,-7 5-9 0,1 10 9 0,-5 10 9 0,-12 5-1 0,-6 10-8 16,-5 6 0-16,-12 4 0 0,-11 10 0 15,-11 1 0-15,-1 4 0 0,-10-5 0 0,-6 1 0 0,-6-1-12 16,-12-5 12-16,1 1 0 0,0-11 12 0,-6-5-12 15,-5 5 0-15,10-15 0 0,1 1 0 0,17-11-12 16,0-5-88 0,11-5-16-16,11-5-4 0,1-5-968 0</inkml:trace>
          <inkml:trace contextRef="#ctx0" brushRef="#br0" timeOffset="26022.4954">12360 8447 1792 0,'0'0'40'0,"0"0"8"0,0 0 1 0,0 0 1 0,0 0-40 0,0 0-10 0,0 0 0 0,0 0 0 16,0 15 54-16,5 0 9 15,-10 11 1-15,5 9 1 0,-6 5-17 0,-5 10-4 16,-1 6-1-16,-10 4 0 0,-1 0 1 0,6 6 0 0,6-6 0 0,-6 5 0 15,0-4-7-15,0-1-1 16,6-10 0-16,-1 0 0 0,-5-9-10 0,6-6-2 16,0-5-1-16,-1-5 0 0,1-5 4 0,0-5 1 15,5-5 0-15,0 0 0 0,6-10 8 0,0 0 1 16,0 0 1-16,-5-20 0 0,-1 0 6 0,6-5 2 0,6-10 0 0,5 0 0 16,-5-6-22-16,5 1-4 0,6-5 0 15,6-5-1-15,-6-1-19 0,11 1 0 0,6-10 0 0,5 5 0 16,7-6 0-16,5 6 0 0,5 0 0 0,6-1 0 15,-5 1-13-15,5 10-7 0,0 0 0 0,1 9-1 16,-1 6-195-16,0 5-40 0,-11 0-7 0,5 10-1 0</inkml:trace>
          <inkml:trace contextRef="#ctx0" brushRef="#br0" timeOffset="26322.285">13395 8523 1267 0,'-23'10'112'0,"17"0"-89"0,-5 0-23 0,-6 5 0 0,0 10 104 0,0 5 16 16,-6 5 3-16,7 6 1 0,-7 4-31 0,-5 0-5 16,5-5-2-16,0 6 0 0,6-1-62 0,0-10-13 15,-5 5-3-15,11-10 0 0,11 1 1 0,-6-16 0 16,6 5 0-16,0-20 0 0,0 10 31 0,0-10 7 16,17 0 1-16,0-5 0 0,0 0-23 0,0-10-4 15,5 0-1-15,1-6 0 0,5-4 2 0,-5 0 0 16,-1 0 0-16,7-10 0 0,-1 5 7 0,0 0 2 0,1-6 0 0,-1 1 0 15,0 0 5-15,-5-5 0 0,-1 0 1 0,-5 4 0 16,0 1-4-16,0 0-1 16,-5 5 0-16,-7 5 0 0,-5 0-7 0,0 4-1 15,-11 6-1-15,-6 0 0 0,-6 10-23 0,-5 5 9 16,-6 5-9-16,-11 5 0 16,-6 5-76-16,0 0-23 0,0 6-4 0,0 4-1065 0</inkml:trace>
          <inkml:trace contextRef="#ctx0" brushRef="#br0" timeOffset="26821.7056">14339 7442 1785 0,'17'-15'159'0,"0"-5"-127"16,0 0-32-16,0 4 0 0,0 1 40 0,0 5 1 15,-6 5 1-15,-11 5 0 0,11 10 42 0,-5 5 9 16,0 6 2-16,-6 14 0 0,-6 5-25 0,-5 15-5 16,-6 6-1-16,0 9 0 0,-6 10-30 0,1-4-6 15,-1 9-2-15,-5 1 0 0,5-6 14 0,-5 6 4 16,0-1 0-16,-1 1 0 0,1-1-29 0,0-5-6 16,-1-4-1-16,7-1 0 0,5-9-8 0,-6-11 8 15,1-5-8-15,5-5 8 0,0-4 3 0,5-6 0 16,-5 0 0-16,6-10 0 0,0-5 4 0,-1 0 1 15,7-10 0-15,-6 5 0 0,11-15-8 0,0 0-8 16,0 0 11-16,0 0-11 0,0 0 16 0,0 0-4 16,-6-15-1-16,6-10 0 0,11 0-11 0,0-10 0 15,12-5 9-15,5-6-9 0,12-9 0 0,5-5 0 16,6-6 0-16,11-9 0 0,1 5 0 0,4 4-10 16,7 6 10-16,5 0-10 0,0 14-10 0,-5 6-1 15,-6 10-1-15,0 5 0 0,-6 15 10 0,-17 0 1 0,0 15 1 0,-17 5 0 16,-5 0 10-16,-6 15 0 0,-6 5 0 0,-11 10-8 15,-11 1 8-15,-6 9 0 0,-11 0 0 0,0 11 0 16,-6-6 0-16,0 5 0 0,-12-5 0 0,1 1 0 16,-6-6 12-16,0 0-3 0,1-9 0 0,-7-1 0 15,0-5-33-15,1-5-8 0,-6-10 0 0,-6 0-1 16,-6 0-159 0,6-9-32-16,12-6-7 0,-1-10-443 0,6-6-89 0</inkml:trace>
          <inkml:trace contextRef="#ctx0" brushRef="#br0" timeOffset="27043.6343">15572 6909 1843 0,'0'0'164'0,"0"0"-132"16,6 15-32-16,-6 10 0 0,0 5 60 0,5 6 6 15,-5 4 1-15,-5 10 0 0,-1 5 33 0,0 6 8 16,-5-1 0-16,0 10 1 0,-1 6-35 0,-5-1-7 15,-5 11-2-15,5-1 0 0,-6-4-22 0,1-1-5 16,-7-5-1-16,7 11 0 0,-1-6-6 0,6 1-2 16,-6 4 0-16,1-4 0 15,5 4-74-15,6-10-15 0,-6-4-4 0,5-1-771 16,1-4-154-16</inkml:trace>
          <inkml:trace contextRef="#ctx0" brushRef="#br0" timeOffset="27352.5124">15532 8719 1267 0,'0'0'112'0,"0"0"-89"0,0 0-23 0,0 0 0 16,12 0 180-16,5 5 31 0,0-10 6 0,11 0 2 16,0-10-103-16,6 0-20 0,0-11-4 0,6 1 0 15,-1-5-25-15,1 0-5 0,-1 0-1 0,-5-5 0 0,0-1-23 0,-5-4-5 16,-1-5-1-16,-6 5 0 0,-5-1-16 0,-5 1-3 15,5 0-1-15,-6 0 0 16,0 5-1-16,-5 4-1 0,-6 1 0 0,0 5 0 16,0 10 3-16,-6 5 1 0,1 0 0 0,-7 5 0 0,1 5 10 0,-6 10 3 15,-6 5 0-15,1 5 0 0,-6 10-27 0,-6 1 0 16,5-1 8-16,-5 10-8 0,0 5 0 0,1 0 0 16,4 1 0-16,7 4 0 15,5-5-20-15,0 0-7 0,11 1-1 0,-5 4 0 16,11-5-51-16,0-5-10 0,5 6-3 0,1-6-696 0,5-5-140 0</inkml:trace>
          <inkml:trace contextRef="#ctx0" brushRef="#br0" timeOffset="27896.1044">16692 8070 1904 0,'0'0'84'0,"0"0"18"0,0 0-82 0,0 20-20 0,0 0 0 0,-6 6 0 15,6 9 80-15,-6 5 12 0,1 5 3 16,5 0 0-16,-6 6-23 0,6-1-4 0,-11 0 0 0,5 6-1 16,0-11-28-16,1 0-6 0,-6 0-1 0,-1-4 0 0,7-6 0 0,-1-10 0 15,0 0 0-15,1-5 0 16,-7-5-9-16,1-5-3 0,11-10 0 0,0 0 0 0,0 0-7 0,0 0-1 16,-11-5-1-16,5-5 0 15,0 0 15-15,1-5 3 0,5 0 1 0,0-10 0 16,5 0-22-16,1-11-8 0,0 1 0 0,5-5 9 15,12 0-9-15,-1-5 0 0,12-1 0 0,0 1 0 16,11 0 0-16,-5 5 0 0,5-1 0 0,6 6 0 0,-6 10 0 16,1 0 0-16,-1 10 0 0,0 5 0 0,-5 10 0 0,-1 10 0 15,-5 5 0-15,0 5 0 0,-6 0-8 0,-5 10-4 16,-6 6-1-16,0-1 0 0,-6 5 21 0,-5 0 4 16,0 0 0-16,-1-4 1 0,-5 4-13 0,-5 0-12 15,5-10 3-15,-6 0 0 0,-5-5 9 0,5-4 0 16,-5-6 0-16,5 0 0 0,-5-5 8 0,5-5-8 15,6-5 10-15,-11 5-10 0,-1-5 12 0,1-5-4 16,0 0-8-16,5-5 12 0,0-5-2 0,6-5-1 16,-5-1 0-16,5-4 0 0,5-5-9 0,1 0 0 15,5-10 9-15,6 0-9 0,6-1 0 0,5 1 0 16,6 0 0-16,0 0 0 0,6 4 0 0,-1 6 0 0,1 5 0 0,-1 10-8 16,-5 0 8-16,0 10 0 15,-5 5 0-15,-7 5 0 0,1 10 0 0,-6 0 0 16,-6 5 0-16,0 0 0 0,-5 6 0 0,0-1 0 0,-1 5 0 15,1 5 0-15,0-5 0 0,11 0 0 0,-12 1-8 0,7 4 8 32,5-5-141-32,0 5-23 0,0-10-5 0,0 5-987 0</inkml:trace>
        </inkml:traceGroup>
        <inkml:traceGroup>
          <inkml:annotationXML>
            <emma:emma xmlns:emma="http://www.w3.org/2003/04/emma" version="1.0">
              <emma:interpretation id="{2784933D-571E-4E38-8AD3-5BBE4C685EEA}" emma:medium="tactile" emma:mode="ink">
                <msink:context xmlns:msink="http://schemas.microsoft.com/ink/2010/main" type="inkWord" rotatedBoundingBox="20654,8252 22264,8159 22339,9438 20728,953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8222.8774">19616 8120 2113 0,'0'0'46'0,"0"0"10"0,17-5 1 0,-17 5 3 0,0 0-48 0,0 0-12 16,0 0 0-16,0 0 0 0,0 0 51 0,0 0 7 16,0 11 2-16,-6 9 0 0,12 0-4 0,-12 10 0 15,-5 0 0-15,5 5 0 0,0 5-28 0,1-4-7 16,5 9-1-16,-6-5 0 0,6 5 10 0,0-4 2 16,11-1 0-16,1-5 0 0,-12-5-32 0,11 0 0 0,12-5 0 0,-6-9 0 15,5-1-149-15,-5-10-36 0</inkml:trace>
          <inkml:trace contextRef="#ctx0" brushRef="#br0" timeOffset="28387.617">19949 7527 2131 0,'-51'-25'94'0,"34"15"20"16,0-5-91-16,0 0-23 0,1 0 0 0,-1 5 0 15,0 5 59-15,0-5 7 0,17 10 2 0,0 0 0 16,-12-5-84-16,12 5-17 0,0 0-3 0</inkml:trace>
          <inkml:trace contextRef="#ctx0" brushRef="#br0" timeOffset="28797.5282">20413 8080 1825 0,'0'0'80'0,"0"0"18"0,0 0-78 0,0 0-20 0,6 15 0 0,-1 5 0 16,12 1 76-16,-11 4 11 15,-12 5 2-15,12 5 1 0,0-5-22 0,-6 5-5 16,0 1-1-16,-6-1 0 0,0-5 2 0,1 0 0 15,-1-5 0-15,0 0 0 0,-11-10-20 0,12 1-3 0,-1-1-1 0,0-5 0 16,1 0-19-16,-1-5-4 0,-5 0-1 0,11-5 0 16,0 0-6-16,0 0-2 0,0 0 0 0,0 0 0 15,11-15 20-15,-5 0 3 0,5-5 1 0,0-1 0 16,6-9-32-16,6 0 0 0,0-5 0 0,5-5 0 16,-6-1 0-16,18-4 0 0,5 5 0 0,6 0 0 0,-11 0 0 0,5 4 0 15,17 1 0-15,-11 10 0 0,0 10-12 0,-6 0-4 16,-5 10-2-16,-6 0 0 15,5 10 18-15,-10 5 0 0,-12 10 0 0,5 0 0 16,1 5 0-16,-6 0 0 0,-11 6 0 0,-1-1 0 16,1 5 0-16,-1 0 0 0,-5 5 0 0,0 6 0 15,0-6-84-15,0-5-14 0,0 5-2 0,6 0-1080 16</inkml:trace>
        </inkml:traceGroup>
        <inkml:traceGroup>
          <inkml:annotationXML>
            <emma:emma xmlns:emma="http://www.w3.org/2003/04/emma" version="1.0">
              <emma:interpretation id="{E6EC3F24-9C08-4C1C-8472-8D11AEDFEA9C}" emma:medium="tactile" emma:mode="ink">
                <msink:context xmlns:msink="http://schemas.microsoft.com/ink/2010/main" type="inkWord" rotatedBoundingBox="25058,7737 31061,7389 31249,10634 25246,1098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0423.927">27618 7035 2026 0,'-11'-5'44'0,"5"0"10"0,6 5 2 0,-6-10 1 15,6 10-45-15,0 0-12 0,0 0 0 0,-5 10 0 16,-6 10 52-16,5 0 9 0,0 10 2 0,1 10 0 16,-7 5-14-16,7 6-2 0,-12-1-1 0,0 20 0 15,0 6-35-15,0 4-11 0,-6 1 0 0,6 4 0 0,-6-4 43 0,1 4 1 16,-1-10 1-16,-5 11 0 0,0-11 2 0,-1 1 0 15,7-1 0-15,-6 0 0 0,-12-9-11 0,6-6-1 16,6-5-1-16,-6 1 0 0,6-16-34 0,-1 0-14 16,1-5 1-16,5-4 0 15,6-11-57-15,6-5-11 0,0 0-3 0,5-10-704 16,6-5-142-16</inkml:trace>
          <inkml:trace contextRef="#ctx0" brushRef="#br0" timeOffset="29975.7405">24462 7296 1472 0,'12'-20'65'0,"-1"10"14"0,-5-5-63 0,5 0-16 0,-5 0 0 0,5 5 0 16,-5-5 64-16,5 4 11 0,-5 6 1 0,-6 5 1 16,0 0 4-16,0 0 1 0,0 0 0 0,0 0 0 15,11 16-34-15,0 14-6 0,-5 5-2 0,-12 15 0 16,6 10-32-16,-11 11-8 0,0 9 0 0,-12 11 0 15,-5 4 52-15,-1 1 9 0,-5 4 2 0,0 1 0 0,-5-6-19 0,5-9-4 16,-6 4-1-16,6-4 0 16,6-6-7-16,-6-4-2 0,12-11 0 0,-1-5 0 15,0-4-10-15,6-11-3 0,0-5 0 0,6-10 0 0,5-5-5 0,1-5-2 16,-7-9 0-16,12 4 0 16,0-15-2-16,0 0-8 0,0 0 12 0,0 0-4 0,6-15 4 15,0-1 1-15,-1-4 0 0,7-5 0 0,-12-5-2 0,0-10-1 0,5-5 0 0,-5-6 0 16,6 1-10-16,-6-10 0 15,0-6 9-15,6 1-9 0,-1 0 0 0,7-11 0 16,-1 6 0-16,6-11 0 0,6-4 0 0,-1 5 0 16,6-11 0-16,1 6-8 0,-1-6 8 0,12 6-10 15,-1-1 10-15,6 6-10 0,1 4-2 0,-1 11 0 16,6 5 0-16,0 4 0 0,0 11 12 0,-6 5-8 16,0 5 8-16,-5 10-8 0,-6 10 8 0,-6 4 0 15,0 11 0-15,-5 0 0 0,-1 11 0 0,-10-1 0 16,-1 0 0-16,0 10 0 15,1 5 0-15,-7 10 0 0,-5 0 0 0,6 16 0 0,0-6 0 0,-6 10 0 16,5 0 8-16,1 11-8 0,0-1 0 0,-1 0 0 0,7 1 0 16,-1 9 0-16,0 1 0 0,6-6 0 0,0 0 0 15,6 1 0-15,5-1 8 0,-5 0-8 0,-1-9 8 0,1 4-8 16,5-5 9-16,0 1-9 0,-11-11 12 0,0 0-12 16,0-4 21-16,-5-6-2 0,-1-5-1 0,0 0 0 15,1-10 1-15,-1-5 0 0,0 1 0 0,6-11 0 16,-5 5-3-16,4-10 0 0,7-5 0 0,0 0 0 15,5-5 0-15,0-5-1 0,1-11 0 0,5-9 0 16,5-5 9-16,1-5 1 0,-1-10 1 0,7-6 0 16,-1-9-26-16,0 0 0 15,6-6 0-15,0-9 0 0,0 4 0 0,0-4 0 0,5-5 0 0,6-11 8 16,1 6-22-16,-1-1-5 0,0 1-1 0,6-6 0 16,-12 6 20-16,1 4 14 0,0-4-2 0,-7 4-1 15,-4 6-41-15,-1 14-8 0,-11 6-2 0,0 5 0 16,0 4-125-16,-17 11-26 0,-6 10-5 0</inkml:trace>
          <inkml:trace contextRef="#ctx0" brushRef="#br0" timeOffset="30789.756">27267 7568 1440 0,'0'-16'128'0,"0"-4"-103"16,6 0-25-16,-6-5 0 15,11 0 69-15,1 0 9 0,-1 0 2 0,12-5 0 16,-6 4 31-16,5 1 6 0,7-5 2 0,4 0 0 16,13 0-63-16,-1 0-13 0,6-1-3 0,0 6 0 15,5 0-15-15,1 5-3 0,5 5-1 0,6 0 0 16,-6 5 1-16,0 5 0 0,-5 0 0 0,-1 10 0 15,-10-5 9-15,-12 10 1 16,0 0 1-16,-6 0 0 0,0 0-7 0,-5 0-2 0,-6 5 0 0,0 0 0 16,-12 0-24-16,1 0 0 0,-6 6 0 0,-6 4 0 15,-5 0 46-15,-6 0 14 0,-11 5 2 0,-12 5 1 16,-11 5-50-16,0-4-13 0,-11 4 0 0,-11-5 0 16,-1 0 24-16,-5 0-1 0,5-4 0 0,1 4 0 15,-6-5-23-15,11-5-15 0,0 5 3 0,6 0 0 16,-6-4-204-16,6-6-41 0,-57 25-8 0,28-20-2 0</inkml:trace>
          <inkml:trace contextRef="#ctx0" brushRef="#br0" timeOffset="31831.4783">28766 9855 2394 0,'0'0'106'0,"0"0"22"15,0 0-103-15,0 0-25 0,6 5 0 0,-1 5 0 16,1 0 82-16,-6-10 11 0,0 0 3 0,0 0 0 16,0 0-68-16,6 10-12 0,-6-10-4 0,0 0-1241 15</inkml:trace>
          <inkml:trace contextRef="#ctx0" brushRef="#br0" timeOffset="31484.9031">29083 7542 288 0,'39'-25'25'0,"-39"25"-25"0,6-15 0 0,0-5 0 0,-12 5 292 0,0 0 54 32,6-5 10-32,0-5 3 0,-5 0-203 0,5-1-41 15,5 1-8-15,1 0-2 0,5 0-33 0,6-10-6 16,0 5-2-16,6-6 0 16,0 1-51-16,11 0-13 0,-1 0 0 0,7 5 0 0,-6-5 54 0,11 4 8 0,0 6 2 0,-5 0 0 15,0 5-52-15,-1 0-12 0,1 5 0 0,5 10 0 16,-11 5 0-16,6 0 0 0,-6 5 0 0,-6 5 0 15,6 5 0-15,-6-5 0 0,-5 5 0 0,5 10 0 16,-5 5 0-16,-7 6 0 0,-4-1 0 0,-1 10 0 16,-5 0 0-16,-12 11 0 0,-5 4 0 0,-6 15 0 15,0 1 54-15,-11 9 8 0,-12 1 2 0,-17 4 0 16,-5 1-20-16,-6-6-4 0,-5 0-1 0,-1 6 0 16,6-6-11-16,6 1-3 0,6-1 0 0,5 6 0 15,11-6-33-15,1-4-8 0,5-6 0 0,5 1-1 16,1-6-140-16,6 0-28 0,-1 1-6 0,-5-1-1 0</inkml:trace>
        </inkml:traceGroup>
      </inkml:traceGroup>
    </inkml:traceGroup>
    <inkml:traceGroup>
      <inkml:annotationXML>
        <emma:emma xmlns:emma="http://www.w3.org/2003/04/emma" version="1.0">
          <emma:interpretation id="{338BE2A8-525E-4AAC-B7A5-A74900F37878}" emma:medium="tactile" emma:mode="ink">
            <msink:context xmlns:msink="http://schemas.microsoft.com/ink/2010/main" type="paragraph" rotatedBoundingBox="1534,12035 30849,11194 30929,13995 1614,14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8D508B-6D46-49F6-AD56-AFB9EACCF3CF}" emma:medium="tactile" emma:mode="ink">
              <msink:context xmlns:msink="http://schemas.microsoft.com/ink/2010/main" type="line" rotatedBoundingBox="1534,12035 30849,11194 30929,13995 1614,14836"/>
            </emma:interpretation>
          </emma:emma>
        </inkml:annotationXML>
        <inkml:traceGroup>
          <inkml:annotationXML>
            <emma:emma xmlns:emma="http://www.w3.org/2003/04/emma" version="1.0">
              <emma:interpretation id="{13D886CA-BC71-402B-A4B8-752F48E6D74D}" emma:medium="tactile" emma:mode="ink">
                <msink:context xmlns:msink="http://schemas.microsoft.com/ink/2010/main" type="inkWord" rotatedBoundingBox="1561,12984 7517,12813 7570,14665 1614,14836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3040.7348">1445 12208 1105 0,'0'0'48'0,"0"0"12"0,-6-6-48 0,0 1-12 0,1 0 0 0,5 5 0 15,-6-5 80-15,-5 0 15 16,-1 0 2-16,12 5 1 0,0 0-22 0,0-5-4 16,-11-5 0-16,0 5-1 0,11 5-12 0,0 0-3 15,-6-10 0-15,0 5 0 0,-5 0-12 0,11 5-4 16,0 0 0-16,0 0 0 0,0 0-14 0,0 0-3 15,-11 0-1-15,11 0 0 0,-12 0-22 0,12 0 0 16,-11 5 0-16,-6 5 8 0,6 5-8 0,-6-5 11 16,-6 10-11-16,-5 1 12 0,0-1-12 0,-1 0 0 0,-4 5 0 0,-7 0 0 15,6 0 0-15,-6 0 0 16,6 0 0-16,6-4 0 0,-6 4 0 0,6 0 0 16,-6 0 0-16,0 0 0 0,0 5 0 0,6 0 0 0,-6 1 0 0,-6 14 0 15,1-10 0-15,5 5 0 0,0-5 0 0,6 1 0 16,-1-1-8-16,7-5 8 0,-1-5-10 0,12 5 10 15,0-10-10-15,11 6 10 0,0-6-10 0,5 5 10 16,6 0-16-16,6 5 4 0,0-5 0 0,6-5 0 16,5 5 12-16,6-4 0 0,-5-1-10 0,4 5 10 15,1-5-9-15,0 0 9 0,0-5-12 0,6 10 12 16,-12-10 0-16,6 10 0 0,0-4 0 0,-11-1 0 16,-6 0 0-16,5 0 9 0,1-5-9 0,-18 5 8 15,-27 0 2-15,16-5 0 0,12 0 0 0,5 0 0 16,-22 0 32-16,5 1 6 0,-5-6 2 0,0 5 0 0,-1-5-22 15,-5 5-5-15,-11-5-1 0,0 5 0 0,5-5 1 16,1 0 0-16,-7 0 0 0,1 0 0 0,5 0-23 0,1-5 0 16,5 0 0-16,-6-5 0 0,1-5-112 0,10 5-18 0,12 0-3 0</inkml:trace>
          <inkml:trace contextRef="#ctx0" brushRef="#br0" timeOffset="44174.2332">2078 12705 403 0,'0'0'36'0,"-6"-10"-36"0,-5-5 0 0,5 0 0 16,1 5 191-16,-1 0 31 0,-5 5 6 0,5-5 2 15,6 10-122-15,0 0-25 0,-11 0-5 0,-1 0-1 16,1 0-37-16,0 10-8 15,0 0-2-15,5 5 0 0,0 10-10 0,-5 5-1 0,0 10-1 0,-1 11 0 16,1 4-10-16,-6 5-8 0,0 1 9 0,0 4-9 0,11-5 0 0,1 1 0 16,-1-6 0-16,0 5 0 15,6-9 27-15,0-1-1 0,6-10 0 0,0 0 0 16,-6-15-11-16,5 1-3 0,7-16 0 0,-1 5 0 16,6-10 30-16,-6 0 6 0,1-10 0 0,10-10 1 15,1-10-5-15,5-6-2 0,-5-9 0 0,5-5 0 16,12-5-6-16,-6-1 0 0,-6-4-1 0,0 0 0 15,6-6-14-15,-11 1-2 0,5 0-1 0,-5-1 0 16,-1 1-18-16,-5 5 0 0,0 5 0 0,6 9 0 0,-6 1-10 0,0 10-9 16,-6 5-1-16,6 10-1 15,-6 5-182-15,1 5-36 0,10 5-7 0,-5 10-2 0</inkml:trace>
          <inkml:trace contextRef="#ctx0" brushRef="#br0" timeOffset="44640.0398">3124 12730 1324 0,'0'0'59'0,"0"0"12"0,6-10-57 0,-6 5-14 16,0 5 0-16,0 0 0 0,0 0 109 0,0 0 19 15,0 0 4-15,-6 20 1 0,6 0-69 0,-5 11-15 0,-1-1-2 0,-5 10-1 16,5 0-5-16,0 10-1 0,-11 6 0 0,0 4 0 15,0 0-9-15,-5 6-3 0,-1-1 0 0,-11 6 0 16,6-6 6-16,0 0 1 0,-6 1 0 0,0-1 0 16,11-10 8-16,-5 1 1 0,5-6 1 0,6-5 0 15,0-5-22-15,0-5-5 0,6-9-1 0,0-1 0 16,-1-10-5-16,1-5 0 0,0 0-1 0,11-10 0 16,0 0-1-16,0 0 0 0,0-15 0 0,-6 0 0 15,6-5 10-15,0-11 1 0,6-4 1 0,0-10 0 0,-6-5-22 0,5-11 0 16,6-4 0-16,12-5 0 15,5-6 0-15,1-9 0 0,5-1 0 0,0-4 0 16,5-6 0-16,12-4-10 0,0 4 1 0,5 6 0 0,1 14 9 16,0 11 0-16,-7 0 0 0,7 19-8 15,0 6 8-15,-12 10 0 0,0 10 0 0,0 0 0 0,-11 15-11 0,0 0 11 16,-11 10-13-16,-6 5 5 0,0 5 0 0,-12 5 0 16,-5 5 0-16,0 10 0 0,-11 1 8 0,0 4 0 15,-12 5 0-15,-5 5 0 0,-6-4 0 0,-6 4 0 16,6-5 0-16,-5 0-8 0,-6 1-8 0,-1-6 0 15,7-10-1-15,5 0 0 16,0-5-91-16,0-5-17 0,0 0-4 0,11-4-549 16,1-6-110-16</inkml:trace>
          <inkml:trace contextRef="#ctx0" brushRef="#br0" timeOffset="45112.1889">4007 12841 1267 0,'0'0'112'0,"0"0"-89"0,0 0-23 0,-6 5 0 15,0 10 124-15,1-5 20 0,-1 10 4 0,0 5 0 0,-5 5-57 0,11 1-12 16,-11 4-3-16,-1 5 0 16,-5 0-23-16,0 6-5 0,-5 4 0 0,-1-5-1 15,0 5-19-15,-10 1-4 0,4-6-1 0,-5 0 0 16,6-5-4-16,0-5-1 0,5 1 0 0,1-6 0 15,-1-5 10-15,12 5 3 0,-6-10 0 0,0 0 0 16,5-5-23-16,1 1-8 0,0-6 0 0,5 0 0 16,6-10 12-16,0 0-3 0,0 0-1 0,0 0 0 0,0 0 0 0,0 0-8 15,0 0 12-15,0 0-4 0,6-10-8 0,-1-6 0 16,7-4 0-16,-7-10 8 0,7 0-8 0,-1-5 0 16,12-15 0-16,5-1 0 0,0-4 0 0,6-10 0 15,0-1 10-15,6-4-10 0,-1-11 8 0,1-4-8 16,5 0 0-16,6-6 0 0,-6 11 0 0,6 9 0 15,-6 6 0-15,1 10 0 0,4 4 0 0,-4 11 0 16,-1 10 0-16,-5 15 0 0,-1 5 0 0,-11 5-11 16,1 10 11-16,-12 5-13 0,0 10 13 0,-6 0 0 15,-5 10 0-15,-6 0 0 0,0 1 0 0,-6 4 0 16,-11 5 9-16,0 0-9 0,0 0 0 0,-6 1 0 16,-5-1 0-16,0 5 0 0,-6-5 0 0,-6-4 0 0,1-1 0 15,-1-10 0-15,1 0-22 0,-1 0 2 0,0-5 1 0,1-5 0 31,-1-5-120-31,12 0-24 0,11-5-5 0</inkml:trace>
          <inkml:trace contextRef="#ctx0" brushRef="#br0" timeOffset="45498.7707">4781 12906 1324 0,'0'0'118'0,"0"0"-94"0,0 0-24 0,0 0 0 16,0 0 109-16,0 0 18 16,-11 5 3-16,-6 5 1 0,0 5-52 0,0-5-11 15,0 11-1-15,-5 4-1 0,-1 0-30 0,0 5-5 16,1 0-2-16,-1 0 0 0,0 6-10 0,1-1-3 16,-1-5 0-16,12 0 0 0,0 0 1 0,-1-5 0 15,1 0 0-15,5-4 0 0,6-6-17 0,6-5 0 16,-6-10 0-16,11 5 0 0,1-5 0 0,10-5 0 15,1-5 0-15,-1-10 0 0,1-6 8 0,11-4 8 16,-6-5 2-16,12 5 0 0,-6-5-2 0,0 0-1 0,0-1 0 0,0 1 0 16,-1-5-6-16,-4 5-1 15,-7-5 0-15,-5 4 0 0,0 11 4 0,-5 0 0 16,-7 5 0-16,1 5 0 0,-12 0 5 0,6 5 2 16,-11 0 0-16,0 5 0 0,-6-5-9 0,-6 10-2 0,6 0 0 0,-11 5 0 15,0 5-8-15,5-5 0 16,-5 5 0-16,-1 5 0 0,1-5-92 0,5 5-10 0,1-5-2 0,5 0-581 15,6 0-116 1</inkml:trace>
          <inkml:trace contextRef="#ctx0" brushRef="#br0" timeOffset="45847.6759">5601 12549 1324 0,'0'0'118'0,"0"0"-94"0,-5-10-24 0,-7 5 0 0,12 5 77 16,-11-10 11-16,-6 5 3 0,0 0 0 0,0 5 3 0,6 0 1 16,-12 5 0-16,1 0 0 0,-1 0-45 0,0 5-9 0,1 0-1 0,-1 5-1 15,1-5-23-15,-1 6-5 16,6-1-1-16,0 0 0 0,0 5-10 0,6-5-12 0,-1 5 2 0,7 0 1 15,-7 0 9-15,7 5 14 16,-1 1-3-16,6-1-1 0,0 5-1 0,6 0 0 16,-1 5 0-16,1 0 0 0,0 1 33 0,-1 4 6 15,1 0 2-15,-6 5 0 0,-6-5-1 0,6 1 0 16,-5 4 0-16,-12-5 0 0,0 5-21 0,-11 1-4 16,-1-1 0-16,-5-5-1 0,0 0-23 0,0 0 0 15,0-9 0-15,1-1 0 16,-1-10-195-16,5-5-33 0</inkml:trace>
          <inkml:trace contextRef="#ctx0" brushRef="#br0" timeOffset="46199.8142">6082 12896 1209 0,'0'0'53'15,"-6"15"12"-15,1-5-52 0,5 5-13 0,-6 1 0 0,6-1 0 16,6 0 148-16,-1-5 28 0,7 0 4 0,-1-5 2 16,12-5-82-16,-6 0-17 0,0-10-3 0,5-5-1 15,-5-5-31-15,6-6-5 0,11 1-2 0,-6-10 0 16,0 5-17-16,-5-5-3 0,0 5-1 0,-7-6 0 0,1 1-9 0,-5 0-3 16,-1 0 0-16,-11 5 0 0,0 0 0 0,-6 4 0 15,1 6 0-15,-7 0 0 0,-5 5 12 0,1 5 3 16,-1 10 0-16,-6 0 0 0,-11 5-4 0,11 10-1 15,-5 10 0-15,-6 10 0 0,-5 6 15 0,-1 4 3 16,0 15 1-16,6 1 0 0,1-1-27 0,4 5-10 16,1-4 0-16,11-1 9 0,6 0-9 0,5-10 0 15,6 1 0-15,11-6-11 0,6-5 11 0,17 5 0 16,0-9 8-16,11-11-8 16,6 0-121-16,17-15-29 0,6 0-6 0,5-15 0 0</inkml:trace>
        </inkml:traceGroup>
        <inkml:traceGroup>
          <inkml:annotationXML>
            <emma:emma xmlns:emma="http://www.w3.org/2003/04/emma" version="1.0">
              <emma:interpretation id="{BE688DD4-04A9-42C8-82C0-E4C55368221F}" emma:medium="tactile" emma:mode="ink">
                <msink:context xmlns:msink="http://schemas.microsoft.com/ink/2010/main" type="inkWord" rotatedBoundingBox="9602,11803 12259,11727 12329,14168 9672,14244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6697.971">8548 12605 288 0,'0'0'25'0,"-11"0"-25"0,-1 0 0 0,12 0 0 15,0 0 284-15,0 0 52 0,0 0 11 0,0 0 1 16,17-5-196-16,11 0-39 15,1 0-8-15,5 0-1 0,11-11-27 0,0 1-5 16,17-5 0-16,1 0-1 0,-7 0-27 0,12 5-4 16,-6-10-2-16,-5 10 0 0,-1-10-26 0,1 10-4 15,-6-1-8-15,-6 1 11 0,0 0-25 0,-5 5-5 0,-12 0-1 0,6 5 0 32,-11-5-132-32,-1 5-28 0,18-5-4 0,-12 5-2 0</inkml:trace>
          <inkml:trace contextRef="#ctx0" brushRef="#br0" timeOffset="46949.7667">9611 11539 1440 0,'17'-10'64'0,"-11"5"12"16,-6 5-60-16,0 0-16 0,0 0 0 0,0 0 0 0,0 0 144 0,0 0 27 15,0 0 5-15,0 0 0 0,-12 15-87 0,-5 5-17 16,0 10-4-16,-5 5-1 0,-1 11-16 0,-5 9-3 15,-6 10-1-15,0 11 0 0,-6 9-23 0,1 1-5 16,-1 4-1-16,1 6 0 0,-1-6 5 0,-5 6 1 16,0-6 0-16,-6 1 0 0,0 4-2 0,6-9 0 15,-6-6 0-15,11-10 0 0,1 6-22 0,5-16 0 16,-6-10 0-16,12 1 0 16,-6-11-122-16,6-10-29 0,-1 0-5 0,7-10-894 0</inkml:trace>
          <inkml:trace contextRef="#ctx0" brushRef="#br0" timeOffset="47626.5959">10392 11172 1537 0,'-6'-45'68'0,"6"20"14"0,0-1-66 0,6 1-16 0,-1 0 0 0,1 0 0 16,-1 5 73-16,1 0 11 0,5 5 3 0,-11 0 0 16,0 15-25-16,6-5-5 0,-6 5-1 0,0 0 0 15,0 0-21-15,0 0-5 0,6 10-1 0,-1 5 0 0,1 5-4 0,-12 10-1 16,1 5 0-16,-1 15 0 0,0 11 3 0,-5 4 0 16,-6 6 0-16,0 4 0 15,0 0 11-15,-5 16 2 0,-1-1 1 0,0 11 0 0,-5 9-20 0,-6 1-4 16,0 0-1-16,0 4 0 0,-5-4-2 0,-7 4-1 15,-4-4 0-15,4 0 0 0,-5-11-13 0,-5-9 0 16,-1-6 0-16,6-9 0 0,6-16 0 0,0 0 0 16,5-15 0-16,1 1 0 0,5-16 12 0,11-10-4 15,1 0-8-15,5-5 12 0,0-5-3 0,5-10-1 16,12 0 0-16,-5-10 0 0,-1 0 9 0,6-5 2 16,6-5 0-16,5-5 0 0,12-5-30 0,-1-6-5 15,7 1-2-15,4-5 0 0,13 5 3 0,-1-5 1 16,11 4 0-16,-5 11 0 0,0 0 14 0,6 15 16 0,-12 0-3 0,0 10-1 15,-5 10-12-15,0 10 0 16,-7 0 0-16,1 5 0 0,0 6 0 0,0 4-8 0,0-10 8 0,-6 5 0 16,1-5 0-16,-1-5 0 15,6 0 0-15,-6 1 0 0,0-11-14 0,1 0 4 0,5-10 1 16,5 0 0-16,12-10 9 0,0 0 0 0,0-6 0 16,-6 1 0-16,6-5 0 0,0-5 9 0,-6-10 0 0,1 0 0 15,-1-5-9-15,-6-1-11 0,1 1 3 0,-6 0 0 16,-6 0 8-16,0 5 0 0,-5-1 0 0,-12 6 0 0,6-5 24 0,-11 10 8 15,5-5 0-15,-11 5 1 16,0 4-19-16,-5 6-4 0,-12 0-1 0,0 5 0 16,0 5-9-16,-12 5 0 0,1 5 0 0,0 5-11 15,-12 5 11-15,1 5 0 0,-7 11 0 0,1 4 0 16,6 0 0-16,-1 5 8 0,6 0-8 0,0 6 0 16,6 4 0-16,5 0 0 0,6 0 0 0,6 1 0 15,5-11 0-15,1 5 0 0,10 0 0 0,7 1 0 0,5-6 0 0,11-10-12 0,-5 0 12 16,10-5-12-1,7-5-101-15,5 1-21 0,12-11-4 0,-1-5-931 16</inkml:trace>
        </inkml:traceGroup>
        <inkml:traceGroup>
          <inkml:annotationXML>
            <emma:emma xmlns:emma="http://www.w3.org/2003/04/emma" version="1.0">
              <emma:interpretation id="{BCDCF3A6-328F-4E18-B5BB-867A53A4B676}" emma:medium="tactile" emma:mode="ink">
                <msink:context xmlns:msink="http://schemas.microsoft.com/ink/2010/main" type="inkWord" rotatedBoundingBox="14969,12775 21449,12589 21484,13808 15004,1399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8610.8296">14780 12394 576 0,'6'-6'51'0,"5"-4"-41"0,-5 0-10 0,-1 5 0 16,1-5 115-16,0-5 21 0,5 5 4 0,0 0 0 15,1-5-4-15,-7 5-2 0,12-5 0 0,-11 0 0 16,5-5-39-16,-5 5-8 0,0 0-2 0,-1-6 0 16,-5 6-5-16,0-5 0 0,-5 5-1 0,-1 0 0 15,0 0-26-15,-5 0-5 0,0 0 0 0,-1 0-1 16,1 0-4-16,5 0-1 0,-5 5 0 0,0-6 0 16,-1 6-26-16,1 0-4 0,0 0-2 0,0 0 0 15,-1 0-10-15,-5 5 0 0,0-10 0 0,0 15 0 16,0-5 0-16,0 0 0 0,0 5 0 0,-5 0 0 0,5 5 0 0,-6 5 0 15,-5 5 9-15,-6 10-9 0,-6 5 13 0,1 11-1 16,-6 4-1-16,-12 10 0 0,0 6-11 0,1 4 0 16,-12 10 9-16,11 1-9 0,7-1 0 0,-1 6 0 15,11-6 0-15,6-5 0 0,6 1 0 0,5-11 0 16,12-5 0-16,5-4-12 0,12-11 0 0,0-5-1 16,5-10 0-16,6-5 0 0,6-5 4 0,-1-10 1 15,12-10 0-15,0-5 0 0,6 0 8 0,-1-5 11 16,6-10-3-16,6-10 0 0,-5 0-8 0,-1-6 0 15,0-9-12-15,-5 0 12 0,5-5 0 0,-11-6 0 16,5-4 0-16,1 5 0 0,-6-6 10 0,0 6 0 16,0 5 0-16,0-1 0 0,0 1 6 0,0 15 2 15,-12 0 0-15,1 9 0 0,5 11 10 0,-5 5 1 16,-6 10 1-16,0 10 0 0,0 10-30 0,0 10 8 16,-6 6-8-16,-5 9 0 0,-1 10 0 0,-5 0 0 0,-5 11 0 0,-1-6 0 15,-5 10 0-15,5 1 0 0,-11-1 0 0,6 5 0 31,-1-9-164-31,7-1-38 0</inkml:trace>
          <inkml:trace contextRef="#ctx0" brushRef="#br0" timeOffset="48968.0165">15623 12087 1324 0,'0'0'118'16,"0"0"-94"-16,11 0-24 0,6 5 0 0,-6 5 173 0,-5 5 31 0,5 0 5 0,1 5 2 15,-12 10-80-15,5 1-16 16,1 4-3-16,0 5-1 0,-12 0-64 0,6 5-13 16,-11 1-2-16,5 4-1 0,6 0 1 0,-6-5 1 15,1-9 0-15,-7 4 0 0,1-5-24 0,0 0-9 16,-1-10 0-16,1 0 9 0,6 1-9 0,-7-6 10 16,7-5-10-16,-1-10 10 0,6-5 1 0,0 0 0 15,0 0 0-15,-11-10 0 0,11 0-2 0,0-10 0 16,0-6 0-16,11-4 0 0,-5-5-9 0,11-5 10 15,5 0-10-15,1-1 10 0,5-9-10 0,0 5 8 16,12 0-8-16,0-1 8 0,10 1-8 0,1 5 0 16,-5 5 0-16,-1 10 0 0,0 0 0 0,-5 15 0 15,-6-1-12-15,-1 16 12 0,-4 1 0 0,-7 4 0 0,1 5 0 0,-6 5 0 16,0 0 0-16,-11 5 0 16,5 5 0-16,0-5 0 0,-5 5-12 0,0-4-2 0,-1 4 0 15,1-5 0 1,-6 0-177-16,0 0-35 0,0 0-7 0</inkml:trace>
          <inkml:trace contextRef="#ctx0" brushRef="#br0" timeOffset="49383.9086">17076 12142 2138 0,'0'-15'47'0,"-5"-5"9"0,5 5 3 0,5-5 1 0,-10 5-48 16,5-5-12-16,0 5 0 0,-6 4 0 0,6-4 80 0,-6 5 14 15,6 10 2-15,-5-10 1 0,5 10-71 0,0 0-14 16,-12 0-4-16,1 0 0 0,-6 5-8 0,6-5 0 15,-1 10 0-15,-5 0 0 0,1 0 0 0,4 6-11 16,-5 4 3-16,6 0 0 0,0 0 8 0,5 5 0 16,0 5 0-16,6 0 0 0,6 0 0 0,0 11 0 15,5-6 0-15,6 0 0 0,0 10 0 0,0 1 0 0,5-11 0 0,-5 5 0 16,6 5 0-16,-6-5 11 16,-6-4-3-16,6 4 0 0,-11 0 21 0,0-5 4 15,-6 0 1-15,-6-4 0 0,-5-1 0 0,-6-5 0 0,-6 5 0 16,-5 0 0-16,-12 0-21 0,-11-4-4 0,0-1-1 0,-5 0 0 31,-6-5-109-31,-6 5-23 0,6-5-4 0,-1 0-620 0,7-10-125 0</inkml:trace>
          <inkml:trace contextRef="#ctx0" brushRef="#br0" timeOffset="49901.3348">17715 12062 1670 0,'0'0'148'0,"0"0"-118"16,0 0-30-16,0 0 0 15,0 0 88-15,0 0 12 16,0 0 3-16,6 10 0 0,0 5-19 0,-6 5-4 15,0 0-1-15,0 5 0 0,-6 5-32 0,0 6-7 16,1-1 0-16,-7 5-1 0,1-10-15 0,0 0-2 16,-1 0-1-16,7 1 0 0,-1-11-9 0,1 5-3 15,-1-10 0-15,0 0 0 0,6-5-9 0,0 0 0 16,0-10 0-16,12 10 0 0,-7-5 0 0,6-5 8 16,6-5-8-16,6-5 8 0,0 0-8 0,5 0 0 15,0-5 0-15,6-5 0 0,0-5 0 0,0-5 0 0,0-1 0 0,6-4 0 16,-1-5 0-16,-5 5 0 15,0 5 0-15,0 4 0 0,0 1 0 0,-12 10 0 0,1 5 0 16,-6 10 0-16,-6 5-8 0,1 10 8 0,-7 10 0 16,-5 6 0-16,0-1 0 0,-5 10 8 0,-1 0 0 0,0 0 0 0,1 6-8 0,-1-6 0 15,0-5 0-15,6-5 0 0,0 5 0 0,6-14 8 16,0-6 2-16,-1 0 0 16,7 0 6-16,-1-10 0 0,6-5 1 0,6-5 0 15,-1-5 19-15,6-5 3 0,1-5 1 0,5-6 0 16,-6 1-8-16,6-5 0 0,0 0-1 0,-6-5 0 15,0 0-31-15,-5-6 8 0,0 6-8 0,-6-5 0 16,0-5-29-16,5 10-9 0,-5-6-2 0,0 6 0 16,-6 0-139-16,12 5-28 0,0 0-5 15</inkml:trace>
          <inkml:trace contextRef="#ctx0" brushRef="#br0" timeOffset="50285.7729">18977 12459 1267 0,'0'0'56'0,"0"0"12"0,0 0-55 0,0 0-13 0,0 0 0 0,0 0 0 16,0 0 166-16,11-5 30 15,11-10 7-15,1 0 1 0,-12 0-78 0,12-6-15 16,0 1-3-16,5-5-1 0,12 5-44 0,-18-5-9 15,-11-5-2-15,6 5 0 0,12-5-35 0,-12-1-7 0,-17 1-2 0,-6 5 0 16,6 0 16-16,-6 0 2 0,1 5 1 0,-7 5 0 0,-5 0-10 0,6 4-1 16,-6 11-1-16,-5 6 0 15,-18 4-15-15,0 0 11 0,12 10-11 0,-6 5 10 16,6 5-10-16,0 0 0 0,-6 5 0 0,11 6 8 16,6-1-8-16,0 0 0 0,0 0 0 0,6 0 0 15,5 1-19-15,0-1 4 0,6-5 1 0,0 5 0 16,0-10-137-16,12-4-27 0,-1-1-6 0</inkml:trace>
          <inkml:trace contextRef="#ctx0" brushRef="#br0" timeOffset="50630.4215">19638 12092 2250 0,'0'0'49'0,"0"0"11"0,-5 20 1 0,-1 5 3 0,0 0-52 0,6 5-12 0,-11 1 0 0,0 4 0 16,-6 0 62-16,5 0 10 15,1 0 1-15,0 6 1 0,-12-6-40 0,12 0-8 0,-1-5-2 0,1-5 0 16,0 0 13-16,0 1 3 16,-1-6 0-16,1-5 0 0,17 0-13 0,-12-5-3 15,0-5 0-15,6-5 0 0,0 0 13 0,0 0 3 16,0 0 0-16,0 0 0 0,0 0-23 0,12-15-4 15,5 0-1-15,0-5 0 0,-12-1-1 0,12 6-1 0,0-5 0 0,6 0 0 16,-6 0 17-16,0 0 3 0,11 0 1 0,0 0 0 16,1-5-31-16,-1 5 0 0,0-6-8 0,6 1 8 15,11 0 0-15,-5 0 0 0,-6-5 10 0,11 5-2 16,0-5-76-16,0 9-14 0,1-4-3 0,-1 5-1 16,-5 5-144-1,5 0-29-15,45-10-5 0,-33 15-2 0</inkml:trace>
        </inkml:traceGroup>
        <inkml:traceGroup>
          <inkml:annotationXML>
            <emma:emma xmlns:emma="http://www.w3.org/2003/04/emma" version="1.0">
              <emma:interpretation id="{31E1B3C8-5174-4CDA-9FE1-795F4D420E6D}" emma:medium="tactile" emma:mode="ink">
                <msink:context xmlns:msink="http://schemas.microsoft.com/ink/2010/main" type="inkWord" rotatedBoundingBox="22642,12199 23898,12163 23941,13647 22685,13683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2025.8832">21889 11976 1324 0,'-6'-10'118'0,"6"5"-94"0,-5 0-24 0,-1-5 0 16,6 5 66-16,0 5 9 0,0 0 1 0,0 0 1 0,0 0 4 0,0 0 1 15,-6 5 0-15,-5 15 0 16,0 5-31-16,-6 16-7 0,0-1 0 0,0 15-1 15,-6 0 10-15,1 11 3 0,-1-1 0 0,0 5 0 16,-5 1-31-16,11-26-5 0,0 5-2 0,0 1 0 16,6-6 10-16,0 0 1 0,-1-5 1 0,1-4 0 15,5-6-5-15,1 0-1 0,5-10 0 0,-6-5 0 16,6-15-9-16,0 0-3 0,11 0 0 0,6 0 0 0,6-10-1 16,0-5-1-16,5-5 0 0,6-5 0 0,11 0-10 0,6-6 12 15,0-14-12-15,5 5 12 0,1-10-12 0,5 9 0 16,0 1 0-16,1 0 8 0,-1 5-8 0,0 5 0 15,0-1 0-15,0 11 0 0,1 0 0 0,-12 5 0 16,5 5 0-16,-5 10 0 0,-11 0 0 0,-1 5-9 16,-11 0 9-16,-5 5 0 0,-6 0 0 0,6 5 0 15,-12 0 0-15,0 1 0 0,-11-1 0 0,0 5 0 16,-5-5 0-16,-1 0 0 0,-5 0 19 0,5 0 10 0,-5-5 3 0,-6 5 0 16,0 0-12-16,0-5-1 15,-6 5-1-15,1-5 0 0,-7 0 5 0,-10 1 1 16,-1 4 0-16,1-5 0 0,-7 0-2 0,1 0 0 15,0-10 0-15,0 5 0 0,-6 0-22 0,5-10 0 16,1 0 0-16,0 0 0 16,0-10-124-16,-1 5-28 0,7-5-7 0,5-6-991 0</inkml:trace>
          <inkml:trace contextRef="#ctx0" brushRef="#br0" timeOffset="52170.9485">22404 11358 1612 0,'0'0'144'0,"0"0"-116"0,0 0-28 0,0 0 0 16,-6-5 56-16,6 5 4 0,-11 0 2 0,11 0 0 15,-12 0-41-15,12 0-8 0,0 0-1 0</inkml:trace>
        </inkml:traceGroup>
        <inkml:traceGroup>
          <inkml:annotationXML>
            <emma:emma xmlns:emma="http://www.w3.org/2003/04/emma" version="1.0">
              <emma:interpretation id="{EBE79ABF-38DA-4CA5-88ED-81F1E6AEF8F5}" emma:medium="tactile" emma:mode="ink">
                <msink:context xmlns:msink="http://schemas.microsoft.com/ink/2010/main" type="inkWord" rotatedBoundingBox="25871,12308 30128,12186 30180,14008 25923,14130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4127.4609">26809 12554 1152 0,'0'-15'102'0,"0"15"-82"0,-5-10-20 0,-1 5 0 15,0 0 119-15,1 0 19 16,-1-5 4-16,6 10 1 0,0 0-28 0,0 0-6 16,-6-5-1-16,6 5 0 0,0 0-67 0,0 0-13 15,12 5-4-15,5 0 0 0,0-5 4 0,11 0 1 16,17 0 0-16,-5-5 0 0,5 5-29 0,0-5-20 16,6 0 4-16,0-5 0 0,0 0 47 0,-6 0 9 0,0 0 3 0,1 0 0 15,-12 0-28-15,0 0-6 0,-6-5-1 0,0 0 0 16,0-1-8-16,-11 1 0 0,6-5 0 0,-6 0 0 15,-6 0 29-15,1 0 11 0,-1-5 1 0,0 0 1 16,-5 0-30-16,0-1-12 0,-6 1 8 0,0 0-8 16,-6 5 12-16,0 0-4 0,-5 10 0 0,0-5 0 15,-6 10-8-15,0 5 8 0,-6 5-8 0,0 10 8 16,-5 0-8-16,0 10 0 0,-6 10 0 0,-6 5 0 16,6 6 8-16,0-1 0 0,1 0 0 0,-1 10 0 15,5-4-8-15,7-1 0 0,10-5 0 0,12 1 0 16,6-1 0-16,11-5 0 0,6 0 0 0,11 0 0 15,-1-9-56-15,13-1-12 0,5-10-4 0,11-10-1012 0</inkml:trace>
          <inkml:trace contextRef="#ctx0" brushRef="#br0" timeOffset="53646.1992">24756 11780 518 0,'0'0'23'16,"6"-5"5"-16,-6-5-28 0,0-5 0 0,6 0 0 0,-1 0 0 16,-5 0 193-16,6-5 34 0,0 0 6 0,-1-6 2 15,1 1-124-15,0 0-25 0,-1 5-5 0,7 0-1 16,-7 0-11-16,7 5-2 0,-12 0-1 0,5 5 0 15,1 5-22-15,-6 5-5 0,0 0-1 0,0 0 0 16,0 15-8-16,0 5-2 0,0 10 0 0,0 10 0 16,-6 5-10-16,1 6-2 0,5 4-1 0,-6 5 0 15,6-4-15-15,0 4 9 0,0-10-9 0,6 0 8 16,5-4-8-16,-5-11 0 0,5 0 0 0,0-10 0 16,0-5 0-16,1-5 8 0,5-5-8 0,-6-10 0 0,6 0 16 0,6-5-3 15,5 0 0-15,6-10 0 16,-6 0 3-16,12-5 0 0,-1-5 0 0,18-10 0 0,-1-5-8 0,-5 4 0 15,-5 1-8-15,4-5 12 0,1 0-12 16,-5 5 0-16,-7-1 8 0,6 6-8 16,1 5 9-16,-7 5-1 0,-5 0 0 0,-5 10 0 0,-7 0-8 0,-5 5 0 15,6 10 0-15,-12 5 0 0,0 10 0 0,1 5-11 0,-12 10 3 0,0 16 0 16,-6 9 8-16,0 5 0 16,-11 11 0-16,-5 4 0 0,-1 1 0 0,-5 4 11 15,-6 0-3-15,-6 1 0 0,6-1 25 0,-5 1 5 16,-1-6 1-16,-5 1 0 0,5-6-11 0,-5-10-3 15,6-4 0-15,-7-1 0 0,1-15-3 0,0 1-1 16,0-11 0-16,5 0 0 0,0-10-11 0,6 0-2 16,6-10-8-16,-6-5 12 0,12 0-12 0,-7-10 9 15,7-5-9-15,-1 0 8 0,6-10 4 0,-5 0 0 16,5-5 0-16,5-5 0 0,1 5 0 0,0-5 0 16,11-10 0-16,0 4 0 0,0 1-12 0,17 0 0 15,0-10 0-15,11 0 8 0,11-1-8 0,12 1 0 16,17-5 0-16,11 0 0 0,1 4 0 0,10 1 0 0,1 0 0 0,10 5 8 0,-10 5-22 0,-1-6-5 15,-5 6-1-15,11 0 0 32,-5 0-144-32,-1 0-28 0,-5-5-7 0,-6 4-1 0</inkml:trace>
          <inkml:trace contextRef="#ctx0" brushRef="#br0" timeOffset="54610.4386">28998 11956 1324 0,'6'-25'118'0,"-1"10"-94"0,-5 0-24 0,0-5 0 16,0 0 48-16,0 5 6 0,0-11 1 0,6 6 0 15,-6 5 58-15,0 0 12 0,0 0 3 0,0 0 0 16,-6 5-57-16,6 0-11 0,-11 0-3 0,5 5 0 16,-5 0-45-16,-6 5-12 0,-6 5 0 0,-5 0 0 15,-6 0 0-15,6 5 0 0,0 10 0 0,-6 0 0 16,-11-5 33-16,5 15 5 0,-5 1 1 0,5-1 0 16,-5 10-28-16,-6 10-11 0,6-5 8 0,11 6-8 15,6-6 0-15,-1-5 0 0,12-5 0 0,0 1 0 16,6-6 0-16,5 5 0 0,6-5 0 0,6 0 0 15,0 5 21-15,5-4-1 0,6 4 0 0,6 5 0 16,-1-5-20-16,1 0 0 0,-1 1 0 0,7 4 8 0,-1-5 63 0,-5-5 13 16,-1 5 2-16,-5-5 1 0,-11 1-23 0,5-6-4 15,-11 0 0-15,-6 0-1 0,-5 0-39 0,-11-5-7 16,-7 0-1-16,1 0-1 0,-6-4-1 0,-6-1 0 16,1-5 0-16,-1 5 0 0,-5 0-10 0,5-5-17 15,-5-5 4-15,0 0 1 16,0-5-202-16,-1 0-40 0,-44-20-8 0,28-5-2 0</inkml:trace>
        </inkml:traceGroup>
        <inkml:traceGroup>
          <inkml:annotationXML>
            <emma:emma xmlns:emma="http://www.w3.org/2003/04/emma" version="1.0">
              <emma:interpretation id="{FFEFE84D-0488-4558-810D-0D2C6B7027AE}" emma:medium="tactile" emma:mode="ink">
                <msink:context xmlns:msink="http://schemas.microsoft.com/ink/2010/main" type="inkWord" rotatedBoundingBox="30871,13537 30916,13535 30919,13636 30874,13638"/>
              </emma:interpretation>
              <emma:one-of disjunction-type="recognition" id="oneOf18">
                <emma:interpretation id="interp18" emma:lang="" emma:confidence="1">
                  <emma:literal>.</emma:literal>
                </emma:interpretation>
                <emma:interpretation id="interp19" emma:lang="" emma:confidence="0">
                  <emma:literal>'</emma:literal>
                </emma:interpretation>
                <emma:interpretation id="interp20" emma:lang="" emma:confidence="0">
                  <emma:literal>L</emma:literal>
                </emma:interpretation>
                <emma:interpretation id="interp21" emma:lang="" emma:confidence="0">
                  <emma:literal>l</emma:literal>
                </emma:interpretation>
                <emma:interpretation id="interp22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55286.4175">29756 12715 1756 0,'0'0'39'0,"0"0"8"0,0 0 1 0,0 0 1 0,0 0-39 0,6 15-10 0,-1 0 0 0,-5 0 0 0,-5-4 76 0,5-11 14 16,0 10 2-16,-6 0 1 0,0 5-24 0,6-15-5 16,0 10 0-16,0-10-1 15,0 0-33-15,0 0-6 0,0 0-2 0,0 0 0 16,0 0-13-16,0 0-9 0,0 0 12 0,0 0-12 16,0 0 58-16,0 0 5 0,0 0 1 0,0 0 0 15,0 0-52-15,12-5-12 0,-7 5 0 0,6-5 0 0,-5 0 30 0,-6 5 3 16,0 0 1-16,0 0 0 15,11-10-21-15,-11 10-4 0,0 0-1 0,0 0 0 16,0 0-8-16,0 0 0 0,0 0 0 0,0 0 0 16,0 0-82-16,0 0-15 0,0 0-3 0,0 0-1043 15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4:12.78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context xml:id="ctx1">
      <inkml:inkSource xml:id="inkSrc2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20-04-15T03:24:23.385"/>
    </inkml:context>
  </inkml:definitions>
  <inkml:traceGroup>
    <inkml:annotationXML>
      <emma:emma xmlns:emma="http://www.w3.org/2003/04/emma" version="1.0">
        <emma:interpretation id="{4D3686FF-11AE-44F5-BAC6-1F0747294A55}" emma:medium="tactile" emma:mode="ink">
          <msink:context xmlns:msink="http://schemas.microsoft.com/ink/2010/main" type="writingRegion" rotatedBoundingBox="1733,678 31120,-786 32028,17411 2641,18877"/>
        </emma:interpretation>
      </emma:emma>
    </inkml:annotationXML>
    <inkml:traceGroup>
      <inkml:annotationXML>
        <emma:emma xmlns:emma="http://www.w3.org/2003/04/emma" version="1.0">
          <emma:interpretation id="{1DAA7D8A-12A7-4F69-B7BA-7CF550586A22}" emma:medium="tactile" emma:mode="ink">
            <msink:context xmlns:msink="http://schemas.microsoft.com/ink/2010/main" type="paragraph" rotatedBoundingBox="1733,678 31120,-786 31876,14355 2488,158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DE7AEA-EE08-468B-80A9-2FD4EFC02244}" emma:medium="tactile" emma:mode="ink">
              <msink:context xmlns:msink="http://schemas.microsoft.com/ink/2010/main" type="line" rotatedBoundingBox="2020,474 31170,-164 31222,2196 2072,2836"/>
            </emma:interpretation>
          </emma:emma>
        </inkml:annotationXML>
        <inkml:traceGroup>
          <inkml:annotationXML>
            <emma:emma xmlns:emma="http://www.w3.org/2003/04/emma" version="1.0">
              <emma:interpretation id="{62DAABF0-09CE-4A4C-9352-A5B9108C58C8}" emma:medium="tactile" emma:mode="ink">
                <msink:context xmlns:msink="http://schemas.microsoft.com/ink/2010/main" type="inkWord" rotatedBoundingBox="2037,1218 3000,1197 3035,2755 2071,2776"/>
              </emma:interpretation>
            </emma:emma>
          </inkml:annotationXML>
          <inkml:trace contextRef="#ctx0" brushRef="#br0">933 141 759 0,'-40'-11'33'0,"40"11"8"0,12 0-33 0,-12 0-8 0,0 0 0 0,-12-10 0 16,-16 0 82-16,17 5 14 16,11 5 4-16,6-5 0 0,5-10-18 0,-11 15-3 15,-6-10-1-15,6 0 0 0,17 0-19 0,-6 5-4 16,-5-5-1-16,-6 10 0 0,0 0-24 0,0 0-5 16,-6-10-1-16,-5 5 0 0,11 5-15 0,-11-10-9 15,-6 5 10-15,17 5-10 0,0 0 8 0,0 0-8 16,-11 0 0-16,-6-5 0 0,0 0 0 0,5 5 0 15,12 0-13-15,-17 0 4 0,-11 0 17 0,5 5 4 16,12-5 1-16,0 5 0 0,-12 0-13 0,6 0 0 16,-5 5 0-16,5 0 0 0,0 5 0 0,-6 0 0 15,-11-5 0-15,12 0 0 0,-1 0 0 0,-5 5 0 16,-1-5 0-16,1 6 0 0,5-11 0 0,-5 5 0 16,0 0 0-16,0 5 0 0,-12-5 0 0,12 5 0 0,5 0 0 0,0 0 0 15,-16 5 0-15,16-5 0 0,12 0 0 0,-6 5 0 16,-17 1 14-16,17-1 3 0,11-5 1 0,1 5 0 15,-12-5-18-15,11 0 0 0,12 5 8 0,-1-5-8 16,-21 0 0-16,10 0 0 0,17 5 0 0,0-4 0 16,-5-1 0-16,11 0 0 0,17 0 0 0,6 0 0 15,-6 5-12-15,5-5-7 0,12 5-1 0,0-5 0 16,0 5 20-16,5 0 0 0,7-4 0 0,-12 4 0 0,-1 0 11 0,1 0 5 16,0 5 2-16,-6 0 0 15,-5 0-3-15,0 0-1 0,-12 1 0 0,-5-1 0 0,-1 0 10 16,-16 5 3-16,-6-5 0 0,0 10 0 15,5 0 5-15,-16 1 2 0,-23 9 0 0,0-5 0 16,6-5-25-16,0 1-9 0,-23 4 0 0,6 0 9 0,-6-5-9 16,5 0 0-16,1-4 9 0,-6-1-9 0,-11-5 8 15,6 0-8-15,10-10 8 0,1 5-8 0,-12-10 0 0,12 0 0 16,6-5 0-16,16-5 0 16,0 0-23-16,6 0-9 0,-16-5-1 0,10 0-567 15,23 5-112-15</inkml:trace>
        </inkml:traceGroup>
        <inkml:traceGroup>
          <inkml:annotationXML>
            <emma:emma xmlns:emma="http://www.w3.org/2003/04/emma" version="1.0">
              <emma:interpretation id="{41FBAAF1-74B2-4377-B567-FF6F82F25C21}" emma:medium="tactile" emma:mode="ink">
                <msink:context xmlns:msink="http://schemas.microsoft.com/ink/2010/main" type="inkWord" rotatedBoundingBox="3294,1798 3977,1783 3999,2794 3317,280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95.6751">1640 688 691 0,'28'-15'61'0,"-28"15"-49"15,-17-10-12-15,12 0 0 0,5-5 118 0,0 0 21 16,-12 5 4-16,7 5 1 0,-12 0-32 0,11 0-5 16,6 5-2-16,-11 0 0 0,-6 5-60 0,5 0-12 15,12-5-2-15,-5 5-1 0,-12 10-10 0,0 0-3 16,-6 5 0-16,12 0 0 0,0 1-6 0,-1 4-2 0,-10 0 0 0,-1 0 0 15,12 5 7-15,-1 0 0 0,-16 0 1 16,11 6 0-16,0-1-1 0,0 0-1 0,0 5 0 0,0 0 0 16,-5 6 5-16,10-1 2 0,1 5 0 15,5-5 0-15,12-4-12 0,-6 4-2 0,6-10-8 0,-1 5 12 16,7 1-12-16,5-6 0 0,0 0 0 0,5-10 0 16,12 0 16-16,-11-5-4 0,-6-10 0 0,5 0 0 15,12-10-12-15,-5 0 0 0,-12-10-12 0,11-5 12 16,0-5 0-16,6-10 8 0,-6-5 0 0,1 0 1 15,-24-1 13-15,24-4 2 0,10-5 1 0,-11-5 0 16,-11 4 3-16,0-9 0 0,6 5 0 0,0 0 0 16,-1-1-5-16,-5 1-1 0,-11 0 0 0,5 5 0 15,6 4 2-15,-6 1 1 0,-22 0 0 0,5 5 0 0,-10 5-3 16,4 4-1-16,1 6 0 0,-6-5 0 0,-6 10-7 16,-5 5-2-16,5-5 0 0,-5 10 0 0,-6 5-12 0,0 0-12 15,-5 5 3-15,5 5 0 16,5 0-30-16,-4 0-5 0,-1 0-2 0,11 5 0 15,0 5-16-15,1-5-3 0,10 1-1 0,1-1-590 16,5 0-117-16</inkml:trace>
        </inkml:traceGroup>
        <inkml:traceGroup>
          <inkml:annotationXML>
            <emma:emma xmlns:emma="http://www.w3.org/2003/04/emma" version="1.0">
              <emma:interpretation id="{A2FF0474-3C6E-47C6-8B60-ED7B2428465C}" emma:medium="tactile" emma:mode="ink">
                <msink:context xmlns:msink="http://schemas.microsoft.com/ink/2010/main" type="inkWord" rotatedBoundingBox="6588,374 10775,282 10825,2577 6638,266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869.7626">4547 533 1148 0,'0'0'51'0,"6"-5"10"0,-1 0-49 0,7 0-12 0,-7 0 0 0,1-11 0 15,11 6 102-15,-6 0 18 16,-5 0 3-16,11 0 1 0,-6 5-45 0,6 0-9 0,6 5-2 0,-1-10 0 15,7 5-32-15,-1 0-8 16,11 0 0-16,7 0-1 0,10-5-7 0,1 0-2 16,-1-5 0-16,7 5 0 0,10 5-2 0,-5-5-1 15,0 5 0-15,-6 0 0 0,0 0-15 0,-11 0 0 16,0 0 0-16,-11 0 0 16,-12 5-31-16,0-11 1 0,0 6 0 0,-11 5-558 15,-5 0-111-15</inkml:trace>
          <inkml:trace contextRef="#ctx0" brushRef="#br0" timeOffset="11154.1415">5418-161 864 0,'-17'0'76'15,"6"0"-60"-15,5 0-16 0,-5 5 0 16,5 0 85-16,-5 5 15 0,-1 0 2 0,1 10 1 16,0 0-11-16,-1 10-1 0,-5 11-1 0,-5-6 0 15,5 15-20-15,0 5-4 0,0 6-1 0,-6 14 0 0,1 1 7 0,-7 9 0 16,1 0 1-16,0 6 0 0,0 4-16 0,-1-4-3 16,1-11-1-16,0 6 0 0,5-6-42 0,-5 1-11 15,5-11 0-15,6 1 0 16,0-6-105-16,6-5-23 0,-6-10-5 0,0-9-731 15</inkml:trace>
          <inkml:trace contextRef="#ctx0" brushRef="#br0" timeOffset="12024.937">6724-855 1612 0,'0'0'72'0,"0"0"14"0,6-10-69 0,-6 10-17 0,0 0 0 0,6-10 0 15,-6 10 71-15,0 0 10 0,0 0 3 0,5 15 0 16,-5 0-33-16,0 20-7 0,-5 11 0 0,-1-1-1 16,-11 20-11-16,-6 16-3 0,1 4 0 0,-7 16 0 15,7 4-13-15,-12 1-4 0,6-1 0 0,-1 1 0 16,1 0 5-16,0-11 1 0,-1-4 0 0,1-1 0 0,0-5-18 0,-6-9 0 15,6-1 0-15,-6-14 0 16,6-6 0-16,-1-5 0 0,1-10 11 0,0-4-3 16,-1-6 0-16,7-10 0 0,-1 0 0 0,6-10 0 0,6-5-8 0,-6 0 0 15,6-5 0-15,11 0 8 16,-6-20 1-16,12 0 1 0,-6-5 0 0,11-5 0 16,6-6-10-16,0-9 0 0,11 0 0 0,0 0 0 0,12 4 0 0,0 1 0 15,-1 10-8-15,-5 10 8 0,0 5 0 0,0 10-11 16,-11 5 11-16,5 15-8 0,-6 0 8 0,1 10-12 15,0 0 12-15,5 5-12 0,-11-4 12 0,6-1-10 16,5 0 10-16,6 0-10 0,0-10-4 0,0 0-1 16,0-5 0-16,11-10 0 15,-6 0-30-15,7-10-7 0,-7-5 0 0,7-5-1 0,4-5 35 0,-4-5 7 16,-1-6 2-16,-6-4 0 0,1 5 9 0,-12-5 0 16,6 0 0-16,-11-1 8 0,5 6 10 0,-11-5 2 15,0 0 1-15,0 5 0 0,-6-1-9 0,1 1-1 16,-1 5-1-16,-11 0 0 0,0 5-10 0,0 10 10 0,-6-10-10 0,-5 9 10 15,0 1-10-15,-1 5 0 16,-5 0 0-16,0 10 8 0,1 5-8 0,-1 0 0 0,-6 10 0 0,0 11-11 0,-5-1 11 16,0 0 0-16,-1 10-9 0,1 5 9 15,0 0 0-15,5 6 0 0,-5-1 0 0,17 0 0 16,-1 0 0-16,7 1 0 0,5-1 0 0,0-5 0 16,17-10 0-16,-12 0 0 0,7-4 0 0,-1-1 0 15,6-5 16-15,0 0 12 0,0-10 1 0,6 5 1 16,-7-15-21-16,7 0-9 0,5-5 8 0,1-5-8 15,-7 0 17-15,12-10-1 0,0-5-1 0,6 0 0 16,-6-6-3-16,11 1-1 0,0-5 0 0,-5 5 0 0,-1 5-11 0,7 5 0 16,-7 5 9-16,-11 4-9 15,6 1 0-15,-5 5 0 0,-7 5 0 0,1 5 0 0,-6 0 0 16,0 0 8-16,0 6-8 0,-6-1 0 0,6 5 0 0,-6 0 0 16,1-5 0-16,5 5 8 0,-12-5-8 0,7 0 0 15,-1 5 0-15,-5-5 0 0,-6-10 0 0,17 5 0 16,-6 0 0-16,6 0 8 0,5 0-8 0,-5-5 0 15,0 5 0-15,0 0 8 0,0-5-8 0,0 0 0 16,-17 0 0-16,12 5 0 0,-12-5 0 0,0 0 0 16,17 5 0-16,-17-5 0 0,0 0 0 0,0 0 0 15,11 15 0-15,-11-15 0 0,0 0 0 0,6 21 0 16,-6-21 0-16,5 5 0 0,-5-5 0 0,0 0 0 16,0 0 0-16,0 0-8 0,0 0-7 0,0 0-1 0,0 0 0 0,11 10 0 15,-11-10-19-15,0 0-4 0,0 0-1 0,0 0-953 16</inkml:trace>
          <inkml:trace contextRef="#ctx0" brushRef="#br0" timeOffset="12824.1184">8223 668 172 0,'0'0'16'0,"0"0"-16"0,0 0 0 0,0 0 0 16,0 0 131-16,0 0 23 0,0 0 5 0,0 0 1 16,0 0-77-16,0 0-15 0,0 0-4 0,11 5 0 15,-11-5-22-15,0 0-5 0,12 5-1 0,-1 0 0 16,6-5 6-16,0 5 1 0,-6-5 0 0,6 0 0 0,0-5-4 16,0 5-1-16,0-10 0 0,0 5 0 0,-6 0 6 15,6 0 2-15,6 0 0 0,-6-5 0 0,-6 0-7 0,6 0-2 16,6-5 0-16,-1 0 0 0,-5 0-8 0,6-5-1 15,0 5-1-15,-1 0 0 0,-5 0-13 0,0-11-2 16,-6 6-1-16,6 0 0 0,0 0 6 0,0 0 2 0,-11-5 0 0,0 0 0 16,5 5 12-16,-17-6 2 15,1 6 1-15,-1 5 0 0,-11 0-34 0,0 0 0 16,0 5 0-16,-6 0 0 0,1 10 20 0,-12 0 0 16,6 10 0-16,-6 0 0 0,0 5 4 0,-6 0 2 15,1 10 0-15,-1 6 0 0,6 9-1 0,0 5 0 16,6 5 0-16,0 6 0 0,5-6-6 0,6 5-2 15,6-5 0-15,11 1 0 0,-6-11-9 0,12 5-8 16,11-5 9-16,0 1-9 0,-6-6 0 0,12 0 0 16,5-10-13-16,6-5-682 0,5-5-136 15</inkml:trace>
        </inkml:traceGroup>
        <inkml:traceGroup>
          <inkml:annotationXML>
            <emma:emma xmlns:emma="http://www.w3.org/2003/04/emma" version="1.0">
              <emma:interpretation id="{F848DC2C-95D2-44BB-8BA7-6C000702C17E}" emma:medium="tactile" emma:mode="ink">
                <msink:context xmlns:msink="http://schemas.microsoft.com/ink/2010/main" type="inkWord" rotatedBoundingBox="12279,760 13336,737 13365,2048 12308,207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3314.1398">10694 291 1969 0,'0'0'43'0,"-11"-10"9"0,0 0 1 0,-6 0 3 0,5 0-44 0,1 5-12 16,-6 0 0-16,-5 5 0 0,-7 5 82 0,7 10 14 16,-12 5 4-16,5 10 0 0,-4 6-72 0,-7 14-13 15,6 0-3-15,0 0-1 0,6 6-11 0,5-6 0 16,-5-5 0-16,17 6 0 0,-1-21 8 0,12 10-8 16,0-15 0-16,0 0 8 0,12-5-8 0,5-5 0 15,0-5 0-15,5-5 0 0,1-10 0 0,5 0 8 16,12-10-8-16,-6 0 8 0,5-5-8 0,-5 0 10 15,6-5-10-15,-1-5 10 0,1 0-10 0,5-1 0 16,-5-4 0-16,5 0 0 0,0 0 0 0,0 5 0 16,1-6 0-16,-1 6 0 0,6 5 12 0,-6 5-4 15,-5 5 0-15,5 10 0 0,-6 5 8 0,-5 5 0 16,-5 5 1-16,-7 5 0 0,-5 5-17 0,-5 0 0 16,-1 0 0-16,-5 6 0 0,-1-1 19 0,-5 5-3 0,0-5-1 0,-5 5 0 15,-12-5 21-15,0 0 5 0,-6-4 1 16,-5 4 0-16,-1-5-31 0,-4 0-11 0,-1-5 0 0,-6 0 9 15,-5 0-9-15,0-5 0 0,-12-5 0 0,6 5 0 32,-5-5-120-32,-1-5-28 0,-51-15-7 0,29 5-1 0</inkml:trace>
          <inkml:trace contextRef="#ctx0" brushRef="#br0" timeOffset="13435.9687">11005-458 1900 0,'0'0'169'15,"0"0"-135"-15,0 0-34 0,0 0 0 16,0 0 73-16,0 0 8 0,0 0 2 0,0 0-696 16,12 0-139-16</inkml:trace>
        </inkml:traceGroup>
        <inkml:traceGroup>
          <inkml:annotationXML>
            <emma:emma xmlns:emma="http://www.w3.org/2003/04/emma" version="1.0">
              <emma:interpretation id="{58A4A59D-2F8D-446B-8122-FCBD3995C444}" emma:medium="tactile" emma:mode="ink">
                <msink:context xmlns:msink="http://schemas.microsoft.com/ink/2010/main" type="inkWord" rotatedBoundingBox="15968,1333 16699,1317 16714,2009 15983,202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4398.4947">14625 311 1036 0,'0'-20'46'0,"6"5"10"0,-6 0-45 0,0 0-11 15,-6 5 0-15,6-5 0 0,-6 0 118 0,1 0 22 16,-1 0 4-16,-5 5 0 0,-1-5-80 0,-5 10-17 15,0 0-3-15,0-6-1 0,-5 6-22 0,-1 5-4 16,-5-5-1-16,0 10 0 16,-1 11 8-16,-5 9 2 0,-5-5 0 0,-6 15 0 0,5 5-1 0,-5 5 0 15,0 6 0-15,-1 9 0 0,7-10-4 0,5 6-1 16,0-6 0-16,6 0 0 0,5-5-20 0,12-4 0 16,-1-6 0-16,1-5 0 0,5-10 11 0,6 0-3 15,0-20 0-15,0 0 0 0,6 5-8 0,11 0 8 16,6-10-8-16,-1-10 8 0,6 0 8 0,1-10 2 15,5-5 0-15,0-5 0 0,0-6 11 0,0 1 3 16,-6-10 0-16,6 5 0 0,-6-6-32 0,6 6 0 16,-6-5 0-16,0 10 0 0,-5-1 12 0,-6 16 4 15,6 0 0-15,-6 10 0 0,-6 5 8 0,0 10 3 16,1 0 0-16,-7 15 0 0,1 0-8 0,-6 10-2 16,-6 10 0-16,1 1 0 0,-1 9-7 0,0 0-2 0,6 5 0 0,-5 6 0 31,10-6-40-31,-5 5-8 0,12 1-1 0,-1-6-671 0,12-5-133 0</inkml:trace>
        </inkml:traceGroup>
        <inkml:traceGroup>
          <inkml:annotationXML>
            <emma:emma xmlns:emma="http://www.w3.org/2003/04/emma" version="1.0">
              <emma:interpretation id="{AFA2ADEA-7A4F-4033-9316-31E8EF4CB52F}" emma:medium="tactile" emma:mode="ink">
                <msink:context xmlns:msink="http://schemas.microsoft.com/ink/2010/main" type="inkWord" rotatedBoundingBox="19478,625 24149,522 24185,2203 19514,230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566.041">18731-20 1152 0,'-17'-25'51'0,"11"14"10"15,12 1-49-15,-6 10-12 0,-11-10 0 0,5 5 0 16,6 5 129-16,-11 5 23 0,-6 5 5 0,0 11 1 15,0-11-97-15,5 15-19 0,1 0-4 0,-6 5-1 16,-6 0-28-16,6-5-9 0,17 5 0 0,-5-4 0 0,-1-6 0 0,6 0 0 16,6-5 0-16,5-5 0 0,0-5 10 0,6 5-10 15,0-10 8-15,6 0-8 0,5-5 12 0,1-5-4 16,-1 0 0-16,0-5 0 0,-5 5 20 0,11-5 4 16,0 0 1-16,-6 0 0 0,0-16-13 0,6 11-2 15,11 0-1-15,-5 0 0 0,-12 5 10 0,6 0 1 0,11 10 1 0,-11 5 0 0,0 5-29 0,-17 5-15 16,6 10 2-16,-6 10 0 0,0 5 13 0,-12 16 13 15,-16-6-2-15,5 15-1 0,1 6 8 0,-12-1 2 32,-17 5 0-32,-6 1 0 0,-11-1-10 0,6 0-2 15,0-9 0-15,-6-1 0 0,-11-10 11 0,11-4 1 16,11-6 1-16,-5-5 0 0,-6-5 23 0,12-5 4 16,5 0 0-16,-6-9 1 0,6-11-23 0,0 0-5 15,0-5-1-15,12 0 0 0,5-5 9 0,0 0 2 0,0-6 0 0,5-4 0 16,18-5-31-16,11 0 0 0,-6-5 0 0,18 0 0 31,-1-5-62-31,23-5-15 0,11-1-3 0,6 1-1 16,0-5-151-16,17 0-29 0,22 0-7 0,6-6 0 0</inkml:trace>
          <inkml:trace contextRef="#ctx0" brushRef="#br0" timeOffset="15027.3302">18516-226 946 0,'0'-31'42'0,"-6"16"9"16,1 0-41-16,-1-5-10 0,0 0 0 0,-5 0 0 0,0-5 111 0,-1 5 20 15,-5 5 4-15,6-11 1 0,-12 6-30 0,1 0-6 16,-6 10 0-16,-1 0-1 15,-5 10-53-15,-5 5-10 0,-6 5-3 0,-1 5 0 16,-5 0-1-16,0 16 0 0,1-6 0 0,-13 15 0 0,7 10 8 0,5-10 0 16,6 16 1-16,-6-6 0 0,0 5-5 0,6 1-2 15,-1-1 0-15,1 10 0 0,6 1-20 0,-1 4-4 16,17 0-1-16,6-4 0 0,12-1-9 0,-1-5 0 16,12-9 0-16,11-1 0 0,5-5-16 0,7-5-4 15,-1 1-2-15,11-11 0 16,1-5-120-16,5-10-24 0,6-5-5 0,0 0-657 0</inkml:trace>
          <inkml:trace contextRef="#ctx0" brushRef="#br0" timeOffset="15779.1725">20360 85 460 0,'39'-35'20'0,"-22"20"5"0,0 0-25 0,-6-5 0 0,6 0 0 0,-5 5 0 16,-7 5 254-16,1-11 46 0,-6 1 8 0,0 5 3 15,-6 5-146-15,-5-5-29 0,0 5-5 0,-6 5-2 0,-6 5-71 0,-5 5-14 16,-17 0-4-16,-1 10 0 0,1 5 8 0,-6 10 0 16,-5 1 1-16,-12 4 0 0,6 10-12 0,-1 0-2 0,7 6-1 0,-1 4 0 15,1 5-18-15,16 0-3 16,12-4-1-16,5 4 0 0,6-5-12 0,6-4 0 16,0 4 0-16,16-5 0 0,1-10 0 0,5 1-16 15,1-11 3-15,5 0 1 16,16-5-68-16,-4-5-12 0,-7-5-4 0,7-5-583 15,16-5-117-15</inkml:trace>
          <inkml:trace contextRef="#ctx0" brushRef="#br0" timeOffset="16019.5966">20970-573 1555 0,'0'-30'138'0,"6"14"-110"0,-6 1-28 0,0 5 0 0,6 0 95 0,-6 10 13 15,0 0 4-15,0 0 0 16,0 0-22-16,0 0-4 0,-6 10-1 0,-5 15 0 16,-1 1-33-16,1 9-8 0,-6 5 0 0,6 5-1 15,-6 11-35-15,6-1-8 0,-1 10 0 0,1 1 0 16,5 4 53-16,-11 0 9 0,-5 6 2 0,-1-1 0 16,0 6-52-16,1-11-12 0,-6 10 0 0,5 1 0 15,0 4-151-15,1-4-33 0,5-11-6 16,11 5-2-16</inkml:trace>
          <inkml:trace contextRef="#ctx0" brushRef="#br0" timeOffset="16425.9157">21197 357 1825 0,'5'15'40'0,"1"-5"8"0,-6 0 1 0,0 5 3 0,6-5-41 0,-1 0-11 16,7-5 0-16,4 0 0 0,1 5 56 0,6-5 8 16,11-5 3-16,0-5 0 0,0-5-8 0,5 0-2 0,7-10 0 0,-1 5 0 15,-5-5-11-15,-1 0-2 16,-5 0-1-16,6-6 0 0,-1 1 15 0,-5 0 3 16,-11-5 1-16,-1 0 0 0,1 0-50 0,-6-11-12 15,0 1 0-15,0 5 0 0,0-5 0 0,-6 10 0 16,1-6 0-16,-1 6 0 0,0 0 0 0,0 5-15 0,-5 0 3 15,5 10 1-15,-5 0 11 0,-6 5 0 0,0 0-9 16,0 10 9-16,0 0-10 0,0 0 10 0,0 0-13 0,-11 20 5 16,-1 0 23-16,-5 10 5 0,1 0 0 0,-13 10 1 15,1 6-37-15,5-1-7 0,1 0-1 0,-1 10-1 16,-5 1 40-16,11-1 8 0,-6 0 1 0,6 1 1 16,0-11-25-16,6 5 0 0,5 0 0 0,6 6 0 15,0-11 0-15,6-5 0 0,0 5 0 0,11-4 0 16,0-6 0-16,17 0 0 0,-1 0 0 0,13-5 0 15,10-5-111-15,12 1-27 0,6-16-6 0,22 0 0 16</inkml:trace>
        </inkml:traceGroup>
        <inkml:traceGroup>
          <inkml:annotationXML>
            <emma:emma xmlns:emma="http://www.w3.org/2003/04/emma" version="1.0">
              <emma:interpretation id="{FE04F9DB-B46F-4E2D-960E-5C769D3B2D32}" emma:medium="tactile" emma:mode="ink">
                <msink:context xmlns:msink="http://schemas.microsoft.com/ink/2010/main" type="inkWord" rotatedBoundingBox="26645,284 31178,185 31221,2182 26689,228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338.8765">25891-845 1256 0,'11'-25'56'0,"-11"25"11"16,0-10-54-16,11-5-13 0,1 10 0 0,-1 0 0 15,-11 5 107-15,0 0 18 0,11-5 4 0,-11 5 1 0,0 0-52 0,0 15-10 16,0 5-3-16,-11 10 0 0,-12 5-1 0,-5 11 0 16,-12 9 0-16,-5 10 0 0,-6 11-2 0,-11 4-1 0,-6 16 0 0,-11-6 0 15,0 6-46-15,5-6-15 16,-5 6 8-16,0-1-8 0,5 1 31 0,7-6 2 15,10 1 1-15,0 4 0 0,7-14-34 0,4-1 0 16,7-5 0-16,-1-4 0 16,6-6-57-16,6 1-9 0,0-16-2 0,-1-5 0 15,12-15-131-15,0-5-26 0,0 0-6 0,6-4-1 0</inkml:trace>
          <inkml:trace contextRef="#ctx0" brushRef="#br0" timeOffset="17043.2857">24816 0 1465 0,'28'5'32'0,"-5"-5"6"0,-23 0 2 0,0 0 2 0,0 0-34 0,17 5-8 15,6-5 0-15,5 0 0 0,6 5 76 0,5-5 12 16,7 0 4-16,10 0 0 0,1-5-20 0,-1 0-3 16,7 5-1-16,4-5 0 0,1 0-29 0,-6-5-7 15,1 5 0-15,-1-5-1 0,-6 0-31 0,1-6 8 16,5 6-8-16,-11-5 0 15,-17 5-52-15,6 0-12 0,-6 0-4 0,-1 0-530 16,-10 0-106-16</inkml:trace>
          <inkml:trace contextRef="#ctx0" brushRef="#br0" timeOffset="17803.3537">26507-734 864 0,'40'-30'38'0,"-23"10"8"0,11-1-37 0,0-4-9 0,0 0 0 0,1 5 0 15,-7 0 129-15,1 5 24 0,5 0 5 0,-11 0 1 16,-11 5-46-16,5 0-9 0,-5 5-1 0,-6 5-1 16,0 0-47-16,-11 20-10 0,-6 5-1 0,-6 10-1 15,0 5-15-15,1 16-4 0,-12 4 0 0,0 10 0 16,6 11 13-16,-6-1 3 0,-6 16 0 0,0 4 0 16,7 1-84-16,-7-6-16 0,12-4-3 0,-18 14-1 0,7-9 103 0,5-11 20 15,6-4 4-15,-6-1 1 0,5 1-64 0,-5-16-15 16,12-5-1-16,-1 1-1 0,1-26 46 0,5 0 10 15,0-5 1-15,5-10 1 0,1-5-1 0,5-5 0 16,-5-5 0-16,11-5 0 0,0 0 20 0,0-10 3 16,6-10 1-16,-1 0 0 0,-5-10-54 0,12-5-10 0,5 0 0 0,0-16 0 15,5 11 0-15,7-5 0 0,10 0 0 0,1 4 0 0,5 1 0 0,-5 5 0 32,5 0 0-32,6 10 0 0,-6 10 0 0,-5 4 0 15,-1 6 0-15,-5 21 0 0,0-6 0 0,-6 10 0 16,1 15 0-16,-12 5 0 0,-6 5 0 0,0 1 0 15,-5 4 0-15,-6 10 0 16,-6-10-149-16,6 6-35 0,-6-6-6 0,1 0-795 0</inkml:trace>
          <inkml:trace contextRef="#ctx0" brushRef="#br0" timeOffset="18442.5304">27649 311 403 0,'0'0'36'0,"6"-15"-36"0,-6 15 0 0,-6-10 0 15,1-5 301-15,-1 5 54 0,1 0 10 0,-1 5 3 16,-11 0-212-16,-6 0-43 0,6 5-8 0,-5 10-1 0,-1 0-74 0,-5 5-14 16,0 0-4-16,5 5 0 0,-11 1 1 0,6-1 0 15,-1 0 0-15,7 0 0 0,5 5-13 0,0-5 0 16,0-5 0-16,11 0 0 0,1-5 0 0,5 0 0 15,5 0 0-15,7-5 0 0,-7 0 0 0,12-5 0 16,6-5 0-16,-6-5 0 0,5 0 0 0,1 0 0 16,5-10 0-16,1 5 0 0,-1-5 0 0,0 0 0 15,0 0 0-15,6 0 0 0,0 5 0 0,0 5 0 16,-6-6 0-16,-5 11 0 0,5 10 0 0,-11 0 0 16,-17 6 0-16,6 9 0 0,-6 10 0 0,0 5 0 15,0 0 0-15,-11 5 0 0,-12 1 0 0,6-1 0 16,11 0 0-16,-5 0 0 0,0-5 0 0,5 1 0 15,6-11 0-15,6-5 0 0,5 0 0 0,0-5 0 0,1-5 0 0,-1-5 0 32,0 0 0-32,6-5 0 0,0 0 0 0,0-5 0 0,12-5 53 0,4 0 8 0,1-5 2 0,17-5 0 15,0-5-50-15,6-5-13 0,-1-6 0 0,1-4 0 16,-1 0 0-16,1-5 0 0,0-6 0 0,5-9 0 16,-6 5 0-16,1 5 0 0,-6-21 0 0,0 1 0 0,0 4 0 0,-18 11 0 15,7 0 0-15,0-11 0 16,-6 1 0-16,5 0 0 0,-5-6-12 0,6 11 12 15,-6 0 0-15,5-6 0 0,-5 1 9 0,-6 15-1 16,1 15-8-16,-12-1 0 0,0 6 0 0,-6 10 0 16,-5 5 0-16,-1 5 0 0,-5 10 0 0,0 0 0 15,0 0 0-15,-11 20 0 0,-6 5 0 0,-6 10 0 16,-11 11 0-16,6-6 0 0,-6 20 8 0,0 11-8 16,-5-1 0-16,-1 5 0 0,1 1 0 0,-1 4 0 0,6 6 0 15,0-16 0-15,6 5 0 0,11 6 0 0,17-11 0 0,-6 1 0 0,1-1 0 0,-1 0 0 0,6-4 0 16,6-6 0-16,10-5 0 0,-4-4 0 31,-7-6-108-31,7-5-16 0,-1-5-3 0,-11-5-820 16</inkml:trace>
          <inkml:trace contextRef="#ctx0" brushRef="#br0" timeOffset="18631.6733">28108-15 1670 0,'0'0'74'0,"0"-15"15"0,5 5-71 0,-5-6-18 15,6 1 0-15,0 10 0 0,-6 5 68 0,17-5 9 0,-1 0 3 0,7 0 0 16,-6 5-27-16,11 0-5 16,1 0 0-16,10 5-1 15,1-5-75-15,5 5-16 0,12 0-2 0,5 5-556 0,-6-5-111 0</inkml:trace>
        </inkml:traceGroup>
      </inkml:traceGroup>
      <inkml:traceGroup>
        <inkml:annotationXML>
          <emma:emma xmlns:emma="http://www.w3.org/2003/04/emma" version="1.0">
            <emma:interpretation id="{8C5C1308-8EE8-4704-B66A-9DE269B327CE}" emma:medium="tactile" emma:mode="ink">
              <msink:context xmlns:msink="http://schemas.microsoft.com/ink/2010/main" type="line" rotatedBoundingBox="2300,4297 30999,2601 31133,4874 2434,6571"/>
            </emma:interpretation>
          </emma:emma>
        </inkml:annotationXML>
        <inkml:traceGroup>
          <inkml:annotationXML>
            <emma:emma xmlns:emma="http://www.w3.org/2003/04/emma" version="1.0">
              <emma:interpretation id="{DCED340C-5E03-4DB4-990D-75ECC2486B54}" emma:medium="tactile" emma:mode="ink">
                <msink:context xmlns:msink="http://schemas.microsoft.com/ink/2010/main" type="inkWord" rotatedBoundingBox="2321,4654 5872,4444 5986,6361 2434,657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2071.3278">2217 4042 1018 0,'0'0'45'0,"0"0"10"16,-6-10-44-16,6 10-11 0,-5-6 0 0,-7-4 0 16,12 10 90-16,-11 0 16 0,0 0 3 0,11 0 1 0,-12 0-32 0,1 0-6 15,11 0-2-15,-11 5 0 0,-6 0-19 0,0 6-4 16,5-1-1-16,1 0 0 0,-6 10-10 0,0 0-3 16,0 0 0-16,6 5 0 0,5 10-5 0,-11 0-2 15,-5 11 0-15,-1-1 0 0,12 0-10 0,-1 5-1 16,-10 1-1-16,-6-6 0 0,-6 5 2 0,11 1 0 0,23-6 0 0,-11-5 0 15,-12-5 10-15,12-5 2 16,22 1 1-16,-5 4 0 0,-18-10-29 0,12 0-13 16,12 0 1-16,5-10 0 0,-6 0 12 0,6-10 16 15,6-5-3-15,-1 0-1 0,18-5-12 0,-12-10 0 16,0-5-12-16,1 0 12 0,5-15 0 0,-1 0 0 16,-4-6 0-16,-1-4 9 0,0 0 1 0,-5 5 0 15,-6-11 0-15,0 1 0 0,-6 0 1 0,6 0 0 16,-6-1 0-16,-5 1 0 0,0 0-3 0,-6 5 0 15,0 9 0-15,-6 1 0 0,6 10-8 0,-6 5 0 16,1 10 9-16,-1 0-9 0,0 0 0 0,-5 5-13 16,11 5 1-16,-6 10-683 0,-5 10-137 0</inkml:trace>
          <inkml:trace contextRef="#ctx0" brushRef="#br0" timeOffset="21289.1583">1487 3484 781 0,'-17'-16'34'0,"6"16"8"0,-6-5-34 0,11 0-8 16,6 5 0-16,-11 0 0 0,-12-5 74 0,12 0 13 15,5 0 2-15,-5 0 1 0,-11 0-38 0,5 0-8 16,5 0-2-16,-5 0 0 0,-5 5-9 0,5-5-1 0,0 0-1 0,11 5 0 15,6 0-16-15,-11 0-3 0,-17-10-1 0,11 10 0 16,5 5 1-16,-5 0 0 0,-11 5 0 0,0-5 0 16,11 5-12-16,-12 5 0 0,-10-5 0 0,11 11 0 15,11 4 0-15,-6 0 18 0,-22 10-3 0,5 0-1 16,12 5 3-16,-6 6 1 0,-6 4 0 0,1 5 0 16,5 6-5-16,6-1-1 0,-6 5 0 0,0-9 0 15,11-1-12-15,0-5 0 0,12-10 8 0,0-5-8 16,-6 1 0-16,11-6 0 0,12-10 8 0,0-5-8 15,-12 0 0-15,6-15 0 0,17 5 8 0,5-10-8 16,-5 0 14-16,6-10 0 0,0-5 0 0,16-10 0 0,12 0-1 0,-6-11 0 16,-11-4 0-16,12 0 0 15,-1 0 6-15,6-1 1 0,-12 1 0 0,1 0 0 0,5 5-20 16,-5 4 0-16,5 1 0 0,-5 10 0 0,-12 15 0 0,0 0-9 16,-11 15 1-16,6 10 0 0,5 10 18 0,-11 10 4 15,-11 16 1-15,-6 14 0 0,-12 16 2 0,1-1 1 16,5 0 0-16,-11 6 0 0,-17 4 5 0,-5 1 1 15,5 4 0-15,0-4 0 0,6 4-1 0,-6-4 0 16,-17-11 0-16,6-9 0 0,11-6 9 0,-12-5 3 16,-4-9 0-16,-7-6 0 0,-5-5-16 0,11-10-3 15,17 0-1-15,-11-10 0 0,-1 1-1 0,1-11 0 16,17-5 0-16,0-5 0 0,-1-10 8 0,12 0 2 16,6-11 0-16,-6 1 0 0,6-10-14 0,5 0-2 15,23-15-8-15,-6 5 12 16,6-11-30-16,17-4-6 0,12-15-2 0,16-1 0 15,17-4-91-15,0-1-19 0,6 6-3 0,11 5-458 0,17-6-92 0</inkml:trace>
          <inkml:trace contextRef="#ctx0" brushRef="#br0" timeOffset="21639.4575">2075 4212 856 0,'0'0'38'0,"0"0"8"0,0 0-37 0,0 0-9 0,0 0 0 0,0 0 0 0,0 0 96 0,0 0 16 16,0 0 4-16,-5 11 1 15,-7 4-23-15,7 0-5 0,-1-5-1 0,-5 10 0 16,-6 0-31-16,0 0-6 0,6-5-2 0,5 0 0 0,-5 0-33 0,-1 0-8 16,7 0 0-16,-1 1-8 0,0-1 12 0,1 0-12 15,-1-5 12-15,0 0-12 0,12 5 0 0,-6-5 0 16,0-10 0-16,0 0 0 0,0 0 14 0,0 0-4 16,0 0-1-16,0 0 0 0,-17 0 14 0,17 0 2 15,11-5 1-15,-11 5 0 0,0 0-14 0,6-10-2 16,5 0-1-16,1-5 0 0,-1 10-9 0,0-5 0 15,-5 0 0-15,5 0 8 0,6 5-8 0,-5-6 0 16,-12 11 9-16,5-10-9 0,7 0 17 0,-7 0-1 16,1 0 0-16,-6 0 0 0,5 0-7 0,-5 0-1 15,12-5-8-15,-12 5 12 0,0 0-12 0,0 5 0 16,5-5 8-16,7 0-8 0,-7 0 0 0,1 0 0 16,0-5 8-16,-1 5-8 0,1-1 0 0,-6 11 0 15,0 0 0-15,11-5 0 16,-11 5-33-16,0 0-3 0,0 0-1 0,0 0-853 0</inkml:trace>
          <inkml:trace contextRef="#ctx0" brushRef="#br0" timeOffset="22671.5245">2692 4398 1364 0,'0'0'60'0,"0"0"13"0,0 0-58 0,0 0-15 15,0 0 0-15,0 0 0 0,0 16 46 0,0-6 6 16,0-10 2-16,6 15 0 0,-1-5-16 0,7-5-3 16,-1 5-1-16,0-10 0 0,6-5 2 0,6-5 0 15,-1 0 0-15,7-5 0 0,-1 0-1 0,0-6 0 16,-5 1 0-16,5 0 0 0,-5-10-8 0,-1 0-2 15,1 5 0-15,-6-5 0 0,0 4-13 0,-6-4-2 0,1 5-1 0,-7-5 0 16,1 0 10-16,-6 0 1 16,0 0 1-16,0 4 0 0,-11-4 1 0,5 10 0 15,0-5 0-15,-5 5 0 0,5 5-10 0,1 0-3 16,-1 5 0-16,-5 5 0 0,-1 0-1 0,1 0 0 16,-6 5 0-16,0 5 0 0,-6 10-19 0,1 0-4 15,-6 10-1-15,-6 0 0 0,0 5 16 0,5 5 13 16,1 11-2-16,0 4-1 0,-6-5-10 0,17 10 0 0,6-4 0 15,-1 9 0-15,7-5 0 0,5 6 0 0,0-1 0 0,0 0 0 16,0-9 0-16,0-1 15 16,-6-5-4-16,12-5-1 0,5-5-10 0,6-9 0 0,-6-11 9 0,6 0-9 15,-5 0 14-15,10-5-2 0,6-5 0 0,-5-15 0 16,5 0 10-16,1-10 2 0,10-10 0 0,-5-1 0 16,6-4-8-16,-6 0-2 0,5-15 0 0,1 5 0 0,5-1-2 15,-5-4-1-15,-1 0 0 0,6-1 0 16,1 1-11-16,-1 0 0 0,0 10 0 0,0-1 0 15,6 6 0-15,-5 10 0 0,-1 5 0 0,-6 5 0 0,1 5-8 0,0 5-4 16,-6 10-1-16,-1 5 0 16,-4 5 13-16,-1 5 0 0,-11 0-10 0,0 5 10 15,-6 1 0-15,-5-1 0 0,0 5 10 0,-12-5-10 16,0 5 20-16,-5 0-2 0,-12-5-1 0,-5 11 0 0,0-6-1 16,-6 5 0-16,-11-10 0 0,-1 5 0 0,1-5-16 0,0 1 0 15,0-6 0-15,-6 0 0 0,5 0 28 0,1-5 4 16,0-5 2-16,11 5 0 0,-6-10-54 0,7 5-10 0,4-10-2 0,7 0-754 31,5-10-150-31</inkml:trace>
        </inkml:traceGroup>
        <inkml:traceGroup>
          <inkml:annotationXML>
            <emma:emma xmlns:emma="http://www.w3.org/2003/04/emma" version="1.0">
              <emma:interpretation id="{08FAF898-EBC9-4FFF-825B-F15C9D6B5D78}" emma:medium="tactile" emma:mode="ink">
                <msink:context xmlns:msink="http://schemas.microsoft.com/ink/2010/main" type="inkWord" rotatedBoundingBox="7625,4224 12711,3923 12827,5884 7741,618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3474.6266">5650 4534 1324 0,'-6'-5'118'0,"6"-5"-94"0,0 0-24 0,6-5 0 15,-1 5 146-15,12 0 25 16,6-10 5-16,11 5 0 0,5-5-84 0,12-11-16 16,6 1-4-16,11-5-1 0,0 0-33 0,11 5-6 15,0-5-2-15,0-1 0 0,0-4-30 0,-5 10-15 16,-6-5 2-16,0 5-1008 0</inkml:trace>
          <inkml:trace contextRef="#ctx0" brushRef="#br0" timeOffset="23300.3342">6249 3866 748 0,'0'0'33'0,"0"0"7"0,0 0-32 0,0 0-8 0,23-5 0 0,-6 0 0 16,5 0 120-16,1-6 21 16,5 1 5-16,-5-5 1 0,5 0-38 0,0-5-7 15,-5 0-2-15,5-5 0 0,-5 0-32 0,5-5-8 16,1-1 0-16,-7-4-1 0,6 0-28 0,-5 0-6 16,-6 0-1-16,0-6 0 0,0 6-1 0,-6-5-1 15,-5 0 0-15,0 0 0 0,-6-1-10 0,0 1-1 16,-6-5-1-16,0 5 0 0,-11 5 7 0,0-1 2 15,6 1 0-15,-12 10 0 0,6 0 2 0,-5 10 1 16,-1 10 0-16,1 0 0 0,-7 5-8 0,1 10-2 16,-6 5 0-16,0 10 0 0,12 10-12 0,-7 10 0 0,-5 6 0 0,0 9 0 15,12 5 10-15,-1 11-1 0,1 4 0 0,5 11 0 16,0-6 7-16,0 11 2 0,5-1 0 0,1 6 0 16,0-6 25-16,5-4 5 0,0-6 0 0,1 6 1 15,-1-1-26-15,-5-4-6 0,-1-11-1 0,7 0 0 0,-1-9-6 0,6-6-2 16,-6-5 0-16,1-4 0 15,-1-11-19-15,1-5-4 0,-7-5-1 0,7-10-745 16,-7 1-150-16</inkml:trace>
          <inkml:trace contextRef="#ctx0" brushRef="#br0" timeOffset="23768.6251">7312 3825 1630 0,'0'0'72'0,"0"0"16"0,0 0-71 0,0 15-17 0,0 6 0 0,6 9 0 16,0 5 80-16,-6 10 13 0,5 5 3 0,1 6 0 0,0-6-34 0,-1 10-6 16,1-9-2-16,-6 4 0 15,6-5-25-15,-1 0-5 0,-5-4 0 0,0-6-1 16,0 0-7-16,0-5 0 0,-5-10-1 0,-1 1 0 15,0-1 21-15,1-10 4 0,-1 0 0 0,6-15 1 16,0 0 6-16,0 0 1 0,-11-10 0 0,-1-5 0 16,7 5-4-16,-7-10 0 0,7-6 0 0,-1-4 0 15,0-5-26-15,6-5-6 0,6-5 0 0,-6-1-1 0,11-9-11 0,6-5 0 16,0-1 0-16,6-4 8 0,5 0-21 0,6 4-5 16,0 1-1-16,11 5 0 15,1-6-116-15,-1 11-23 0,6 10-5 0,0 0-557 16,-6 10-112-16</inkml:trace>
          <inkml:trace contextRef="#ctx0" brushRef="#br0" timeOffset="24104.5815">8455 3976 403 0,'0'0'36'0,"11"0"-36"16,6 0 0-16,-6 0 0 0,6 5 183 0,-5 0 29 15,-7 0 7-15,7 5 1 0,-7 0-67 0,-5 0-13 0,0 11-2 0,-5-1-1 16,-7 5-54-16,-5 5-11 0,0 5-3 0,-5 5 0 15,-1 6-39-15,-5-6-8 16,5 5-2-16,1-5 0 0,-1 6-20 0,6-6 0 16,0-5 0-16,6-5 8 0,-1-5-8 0,7-5 0 0,5-5 0 0,0-5 0 15,0-10 0-15,0 0 8 0,0 0-8 0,17-5 8 16,5 0 8-16,1-10 3 0,5-10 0 0,1 0 0 16,-1 0 4-16,0-10 1 0,6 0 0 0,-6-1 0 0,1-4-8 0,-1 0-2 15,0-5 0-15,-5-6 0 16,-1 1-4-16,1 0-1 0,-6 0 0 0,0-1 0 15,0 11 7-15,0 5 2 0,-17 5 0 0,6 0 0 16,-6-1 27-16,0 11 6 0,-17 0 1 0,5 10 0 16,1 5-29-16,-6 0-6 0,-6 10-1 0,1 5 0 15,-7 5-16-15,1 5-14 0,0 6 2 0,0 4 1 16,-6-5-94-16,5 10-19 0,1 0-4 0</inkml:trace>
          <inkml:trace contextRef="#ctx0" brushRef="#br0" timeOffset="24642.1209">9365 3780 633 0,'0'0'56'16,"0"0"-44"-16,12 5-12 0,-1 15 0 0,-5-5 228 0,5 5 44 15,0 11 9-15,1-1 2 0,-7 0-147 0,7 0-28 0,-1 5-7 0,0 1-1 0,6-1-24 0,-6-5-4 31,1 0-2-31,-1-5 0 0,-5 5-35 0,5-5-7 16,-5-4-2-16,-1-6 0 0,7 0-10 0,-7-5-3 16,-5-10 0-16,0 0 0 0,0 0 16 0,0 0 3 0,0 0 1 0,0 0 0 15,0 0-9-15,-11-5-3 0,0-5 0 0,5-5 0 16,-5 0 7-16,5-6 2 0,0-4 0 0,6-5 0 16,6 0-30-16,-6 0 8 0,11 0-8 0,1-1 0 31,5-4-21-31,0 5-7 0,5 5-2 0,7 5 0 0,4-5 30 0,1 10 0 0,-5 5 0 0,-1 5 0 0,0 0 0 0,-5 10 0 15,-1 5 0-15,1 5 0 0,-12 10 0 0,6 5 0 16,0-5 0-16,-5 10 0 0,-1 6 0 0,0-1 0 16,-5-5 0-16,5 0 10 15,1 0-10-15,-7-4 0 0,6-1 0 0,1-5 8 16,-1-10-8-16,-5 5 0 0,-1-10 0 0,1 5 8 0,5-5-8 0,-11-10 0 16,0 0 0-16,0 0 0 0,0 0 8 0,0 0-8 15,0 0 0-15,0-10 8 0,0-5-8 0,6-5 12 16,-6 0-12-16,11-10 12 0,-5-6-12 0,11-9 0 15,0-5 0-15,11-10 0 0,0-1-15 0,12 1-5 16,0 0 0-16,11 4-1 0,5 11 12 0,-5 10 9 16,6 15-12-16,-7 5 12 0,-10 10 0 0,0 5 0 0,-1 10 10 15,-10 10-2-15,-7 10 20 0,-5 5 4 16,0 0 0-16,0 6 1 0,-11-1-20 0,-1 5-4 16,-5 0-1-16,6 6 0 0,-6-6-8 0,0 0 0 15,0-5 0-15,0 6 0 16,6-11-169-16,5 5-36 0</inkml:trace>
        </inkml:traceGroup>
        <inkml:traceGroup>
          <inkml:annotationXML>
            <emma:emma xmlns:emma="http://www.w3.org/2003/04/emma" version="1.0">
              <emma:interpretation id="{25AA47A1-43E4-422B-BC22-24AEB9148CB6}" emma:medium="tactile" emma:mode="ink">
                <msink:context xmlns:msink="http://schemas.microsoft.com/ink/2010/main" type="inkWord" rotatedBoundingBox="15218,4370 18265,4190 18327,5235 15280,541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5387.7345">13596 3412 345 0,'0'0'31'0,"0"-15"-31"0,0 0 0 0,-6-10 0 0,6 0 245 0,-6 0 43 15,6-1 9-15,0 1 2 16,-11 5-128-16,11 0-26 0,-6 0-5 0,1 5 0 15,-1 0-55-15,0 5-10 0,1 0-3 0,5 10 0 16,-17 5-35-16,5 5-7 0,-4 5-2 0,-7 10 0 16,-5 5-19-16,-1 10-9 0,-5 11 8 0,0 9-8 15,1 5 0-15,-1 6 0 0,5-1 8 0,7 11-8 16,5-6 0-16,0 5 0 0,11-9 0 0,6-6 0 16,6-10 0-16,5-4 0 0,0-11 0 0,12-5 0 0,0-15 0 0,5 5 10 15,0-10-10-15,0-10 10 0,6-10 1 0,6-5 0 16,0-5 0-16,5-10 0 15,0 0 5-15,0-10 0 0,1-5 1 0,-1-1 0 0,-6 1 1 16,1-5 0-16,-6-10 0 0,-6-1 0 0,0 1-10 0,-11 5-8 16,0-6 12-16,0 1-12 0,-5 5 8 0,-7 5-8 0,1-1 0 0,-6 11 0 15,-6 10 22-15,-5 0-2 16,0 10-1-16,-12 0 0 0,0 10-5 0,-10 10-1 16,-7 5 0-16,0 5 0 15,-5 0-70-15,-6 5-15 0,0 5-2 0,0 5-1019 16</inkml:trace>
          <inkml:trace contextRef="#ctx0" brushRef="#br0" timeOffset="25751.2619">14303 3186 1756 0,'22'-25'78'0,"-10"15"16"0,4 5-75 0,1 5-19 0,0 5 0 0,6 5 0 16,-6 5 55-16,6 5 7 0,-1 5 2 0,-5 10 0 15,0 6-12-15,-6 4-3 0,6-5 0 0,-5 10 0 0,-1 1 3 0,-5-11 1 16,-1 5 0-16,-5-5 0 16,0 0-15-16,0-4-3 0,0-6-1 0,0 0 0 0,0-5-5 15,-5-5-1-15,-1-5 0 0,0 0 0 16,6-5-3-16,0-10-1 0,0 0 0 0,0 0 0 16,0 0 1-16,0 0 0 0,12-20 0 0,-7 0 0 15,12 0-4-15,0-10-1 0,0 0 0 0,6-10 0 16,5-1-11-16,-5-4-9 0,5-5 12 0,0 5-12 0,6-1 0 0,6 1 0 15,-1 5 0-15,-5 10 0 16,0 0 0-16,0 9 0 0,-5 6 0 0,-1 10 0 0,-6 0 0 16,1 0 0-16,-6 10 0 0,0 5 0 0,-6 5 0 0,6 6 0 15,0-1 0-15,-5 0 0 0,-7 5 0 0,7 5 0 16,-7-5 0-16,1 5 0 16,-1 6-67-16,1-1-7 0,-6-5-2 0,6 10-717 15,-6 0-144-15</inkml:trace>
          <inkml:trace contextRef="#ctx0" brushRef="#br0" timeOffset="26193.2974">15620 3594 1681 0,'-22'10'74'0,"22"-10"16"0,-6 10-72 0,0 0-18 0,6 0 0 0,0 0 0 16,0 6 84-16,6-6 12 0,5 0 4 0,6-5 0 0,0 0-42 0,12-5-8 15,-7-5-2-15,12-5 0 16,6 0-3-16,-1-6-1 0,7 1 0 0,-1-5 0 15,-6 0-9-15,1 0-3 0,5-5 0 0,-11 5 0 0,0-5-32 16,-6 0 0-16,1-6-12 0,-7 6 3 0,-5-5 9 16,-5 5 8-16,-7-5-8 0,1 0 11 0,-1-1-2 0,-5 1 0 15,0 5 0-15,-5 0 0 0,-1 15 5 0,-5 0 1 16,-6 0 0-16,0 5 0 0,0 10-4 0,-6 10-1 16,-11 0 0-16,0 10 0 0,-5 10-10 0,-6 1 0 15,5 4 0-15,-5 10 0 0,5-5 0 0,1 1 0 16,5-1 0-16,11 5 0 0,12-5 0 0,5 6 0 15,0-1 0-15,12 0 0 0,11-10-19 0,6-5 1 0,5 6 0 0,12-1 0 32,10 0-175-32,7-10-35 0</inkml:trace>
        </inkml:traceGroup>
        <inkml:traceGroup>
          <inkml:annotationXML>
            <emma:emma xmlns:emma="http://www.w3.org/2003/04/emma" version="1.0">
              <emma:interpretation id="{F6F027EF-1527-422D-AFAB-D9E81A7D5EF3}" emma:medium="tactile" emma:mode="ink">
                <msink:context xmlns:msink="http://schemas.microsoft.com/ink/2010/main" type="inkWord" rotatedBoundingBox="20663,3212 26450,2870 26570,4893 20783,523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6748.8218">18680 3061 1825 0,'-23'-30'40'0,"18"15"8"0,16-5 1 0,-5 5 3 0,-6 0-41 0,0 0-11 16,17-10 0-16,-6 9 0 0,6-4 40 0,0-5 5 15,5 5 2-15,7 0 0 0,-1-5-25 0,12 0-5 0,-1 10-1 0,1 5 0 16,5-5-7-16,0 4-1 16,-5 16-8-16,-1 6 12 0,-5 4-12 0,-11 5 0 15,5 10 8-15,-16 10-8 0,-12 5 12 0,0 16 0 16,0-6 0-16,-12 10 0 0,-10 11 24 0,-12 14 4 16,5-4 0-16,1-11 1 0,6-5-9 0,-7-4-1 15,1-6-1-15,11-10 0 0,11-14-1 0,1-6 0 16,-12-10 0-16,5-5 0 0,12-15 4 0,0 0 1 0,0 0 0 15,0 0 0-15,-5-10 4 0,10-5 1 0,18-5 0 0,-12-5 0 16,-5-6-12-16,17-4-3 0,11-5 0 0,-1-5 0 16,1-11-7-16,0 6-1 0,6-5-1 0,11-5 0 15,5 4-25-15,1 6-5 0,-12 0-1 0,12-1 0 16,-1-4-6-16,1 10-2 0,-12 10 0 0,0 0 0 16,1 9-236-16,-1 1-48 0</inkml:trace>
          <inkml:trace contextRef="#ctx0" brushRef="#br0" timeOffset="27037.4453">20020 3423 1209 0,'-22'25'108'0,"22"-25"-87"0,11 10-21 0,0 0 0 0,-5 1 52 0,0-1 5 16,11-5 2-16,5-5 0 0,1 0 58 0,-1-5 12 15,-5 0 3-15,6-5 0 0,5-6-44 0,1 6-8 16,-12-5-1-16,-1-5-1 0,7-5-29 0,-6 0-5 15,0-5-2-15,-6 5 0 0,1-11 2 0,-7 1 0 16,7-5 0-16,-12 5 0 0,0-10-20 0,0-1-3 16,0 6-1-16,-6 0 0 0,0 5-20 0,1 5 0 15,-12 4 0-15,11 6 0 0,-5 5 14 0,-1 10-2 16,-10 5 0-16,-1 10 0 0,1 5-12 0,-1 5 0 0,-17 6 0 0,6 14 0 16,0 5 0-16,6 5 0 0,6 6 0 0,-7 4 0 15,-5-5-13-15,17 1 4 16,12-1 1-16,-1 0 0 15,-5 0-108-15,5-9-20 0,17-1-5 0,6 0-1 0</inkml:trace>
          <inkml:trace contextRef="#ctx0" brushRef="#br0" timeOffset="27323.929">21027 2915 1036 0,'0'0'92'0,"0"0"-73"16,6 11-19-16,-1 14 0 15,-5 0 169-15,0 0 31 0,-5 10 5 0,5 0 2 16,-12 11-65-16,7-1-13 0,-12 0-2 0,5-5-1 16,1 6-46-16,0-6-10 0,-1-5-2 0,1-5 0 15,5-10-22-15,-5 0-5 0,5 0-1 0,6-4 0 0,0-16 3 0,0 0 0 16,0 0 0-16,0 0 0 0,0 0 13 0,0 0 2 0,6-11 1 0,5-4 0 0,1 0-16 16,-1-10-3-1,6-5-1-15,6 0 0 0,-1-5-25 0,7-1-5 16,-1-4-1-16,6-5 0 0,5 0-8 0,7 5-14 15,4-6 3-15,1-4 1 0,6 5-98 0,5 0-19 0,6-6-4 16,6 6-1 0,-12 5-64-16,-6-5-14 0</inkml:trace>
          <inkml:trace contextRef="#ctx0" brushRef="#br0" timeOffset="27507.1511">21909 2579 1555 0,'0'0'138'0,"17"5"-110"15,-17-5-28-15,23 0 0 0,5-5 44 0,6 5 3 16,6 0 1-16,-1-5 0 16,6 0 31-16,12 0 6 0,0 0 2 0,5-5 0 15,0-1-37-15,6 1-7 0,-6 5-2 0,6-5 0 16,-17-5-33-16,5 5-8 0,-5-5 0 0,-6 5 0 31,-11-5-41-31,0 0-11 0,0 0-1 0,-5-5-866 0</inkml:trace>
          <inkml:trace contextRef="#ctx0" brushRef="#br0" timeOffset="27696.8798">22786 1769 1324 0,'0'0'59'0,"-12"-5"12"0,1 10-57 0,-6 0-14 0,-5 5 0 0,-1 11 0 16,0 4 152-16,1 10 27 16,-12 10 5-16,-6 10 2 0,12 1-75 0,-6 9-15 15,-6 10-4-15,1 6 0 0,-1 4-23 0,6-4-5 16,-5 4 0-16,5 1-1 0,-6-6-30 0,6 6-5 15,6 4-2-15,-6 1 0 0,11-11-26 0,1 0 0 0,5-4 0 0,6-6 0 32,5-9-104-32,0-1-20 0,6-5-4 0</inkml:trace>
          <inkml:trace contextRef="#ctx0" brushRef="#br0" timeOffset="28347.3385">22661 3227 1587 0,'12'10'35'0,"-12"-10"7"0,0 10 2 0,0 0 0 0,-6 5-35 0,6-5-9 0,-6 1 0 0,6-11 0 16,0 0 96-16,0 0 18 0,0 0 3 0,0 0 1 15,0 0-53-15,12 5-10 0,5 0-3 0,5-5 0 16,7 0-19-16,-1-5-4 0,6-11-1 0,0 6 0 0,0-5-3 0,0 5-1 0,5-10 0 0,-5 5 0 31,0-10 2-31,-6 5 0 0,6-5 0 0,-6 0 0 0,1 4-2 0,-1-4 0 16,0 10 0-16,1-5 0 0,-7 0-3 0,1 5-1 15,-6-10 0-15,0 10 0 0,-6-5-20 16,0 0 9-16,1-1-9 0,-7 6 0 0,-5 0 0 0,0 0 0 16,6 0 0-16,-6-5 0 0,-6 5 0 0,1 0 0 15,-1-5 0-15,6 5 0 0,-11 5 0 0,5 0 0 16,0-1 0-16,1 1 0 0,5 10 0 0,0 0 0 15,-17-5 0-15,5 5 0 0,1-5 0 0,0 10 0 0,0 0 0 0,-1 0 0 16,-5 0 0-16,0 11 0 16,6-1 0-16,-6 5 0 0,0-5 0 0,0 5 0 15,0 5 0-15,0 5 0 0,-5 5 0 0,5-4-11 16,0 4 0-16,5 0 0 0,-5 5 11 0,6 0 16 16,-6-4-4-16,11 4-1 0,1-10-11 0,5 5-11 15,-6-10 3-15,12 0 0 0,-6 1 8 0,11-6 11 16,-5-5-3-16,11 0 0 0,-6-5-8 0,12 0 8 15,-1-5-8-15,12 0 8 0,-6-10 12 0,6-5 3 0,6 5 0 0,0-10 0 16,-1 0-6-16,-5 0-1 0,0-5 0 0,11-6 0 16,-5-4 4-16,5 0 1 0,0-5 0 0,1 0 0 15,-1-1-21-15,0 6-8 0,0-5 0 0,6 5 0 16,-11 5 8-16,-1 5 11 0,-5 5-3 0,-5 10 0 16,-7 0-8-16,1 10-17 15,-6 5 4-15,0 10 1 0,-6 0 12 0,0 10 0 0,1 0 12 0,5 0-12 16,-12 6 13-16,1 4-4 0,0-5-1 0,-6 5 0 15,5-10-8-15,1 6 0 0,0-11 0 0,-1 5 0 16,1 0 0-16,11-5 0 0,-6-5 12 0,1 0-4 16,-1-5-80-16,6 1-16 0,0-1-3 0,5-5-1 15,-10-5-144-15,10-5-28 0</inkml:trace>
          <inkml:trace contextRef="#ctx0" brushRef="#br0" timeOffset="28527.8529">24460 3122 403 0,'0'0'17'0,"5"-10"5"0,-10-6-22 0,-1 6 0 16,0-5 0-16,-5 5 0 0,0 5 347 0,0 0 65 16,-6 0 12-16,-6 5 4 0,0 5-268 0,1 5-52 15,-12 5-12-15,-6 5-1 0,1 11-46 0,-1 4-9 16,-5 0-1-16,-6 0-1 0,-6 5 13 0,6-4 2 16,-5 4 1-16,11-5 0 0,-6-5-35 0,0 0-7 15,0 6-2-15,0-1 0 0,0 0-10 0,0 0 0 16,6-5 0-16,-6 10 0 15,0 1-203-15,17-6-42 0,6-5-9 0</inkml:trace>
        </inkml:traceGroup>
        <inkml:traceGroup>
          <inkml:annotationXML>
            <emma:emma xmlns:emma="http://www.w3.org/2003/04/emma" version="1.0">
              <emma:interpretation id="{4E80C4A3-5A19-43F1-913D-766F5FABF101}" emma:medium="tactile" emma:mode="ink">
                <msink:context xmlns:msink="http://schemas.microsoft.com/ink/2010/main" type="inkWord" rotatedBoundingBox="28865,3140 31023,3013 31119,4627 28960,4755"/>
              </emma:interpretation>
              <emma:one-of disjunction-type="recognition" id="oneOf10">
                <emma:interpretation id="interp10" emma:lang="" emma:confidence="0">
                  <emma:literal>to</emma:literal>
                </emma:interpretation>
                <emma:interpretation id="interp11" emma:lang="" emma:confidence="0">
                  <emma:literal>lo</emma:literal>
                </emma:interpretation>
                <emma:interpretation id="interp12" emma:lang="" emma:confidence="0">
                  <emma:literal>Io</emma:literal>
                </emma:interpretation>
                <emma:interpretation id="interp13" emma:lang="" emma:confidence="0">
                  <emma:literal>do</emma:literal>
                </emma:interpretation>
                <emma:interpretation id="interp14" emma:lang="" emma:confidence="0">
                  <emma:literal>so</emma:literal>
                </emma:interpretation>
              </emma:one-of>
            </emma:emma>
          </inkml:annotationXML>
          <inkml:trace contextRef="#ctx0" brushRef="#br0" timeOffset="29244.5056">27938 1885 1785 0,'17'-5'159'0,"0"-5"-127"16,-17 10-32-16,0 0 0 0,0 0 44 0,0 0 4 15,0 0 0-15,0 0 0 0,0 0 12 0,11 10 4 16,-5 5 0-16,-6 0 0 0,-6 10 0 0,-5 0 0 15,0 16 0-15,-6-1 0 0,-6 0-8 0,-5 11-2 16,-12-1 0-16,-5 15 0 0,-12 6-35 0,6-1-7 16,0 1-2-16,1 4 0 0,4 1-10 0,1 4 0 15,6 1 0-15,5 4 0 0,11-4 0 0,0-6 0 16,1 6 0-16,10-1 0 0,1-4-152 0,5-1-32 0,1 1-6 0,5 0-2 0</inkml:trace>
          <inkml:trace contextRef="#ctx0" brushRef="#br0" timeOffset="29612.1449">28690 3242 921 0,'74'-20'40'0,"-57"10"10"0,-23-10-40 0,0 5-10 0,6 0 0 0,-5 0 0 15,-7 10 300-15,1-5 57 0,5 0 12 0,-5 10 3 16,0 0-263-16,-6 5-52 0,-6 5-10 0,6 5-3 16,0 0-35-16,6 5-9 0,0 5 0 0,-6 0 0 15,0-5 0-15,11 5 0 0,0 1 0 0,1-1 0 0,-1-5 0 0,12 0-14 16,5 0 3-16,6-5 1 16,-6-5 10-16,12 0 0 0,5-5 0 0,12 0 0 15,-1 0 0-15,1-5 14 0,-6-5-3 16,-6 0-1-16,0 0 43 0,-5-5 9 0,0 0 2 0,-6-5 0 0,0 0-52 0,-6-5-12 15,0-5 0-15,6 0 0 0,-11-1 21 0,5 1 2 16,0-10 0-16,-5 0 0 0,0 5-15 0,-1 0-8 16,-5 4 10-16,-5 6-10 0,-1 0 0 0,-11 10 0 15,-11-5-11-15,-6 0 11 0,-11 5-35 0,-12 10 1 0,-11 0 0 0,0 5 0 32,-5-5-86-32,-1 10-16 0,-5-5-4 0</inkml:trace>
          <inkml:trace contextRef="#ctx0" brushRef="#br0" timeOffset="28989.3781">26846 2815 907 0,'29'-5'40'0,"-29"5"8"0,17-5-38 0,-17 5-10 15,0 0 0-15,0 0 0 0,0 0 118 0,0 0 22 16,0 0 4-16,11-15 0 0,0 5-48 0,6-5-11 0,6 5-1 0,5 0-1 15,17 0 36-15,1-1 7 0,10 1 2 0,6 0 0 16,6 0-76-16,6-5-16 0,16 5-2 0,1-5-1 16,-1 5-7-16,6 5-2 0,-5 0 0 0,-6 0 0 15,-6-5-24-15,-6 5 0 0,-5 0 0 0,-6 0 0 16,-5-5-150-16,-12 0-26 0,-5-5-4 0,5 0-2 0</inkml:trace>
        </inkml:traceGroup>
      </inkml:traceGroup>
      <inkml:traceGroup>
        <inkml:annotationXML>
          <emma:emma xmlns:emma="http://www.w3.org/2003/04/emma" version="1.0">
            <emma:interpretation id="{BB1E5B27-8AB5-4B35-8E9A-1039ED45EBB5}" emma:medium="tactile" emma:mode="ink">
              <msink:context xmlns:msink="http://schemas.microsoft.com/ink/2010/main" type="line" rotatedBoundingBox="2971,7085 30115,5450 30255,7779 3111,9414"/>
            </emma:interpretation>
          </emma:emma>
        </inkml:annotationXML>
        <inkml:traceGroup>
          <inkml:annotationXML>
            <emma:emma xmlns:emma="http://www.w3.org/2003/04/emma" version="1.0">
              <emma:interpretation id="{05113DC8-67BB-4BCD-BC49-E4B325E52E5B}" emma:medium="tactile" emma:mode="ink">
                <msink:context xmlns:msink="http://schemas.microsoft.com/ink/2010/main" type="inkWord" rotatedBoundingBox="2977,7174 9839,6761 9971,8950 3108,936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1508.5902">3789 7299 403 0,'0'-10'36'0,"-6"10"-36"0,1-10 0 0,-1 0 0 0,0 10 316 0,1 0 57 16,-7 0 11-16,7 10 3 16,-6 0-271-16,-1 5-55 0,1 5-10 0,0 5-3 15,5 1-25-15,0-1-6 0,-11 10-1 0,6-5 0 16,5 5-16-16,1 0 0 0,-1-9 0 0,0-1 0 16,12-5 0-16,0-5 0 0,-1 0 0 0,7-5 0 0,-7-5 0 0,12 0 0 15,0-5 0-15,-5-5 0 0,5-5 13 0,-1 0 6 16,7-5 1-16,-6-5 0 15,6-10 15-15,-6-1 3 0,5-4 1 0,1 0 0 0,-6 0-7 16,0-5-2-16,-6-1 0 0,0-4 0 0,1 5-16 0,-1-5-3 16,-11 9-1-16,0 6 0 0,0 0-2 0,-6 10 0 15,-5 5 0-15,-6 5 0 0,-5 10 3 0,-1 5 0 16,-5 5 0-16,-6 10 0 16,0 5-31-16,0 5-5 0,6-4-2 15,5 4-681-15,0 5-136 0</inkml:trace>
          <inkml:trace contextRef="#ctx0" brushRef="#br0" timeOffset="31952.2287">5367 6067 1843 0,'-28'0'81'0,"16"6"18"0,1 4-79 0,-6 5-20 0,0 10 0 0,0 10 0 16,0 0 94-16,-5 15 15 0,-12 6 3 0,5 14 1 15,-5 11-73-15,-5-1-16 16,-1 10-2-16,1 1-1 0,-7 4-1 0,-4 6-1 0,4 0 0 0,-5-1 0 15,0-4-8-15,1-6-2 16,-1 1 0-16,0-1 0 0,11-15-18 0,-5-4-4 16,11-1-1-16,0-9 0 15,6-6-169-15,5-5-33 0,-16 20-8 0,16-34 0 0</inkml:trace>
          <inkml:trace contextRef="#ctx0" brushRef="#br0" timeOffset="31731.3929">4547 6872 1951 0,'-6'5'43'0,"1"-5"9"0,-7 5 1 0,7 5 2 0,-1 0-44 0,6 5-11 0,0-15 0 0,6 10 0 0,5 5 47 0,0-5 7 15,18-5 2-15,-1 5 0 16,6-10-20-16,5 0-4 0,7 0-1 0,-1-10 0 16,6 0-13-16,5 0-2 0,1-10-1 0,-6 5 0 15,11 0-15-15,-11 0-16 0,0 0 3 0,-6 0 1 16,-5 0-82 0,-7-1-16-16,-4-4-3 0</inkml:trace>
          <inkml:trace contextRef="#ctx0" brushRef="#br0" timeOffset="32724.9933">6187 5680 1440 0,'17'-5'128'0,"6"-5"-103"0,-12 5-25 0,12 0 0 16,-1 0 77-16,-11 10 11 0,1 5 1 0,-7 5 1 0,1 11-10 0,-6 9-3 15,-6 0 0-15,-11 15 0 16,-5 5-34-16,-6 11-7 0,-6 4-2 0,0 16 0 15,-6 4-7-15,-5 11-2 0,-6-1 0 0,6 1 0 16,-6-1-8-16,6 1-1 0,-12-1-1 0,12 1 0 0,-6-6-6 0,6 1-1 16,-1-16 0-16,1 1 0 0,0-16-8 0,0 1 0 15,-1-11 9-15,7-10-9 0,-1-15 8 0,12 0-8 16,0-9 10-16,5-6-10 0,0-10 0 0,1 0 0 16,10-10 0-16,1-5 0 0,0-6 31 0,11-9 3 15,-6-10 1-15,18 0 0 0,4-5-24 0,7-5-11 16,5-6 10-16,6 6-10 0,6-5 0 0,5 4-15 15,6 11 2-15,-11 10 0 0,-1 10 13 0,1 5-12 0,-1 5 12 0,-5 15-12 16,0 10 12-16,-5 0-12 16,-1 10 12-16,-6 1-12 0,1 4 12 0,0 0-11 15,11-10 11-15,-12 5-10 0,12 0 1 0,-6-4 0 16,1-11 0-16,5 0 0 0,0-5-8 0,-6-5-2 16,6 0 0-16,0-10 0 0,11-5 8 0,-5-5 2 15,-1 0 0-15,1 0 0 0,-6-6 9 0,5-4 0 0,1-5 0 0,-6 5 0 16,0-10 0-16,5 5 0 0,-5-1 10 0,0-4-10 15,-6 0 9-15,-5 5-9 0,0 0 8 0,-1 0-8 16,1-6 8-16,-12 6-8 0,1 0 8 0,-1 0-8 16,-5-5 12-16,-1 10-4 0,-5-1 0 0,-5 6 0 15,-1 0 2-15,0 0 0 0,-5 5 0 0,-6 5 0 16,0 5-1-16,-6 5 0 0,1 0 0 0,-1 5 0 16,-5 5-9-16,0 10 0 0,-1 0 0 0,-5 5 8 15,0 6-8-15,0 4 0 0,-5 5-10 0,-1 0 10 16,1 10 0-16,5 1 0 0,-6 4-8 0,12 0 8 15,5 1-8-15,6-6 8 0,0 0-13 0,0 0 5 16,6-9 8-16,11-6 0 0,0-5 8 0,6-5-8 16,5-5 0-16,6-10 9 0,6-5-9 0,11-5 0 0,0 0 21 0,5-15-2 15,12 0-1-15,6-10 0 0,10-5 2 0,-4-10 1 16,10-11 0-16,6-4 0 0,0 0 0 0,12 5 0 16,-12-11 0-16,6 11 0 0,0-5 7 0,-6 9 2 15,-5 1 0-15,-7 15 0 0,-4 5-10 0,-13 15-1 16,-4 0-1-16,-7 10 0 0,-5 5 6 0,-11 5 2 0,5 10 0 0,-5 0 0 15,-6 10-7-15,0 5-2 16,-6-4 0-16,6 4 0 0,-6 0-9 0,6 5-8 16,-5 5 9-16,5-4-9 0,-6-1 0 0,6-5 0 15,-6 0 0-15,0 0 0 16,12 1-158-16,0-6-25 0,-6 0-5 0,0 0-930 0</inkml:trace>
          <inkml:trace contextRef="#ctx0" brushRef="#br0" timeOffset="30801.8667">1827 6952 1144 0,'0'0'51'0,"0"-10"10"0,0 0-49 0,-6 5-12 0,-5-5 0 0,5 0 0 16,6 10 96-16,0-10 17 0,-11 0 3 0,5 0 1 15,0 0-45-15,1 5-8 0,-7 0-3 0,-5 0 0 16,0-5-27-16,6 5-6 0,-11 0 0 0,-1 0-1 15,0 0 9-15,1 5 1 0,-1-5 1 0,0 5 0 16,1 0-22-16,-1 0-5 0,-5 5-1 0,0 0 0 16,-1 5-10-16,-5 5 0 0,0 0 0 0,-5 10 0 15,-6 0 0-15,5 10 0 0,-5 10 0 0,0 11 0 16,5-1 8-16,6 5-8 0,0 11 0 0,6-6 8 16,5 6-8-16,6 4 0 0,23-10 0 0,0-4 0 0,-6-11 0 0,11-5 0 15,6-5 0-15,0 1 0 16,5-11 0-16,-5-5 0 0,0-5 0 0,-5-5 0 15,5-10 0-15,0-5 0 0,-17 0 0 0,17-10 0 16,0-5 0-16,5-10 0 0,-5 0 14 0,6-11-4 0,5-4 2 16,-5-5 0-16,5 0 0 0,-5-11 0 0,-1 1-12 0,6-5 10 15,1 0-10-15,-7-6 10 0,1-4-10 0,-6 9 12 16,11-4-12-16,-5 15 12 0,5 5 6 0,-5 14 2 16,-6 6 0-16,0 5 0 0,0 10-20 0,-6 10 8 15,0 5-8-15,-5 10 0 0,5 10 0 0,1 11 0 16,-7 4 0-16,1 10 0 0,0 5 0 0,-1 1 0 15,6 4 0-15,-5 0-664 16,-6 1-136-16</inkml:trace>
          <inkml:trace contextRef="#ctx0" brushRef="#br0" timeOffset="31152.7347">2115 7324 864 0,'11'-45'76'0,"-11"25"-60"0,6-5-16 16,0 0 0-16,5-1 93 0,0 1 16 0,1 0 3 0,5 10 1 15,-6 0-2-15,0 10-1 0,0 0 0 0,6 5 0 16,-5 10-30-16,5 0-5 0,0 5-2 0,0 5 0 16,0 5-25-16,0 1-6 0,0-1-1 0,-6 0 0 15,6 10-18-15,-6-5-4 0,6-5-1 0,-6 0 0 16,1 1-8-16,-1-6-2 0,-5-5 0 0,-1 0 0 0,1 0-8 0,-6-15 0 16,0 0 9-16,0 0-9 15,0 10 8-15,0-10-8 0,0 0 10 0,0 0-10 16,0 0 18-16,0 0-2 0,0 0-1 0,-6-5 0 15,-5-10-15-15,11 5 0 0,-6-5 0 0,12-5 0 16,0-5 13-16,5-6 0 0,0 1 0 0,6-5 0 16,6-5-5-16,0 0 0 0,-1-6-8 0,6 6 12 0,1 0-12 15,-1 0 9-15,-5 10-9 0,5 9 8 0,0 1 8 16,-5 10 2-16,-1 5 0 0,1 10 0 0,0 5 6 0,-6 5 2 16,-6 0 0-16,0 16 0 0,1 4-10 0,-1 0-3 15,0 0 0-15,1 5 0 0,-7 6-13 0,1-6 0 0,-1 0 0 0,7 0 0 31,-7 1-116-31,1-1-25 0</inkml:trace>
        </inkml:traceGroup>
        <inkml:traceGroup>
          <inkml:annotationXML>
            <emma:emma xmlns:emma="http://www.w3.org/2003/04/emma" version="1.0">
              <emma:interpretation id="{95A7F7F7-C89C-4EAC-97DB-94E3655F349F}" emma:medium="tactile" emma:mode="ink">
                <msink:context xmlns:msink="http://schemas.microsoft.com/ink/2010/main" type="inkWord" rotatedBoundingBox="10994,8182 11645,8142 11691,8897 11040,8937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6315.441">9297 7178 172 0,'0'0'8'0,"0"0"1"0,0 0-9 0,0 0 0 15,0 0 0-15,0 0 0 0,12-5 124 0,-12 5 24 16,0 0 4-16,0 0 0 0,0 0-90 0,5-10-18 15,7 5-4-15,-1 0-1 0,-11 5 7 0,6-10 2 16,-1 0 0-16,1 5 0 0,-6 5 13 0,11-10 3 16,1 0 1-16,-1 5 0 0,-11 5 19 0,6-10 3 15,-6 10 1-15,0 0 0 0,0 0-11 0,0 0-1 16,0 0-1-16,0 0 0 0,0 0-13 0,0 0-2 0,0 0-1 0,0 15 0 16,-6 10-4-16,-5 5-1 0,-6 1 0 0,-6 9 0 15,0 0-14-15,-5 5-2 16,0 0-1-16,0 1 0 0,-6-1-25 0,0 0-4 0,0-10-8 0,6 6 11 15,-1-6-11-15,1-5 0 0,5-5-12 0,1-5 12 32,10 5-62-32,1-10-5 0,5-5-1 0,6-10-929 0</inkml:trace>
          <inkml:trace contextRef="#ctx0" brushRef="#br0" timeOffset="34786.9307">9575 6942 1494 0,'0'0'66'0,"0"0"14"0,0 0-64 0,0 0-16 0,0 0 0 0,0 0 0 16,0 0 96-16,-12 10 16 15,1 5 3-15,0 0 1 0,-1 0-39 0,1 1-7 0,-6 4-2 0,0 0 0 16,0 5-33-16,0 5-7 0,0-5-2 0,-5 5 0 16,5 1-26-16,-6-1 0 0,6-10 0 0,0 5 0 15,0-5 9-15,0 5 0 0,6-10 0 0,0 5 0 16,-1-5-9-16,7-4-12 0,-1-1 2 0,6 5-660 0,0-15-132 0</inkml:trace>
        </inkml:traceGroup>
        <inkml:traceGroup>
          <inkml:annotationXML>
            <emma:emma xmlns:emma="http://www.w3.org/2003/04/emma" version="1.0">
              <emma:interpretation id="{31986188-2E7E-4370-B638-C510335B6514}" emma:medium="tactile" emma:mode="ink">
                <msink:context xmlns:msink="http://schemas.microsoft.com/ink/2010/main" type="inkWord" rotatedBoundingBox="12948,6826 14930,6707 15025,8284 13043,840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6905.4821">11888 5590 691 0,'0'-10'61'0,"0"10"-49"0,0-5-12 0,-6-5 0 15,6 10 168-15,0 0 32 16,0 0 5-16,-6 25 2 0,1 0-55 0,-1 10-10 16,0 15-2-16,1 6-1 0,-7 4-31 0,1 5-5 15,-6 6-2-15,-5 4 0 0,5-4-17 0,-6 4-3 16,-11 5-1-16,11 1 0 0,-5-1-28 0,6-9-7 0,-7-1-1 0,1-5 0 16,5 1-35-16,6-1-9 15,0-10 0-15,0 1 0 16,6-1-174-16,5-5-37 0,1-4-7 0</inkml:trace>
          <inkml:trace contextRef="#ctx0" brushRef="#br0" timeOffset="37235.6086">12487 6565 1220 0,'0'0'27'0,"0"0"5"0,0 0 2 0,0 0 0 0,6 15-34 0,-1 0 0 0,-5 5 0 0,0 6 0 16,-5 4 109-16,-1 0 15 0,-5 0 4 0,-6 5 0 16,0 5-26-16,6-4-5 0,-6-1-1 0,5-5 0 15,1 0-54-15,5 0-11 0,1-5-3 0,5 1 0 0,11-6-12 0,-5 0-2 16,11 0-1-16,5-10 0 16,1 5 7-16,5-10 2 0,6-5 0 0,-6 0 0 15,6-10-22-15,0 0 0 0,-5-5 0 0,4-5 0 16,1-5 24-16,-5 0 0 0,5-1 0 0,-6-4 0 15,0 5 8-15,-5-5 3 0,-6 0 0 0,0 0 0 0,0-6-4 0,-6 6-1 16,-5 0 0-16,-1 0 0 16,-5 0-18-16,0 5-4 0,-11-1-8 0,0 6 12 0,-1 0-1 0,-10 10-1 15,5 5 0-15,-11 5 0 0,-6 5-24 0,-6 5-5 16,0 5-1-16,-5 5-748 16,0 6-151-16</inkml:trace>
          <inkml:trace contextRef="#ctx0" brushRef="#br0" timeOffset="36622.2499">10983 6550 1515 0,'-17'-5'67'0,"17"5"14"0,-11-5-65 0,5 5-16 0,6 0 0 0,-6 0 0 15,-5-5 106-15,11 5 18 16,0 0 3-16,0 0 1 0,0 0-60 0,17-5-11 16,6 5-2-16,10-5-1 0,1-5-27 0,12-5-6 15,-1 5-1-15,11 0 0 0,12 0-8 0,6 5-1 16,-6 0-1-16,0-5 0 0,-6 5-20 0,-6-6-4 16,-5 6-1-16,0-5 0 15,-6 5-131-15,-5 0-26 0,-6 5-6 0</inkml:trace>
        </inkml:traceGroup>
        <inkml:traceGroup>
          <inkml:annotationXML>
            <emma:emma xmlns:emma="http://www.w3.org/2003/04/emma" version="1.0">
              <emma:interpretation id="{457FC621-AA62-4D57-BA4B-5D88E61039A4}" emma:medium="tactile" emma:mode="ink">
                <msink:context xmlns:msink="http://schemas.microsoft.com/ink/2010/main" type="inkWord" rotatedBoundingBox="16721,6257 23035,5877 23151,7813 16838,819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8423.202">17260 6223 1670 0,'0'0'148'0,"-5"10"-118"0,-1 0-30 0,6 16 0 16,-11 4 104-16,-1 5 14 15,-5 10 3-15,6-5 1 0,-6 6-58 0,6-6-11 16,-6 0-2-16,6 0-1 15,-1-10-31-15,7 1-7 0,-1-6 0 0,0-5-1 16,6-5-11-16,0-15 0 0,0 0 0 0,12 10 0 0,5 0 0 0,5-10 0 16,1-10 9-16,11 0-9 0,0-5 36 0,5 0 2 15,7-10 1-15,-1-1 0 0,-6-4-17 0,1 5-3 16,0 0-1-16,-12-5 0 0,0-10-8 0,-5 4-2 16,-1 6 0-16,-5-5 0 0,-5 0 26 0,-7 5 5 15,-5 5 1-15,0 0 0 0,-11 4-32 0,0 11-8 16,-12 0 0-16,-5 0 0 0,-6 10-26 0,-6 5-6 0,1 10-2 0,-12 0 0 31,0 1-167-31,6 4-34 0</inkml:trace>
          <inkml:trace contextRef="#ctx0" brushRef="#br0" timeOffset="38840.6442">18821 5263 288 0,'-11'-10'25'0,"0"0"-25"16,-1 0 0-16,7 5 0 0,5 5 312 0,-12 0 56 16,1 5 12-16,-6 10 3 0,11 0-214 0,-10 15-42 15,-7 16-9-15,-5 4-2 0,5 10-35 0,-11 5-7 16,6 6-2-16,-12 9 0 0,-5 1-19 0,0-1-4 15,5 11-1-15,-11-1 0 0,-11-9-32 0,5 4-8 16,12-5 0-16,0 1-8 0,5-6 0 0,1-9-19 16,5-11 3-16,6 0 0 15,5-9-63-15,-5-6-12 0,5 0-2 0,0-15-587 16,6-5-116-16</inkml:trace>
          <inkml:trace contextRef="#ctx0" brushRef="#br0" timeOffset="38627.899">17973 5866 921 0,'23'-15'40'0,"-6"0"10"32,-6 0-40-32,11 5-10 0,1 0 0 0,17 0 0 0,5 0 268 0,6 0 52 0,-12 5 11 0,18 5 1 15,5-5-226-15,0 0-46 0,-11 0-8 0,0 5-3 16,0 0-29-16,-6 0-5 16,1-5-2-16,-12 5 0 0,-6-5-23 0,6 5-5 0,0 0-1 0,-12 0-668 15,-10-5-135-15</inkml:trace>
          <inkml:trace contextRef="#ctx0" brushRef="#br0" timeOffset="37758.361">15343 6334 1324 0,'0'-15'118'16,"-5"0"-94"-16,5-5-24 0,0-5 0 16,0 4 160-16,-6 1 28 0,6 0 6 0,0 5 1 15,-6-10-107-15,1 10-22 0,5-5-4 0,-6 5-1 16,0-5-41-16,1 5-9 0,-7 4-2 0,1 1 0 0,0 0-9 0,-6 5 0 15,0 5 9-15,-6 0-9 0,-5 10 12 0,-6 5-1 16,-6 11-1-16,-5 4 0 0,0 0-2 16,0 5 0-16,-1 10 0 0,7 6 0 0,5-6-8 0,6 0 8 15,-1 5-8-15,12-9 8 0,0 4-8 0,6-5 8 16,5-10-8-16,1 0 8 0,10 1-8 0,1-11 0 16,0 0 0-16,5-5-11 0,12-5-4 0,-1-5-1 15,7-10 0-15,4-5 0 0,7-5 16 0,0-5 0 16,11 0 0-16,-6-11 10 0,0 1-1 0,0-5 0 15,0-5 0-15,1 0 0 0,-1-1 19 0,-5 6 4 16,-7-5 1-16,1 0 0 0,-5 10-18 0,-1 4-4 16,-11 6-1-16,0 5 0 0,0 0 36 0,-11 10 7 15,-6 5 2-15,0 0 0 0,5 10-40 0,-10 10-15 16,-1 5 11-16,-5 11-11 0,-6 4 0 0,5 0 0 16,1 0 0-16,0 6 0 15,5-1-102-15,-5 5-17 0,-1-5-3 0,7-4-963 0</inkml:trace>
          <inkml:trace contextRef="#ctx0" brushRef="#br0" timeOffset="38102.6118">15683 6198 1638 0,'39'-40'36'0,"-22"30"7"0,6-5 1 0,-1 5 3 0,7 0-38 0,-1 5-9 0,0 5 0 0,6 5 0 15,0 5 98-15,0 10 18 16,-6 0 3-16,6 10 1 15,0 5-40-15,-11 11-7 0,5-1-1 0,-11 5-1 0,-6 0-15 0,-5 1-2 16,-6-6-1-16,0 0 0 0,0-10-39 0,-6 1-14 16,1-1 9-16,-7-10-9 0,7 0 16 0,-7-10-3 15,7 0 0-15,-1 0 0 0,0-5-5 0,6-10 0 16,0 0-8-16,0 0 12 0,0 0 16 0,0-15 4 16,0-5 0-16,6-5 0 0,5-5-20 0,1-5-3 15,5-11-1-15,5 1 0 0,1-5-8 0,5-5-11 16,0 4 3-16,1 1 0 0,5 5 8 0,0 0 0 15,-1 4 0-15,-4 6 0 0,5 10 0 0,-12 5 8 16,1 5-8-16,0 5 11 0,-1 10-11 0,-5 5-9 16,6 10 9-16,-12 0-13 0,0 10 13 0,1 5 0 15,-1 5 0-15,0 6 0 0,-11 4-88 16,6 0-19-16,-6 5-3 0,0 1-987 0</inkml:trace>
          <inkml:trace contextRef="#ctx0" brushRef="#br0" timeOffset="39619.4545">19438 4811 1958 0,'5'-15'43'0,"7"5"9"0,5 0 1 0,-6 4 3 0,0 1-45 0,-11 5-11 0,0 0 0 0,0 0 0 15,17 11 69-15,-11 9 12 0,-6 5 3 0,0 10 0 16,0 10-32-16,-6 10-7 0,-11 16-1 0,-5 4 0 15,-7 6-35-15,7 14-9 0,-12 11 0 0,-6 9 0 16,-5-4 35-16,0-5 5 0,5-6 0 0,-5 6 1 16,-6-11 0-16,0-4 0 0,0-11 0 0,0 6 0 15,0-6-41-15,1-5 0 0,-13-4 0 0,12-6 0 0,6-20 0 0,6 1 0 16,-1-11 8-16,6-10-8 0,6-5 0 0,11-5 0 16,6-5 0-16,-1-5 0 0,-10-10 0 0,16-5 0 0,12 0 0 0,5-5 0 15,-11-5 0-15,17-5 0 16,0-5 0-16,11-1 0 15,6-4-16-15,-6 0-8 0,1-10-1 0,10 5-1 0,12 4 26 0,-11 6-10 16,-12 5 10-16,12 10 0 0,-7 0-10 0,1 15 10 16,-5 5-8-16,-7 5 8 0,-5 10-10 0,0 0 10 15,12 0-12-15,-7 6 12 0,-16 9-9 0,11-5 9 16,11 5 0-16,0 0-9 0,1-10-3 0,-1 1 0 16,11-1 0-16,1-10 0 0,11-5 0 0,0-5 0 15,-6-5 0-15,6-5 0 0,6-5 12 0,-1 0 0 16,-11-10 0-16,1-6 0 0,-1-4 11 0,0 0-3 15,0-5 0-15,-11 5 0 0,-5-10 0 0,-7-1-8 0,12-4 12 0,-11 0-4 16,-6-5-8-16,0-1 12 0,5 6-12 16,-5 0 12-16,0 0-12 0,-5-1 0 0,10 6 0 0,-5 5 0 0,6 0 0 0,-6 5 0 15,-6 4 0-15,0 6 0 16,1 5 0-16,-7 5 0 0,-5-5 0 0,0 15 0 16,0 0 0-16,-17 0-14 0,0 5 5 0,-11 5 1 0,0 10-4 0,0 0 0 0,5 6 0 0,-5 4 0 31,-12 0 12-31,0 5 0 0,12-5 0 0,6 5 0 15,-1 1 0-15,6-6 0 0,-6 0 0 0,12 0 0 16,11 0 0-16,0-5 0 0,-6 1 0 0,12 4 0 0,11-10 0 0,0 0 0 16,-6-5 0-16,1 0 0 15,-1-5 0-15,6-5 0 0,5 5 0 0,1-10 0 0,-12 0 0 16,12-5 8-16,5-5 0 0,6 5 0 0,6-5 4 16,-1-5 0-16,7 0 1 0,5-5 0 0,5 0-13 0,1 0 9 15,-1-1-9-15,1 1 8 16,-6-5 0-16,5 10 0 0,-5 0 0 0,6 0 0 0,-1 0 8 15,-11 5 0-15,1 5 1 0,-7 0 0 0,-10 5-17 16,-1 5 0-16,-11-5 0 0,0 10-9 0,-6-5 58 0,0 5 12 16,-5 5 3-16,0 0 0 0,-6 0-56 0,0 5-8 15,0 0 0-15,0 6-10 0,0 4 10 0,5-5 0 16,1 5 10-16,5-5-10 16,6 0-146-16,0 0-35 0,12 1-7 0,-7-6-902 0</inkml:trace>
        </inkml:traceGroup>
        <inkml:traceGroup>
          <inkml:annotationXML>
            <emma:emma xmlns:emma="http://www.w3.org/2003/04/emma" version="1.0">
              <emma:interpretation id="{B7E1AEAB-347B-4037-8A39-AC753B2B0211}" emma:medium="tactile" emma:mode="ink">
                <msink:context xmlns:msink="http://schemas.microsoft.com/ink/2010/main" type="inkWord" rotatedBoundingBox="24519,6287 30145,5948 30255,7775 24629,8114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2205.5134">24104 6083 979 0,'0'0'87'0,"0"0"-70"16,0 0-17-16,0 0 0 0,0 0 72 0,11 15 10 15,-11-15 2-15,0 0 1 0,5 10-4 0,12 5-1 16,-5-10 0-16,5 5 0 0,0-5-8 0,5-5-1 0,7 0-1 0,-1-5 0 16,0 0-27-16,6 0-6 0,0-5-1 0,0 0 0 15,0 0-6-15,0-5-2 0,-6 5 0 0,0-11 0 16,1 6-12-16,-1 0-4 0,-5 5 0 0,-1 0 0 15,-11-5-12-15,6 0 9 0,-5 0-9 0,-1 0 8 16,-5 0-8-16,-1 0 0 0,1 5 0 0,-6-6 0 16,0 1 8-16,0 5 0 0,-6 0 0 0,1 0 0 0,-1 0 17 0,-5 5 3 15,-6-5 1-15,-6 10 0 0,6 0-15 0,-5 5-3 16,-7 0-1-16,-5 5 0 16,0 5-1-16,0 5 0 0,6 6 0 0,-6 4 0 15,12 5 5-15,-7 0 1 0,1 10 0 0,0 1 0 16,5 4-15-16,12 5 0 0,0 0 0 0,-1-4 0 0,7-6 12 15,5 0-1-15,11 0 0 0,-5-9 0 16,5-1-11-16,6 0-12 0,11-5 2 0,0 0 1 16,1-10-42-16,10-4-8 0,1-1-1 0,11-10-608 15,-6 0-120-15</inkml:trace>
          <inkml:trace contextRef="#ctx0" brushRef="#br0" timeOffset="39851.8208">23153 5962 2764 0,'-17'50'246'0,"12"-35"-197"15,-7 5-39-15,7 11-10 16,-1 14 0-16,0 5 0 0,-5 10 0 0,-11 6 8 16,5-6 14-16,-6 0 2 0,-5-9 1 0,-6 9 0 15,-11-10-25-15,-12 1 0 0,-11-1-14 0,-5 0 5 16,-12 5-145-16,0 1-29 0</inkml:trace>
          <inkml:trace contextRef="#ctx0" brushRef="#br0" timeOffset="42461.7514">25246 5640 1317 0,'0'0'58'0,"-6"-5"13"0,1 0-57 0,5 5-14 16,0 0 0-16,0 0 0 0,0 0 96 0,0 0 16 16,0 0 3-16,17-5 1 0,5-5-44 0,6-5-8 15,6 5-1-15,12-5-1 0,-1 5 14 0,6-10 2 0,-6 0 1 0,12-1 0 16,5 1-24-16,6 0-5 0,-6 0-1 0,11 0 0 15,-10 0-39-15,-7 5-10 0,1-5 0 0,-12 0 0 16,0-1 0-16,-5 6-14 0,-1 0 3 0,-5 0 1 31,-11 0-170-31,-6 5-35 0,17-15-6 0,-34 25-2 0</inkml:trace>
          <inkml:trace contextRef="#ctx0" brushRef="#br0" timeOffset="42672.5276">26196 4871 1076 0,'0'0'48'0,"0"0"9"0,0-10-45 0,0 10-12 15,0 0 0-15,0 0 0 0,0 0 148 0,-11 10 28 16,5 15 6-16,-5 5 1 0,-12 6-49 0,1 9-10 16,-1 10-1-16,0 10-1 0,-5 1-43 0,5 4-9 15,1 1-2-15,-1 9 0 0,6 0 4 0,0 1 0 16,-5-6 0-16,5 6 0 0,0-6-48 0,-6-5-8 15,6 1-3-15,0-1 0 16,0-4-37-16,0-1-8 0,6 0-2 0,-6-4-1143 0</inkml:trace>
          <inkml:trace contextRef="#ctx0" brushRef="#br0" timeOffset="43057.6223">27282 5836 1728 0,'0'0'38'0,"0"0"8"0,6-15 2 0,-6-5 0 0,5 0-39 0,-10 0-9 0,5 0 0 0,-12 0 0 31,7-1 104-31,-1 11 20 0,-5-5 3 0,-6 5 1 0,5 10-103 0,-10 0-25 16,-1-5 0-16,0 0 0 0,-16 0 56 0,5 5 7 16,-6 5 1-16,1 5 0 0,-1 5-52 0,-5 5-12 15,5 1 0-15,-5 9 0 0,0 5 0 0,0 5 0 16,-1 5 0-16,7 1 0 0,5 4 54 0,6 5 8 16,-6-4 2-16,5 4 0 0,7-5-52 0,5 5-12 15,5-4 0-15,7-1 0 0,10-5 0 0,1 0 0 16,5 1 0-16,18-6 0 0,-1-10 0 0,17-5 0 15,12-5 0-15,16 0 0 16,1-5-48-16,11-4-13 0,-1-6-3 0,13-5-682 16,-7 0-137-16</inkml:trace>
          <inkml:trace contextRef="#ctx0" brushRef="#br0" timeOffset="43356.7496">28164 6238 2242 0,'0'0'49'0,"0"0"11"0,0 0 1 0,0 0 3 0,0 0-52 0,0 0-12 16,0 0 0-16,-6 10 0 0,-5-5 42 15,6 1 6-15,-7 4 0 0,12-10 1 16,-5 10-244-16,-1 5-49 0,0 10-9 0,6-25-3 0</inkml:trace>
        </inkml:traceGroup>
      </inkml:traceGroup>
      <inkml:traceGroup>
        <inkml:annotationXML>
          <emma:emma xmlns:emma="http://www.w3.org/2003/04/emma" version="1.0">
            <emma:interpretation id="{B621D53E-AE90-4491-AD15-1C6BFE66B44C}" emma:medium="tactile" emma:mode="ink">
              <msink:context xmlns:msink="http://schemas.microsoft.com/ink/2010/main" type="line" rotatedBoundingBox="2600,10228 25532,9108 25643,11380 2711,12500"/>
            </emma:interpretation>
          </emma:emma>
        </inkml:annotationXML>
        <inkml:traceGroup>
          <inkml:annotationXML>
            <emma:emma xmlns:emma="http://www.w3.org/2003/04/emma" version="1.0">
              <emma:interpretation id="{79B9F3F4-0D00-42DF-AB9F-10E56A746B1E}" emma:medium="tactile" emma:mode="ink">
                <msink:context xmlns:msink="http://schemas.microsoft.com/ink/2010/main" type="inkWord" rotatedBoundingBox="2614,10513 6079,10344 6159,11996 2695,12165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4899.8273">1810 10175 1209 0,'0'-10'108'0,"0"-6"-87"16,0 6-21-16,5-5 0 0,1 0 186 0,-6 5 33 15,0 10 6-15,17-10 2 0,-6 0-113 0,6 5-22 16,0 10-5-16,6 0-1 0,-1 5-47 0,1 5-10 0,0 0-1 0,-1 10-1 0,1 1-12 0,5 4-3 16,-17 0 0-16,6 5 0 0,-5 0-4 0,-12 0-8 15,0 6 11-15,0-1-11 16,-12-5 0-16,-5 0 0 0,6 0 0 0,-6-4-12 16,0-1 12-16,6-10 0 0,-6 0-10 0,6-5 10 15,-1 0 0-15,7-5 0 0,5-10 0 0,0 0 0 16,0 0 10-16,0 0 3 0,0-20 1 0,0 0 0 0,5-5-3 0,7-5-1 15,5 0 0-15,0-6 0 0,5-4 0 0,6 0 0 16,6-10 0-16,0 4 0 16,0 1 2-16,6 5 0 0,5 0 0 0,-11 10 0 15,0 4-12-15,-6 6 8 0,-5 15-8 0,5 5 8 0,-5 10-16 0,-1 5-4 16,-10 11-1-16,5 9 0 0,-6 0 13 16,0 0 12-16,-5 10-3 0,0-4 0 15,5 4-44-15,-5 5-9 0,-1-5-1 0,7 1-708 16,5-1-142-16</inkml:trace>
          <inkml:trace contextRef="#ctx0" brushRef="#br0" timeOffset="44523.8356">1335 9938 921 0,'-17'0'40'0,"17"0"10"0,0 0-40 0,0 0-10 15,-6 0 0-15,0-5 0 0,-5 0 118 0,11 5 22 16,-6-10 4-16,1 5 0 0,-1-5-33 0,-5 0-7 0,5 10-2 0,6-10 0 16,-11 0-50-16,5 0-11 15,0 5-1-15,-5 0-1 0,11 5-15 0,-6-10-2 16,-10 0-1-16,4 5 0 0,1 0-21 0,-6 5 0 0,-6 0 0 0,-5 5 0 15,5 10 23-15,-5 0 0 16,0 5 0-16,-12 5 0 0,-5 10-7 0,5 16 0 0,6-1-1 0,1 0 0 0,-13 10 9 0,7 6 1 16,5-6 1-16,6 5 0 15,-1 1-26-15,7-1 0 0,5-4 0 0,5 4 0 16,7-15 0-16,5 0 0 0,5-9 0 0,7-6 0 16,5-5 0-16,5-10 0 0,-5-5 0 0,11-10 0 15,18 0-11-15,-18-10-7 0,-11-5-2 0,17-10 0 16,17-5-4-16,-6-5 0 0,-17-5-1 0,12-6 0 15,5-4 16-15,-5-5 9 0,-6 0-10 0,-6-1 10 16,-5 1 0-16,-1-5 13 0,6-1-1 0,-5 1 0 16,-6 0 12-16,-6 0 3 0,1-1 0 0,-1 11 0 0,0 10-3 0,-5 5-1 15,0 10 0-15,-1 4 0 0,-5 16 7 0,0 0 2 16,0 0 0-16,12 16 0 0,-12 9-12 0,11 5-1 16,0 10-1-16,1 5 0 0,-1 6-18 0,0-1 0 15,0 0 0-15,1 5-9 16,10-4-127-16,-5-1-24 0,-5 0-6 0</inkml:trace>
          <inkml:trace contextRef="#ctx0" brushRef="#br0" timeOffset="45371.06">3738 10054 1969 0,'0'0'43'0,"6"-10"9"0,-1-5 1 0,-5 0 3 0,6 0-44 0,0-5-12 0,-6 4 0 0,-6 1 0 0,6 0 72 0,-11 0 12 31,5-5 2-31,-5 5 1 0,0 0-24 0,-6 0-5 0,0 5-1 0,0 5 0 16,0 0-39-16,-6 5-8 0,0 5-2 0,1 0 0 15,-6 5-8-15,-6 15 0 0,0 0 0 0,5 10 0 16,-10 6 0-16,-1 9-12 0,6 0 4 0,0 5 8 16,6 6-9-16,0 4 9 0,0-5 0 0,5 6 0 15,6-1 0-15,6-5-8 0,-1-4 8 0,7-1 0 16,-1-5 0-16,12-4 0 0,-6-11-8 0,11-5 8 15,-5-5 0-15,11-5 0 0,-6-15 0 0,0 0 0 16,6-10 0-16,6-5 11 0,-6-10-2 0,11 0 0 0,6-15 9 0,-6-1 2 16,6-14 0-16,0 0 0 15,0-5-12-15,0-6-8 0,0-4 12 0,5-5-12 0,-5-6 0 0,0-4 0 16,-5-6 0-16,5-4 0 0,-6-1 18 0,0-4-3 16,0 4-1-16,-5 6 0 0,0-1-14 0,-1 6 0 15,7 0 0-15,-7 9 0 0,1 11 0 0,-1 10 0 16,-5 9 0-16,0 11 0 0,-5 10 0 0,-1 15 0 15,-11 5 0-15,0 10 0 0,6 15 20 0,-12 10-3 16,0 11 0-16,1 4 0 0,-12 0-17 0,0 6 10 16,-6 4-10-16,0 5 8 0,7 1-8 0,-7 4 0 15,0 0 0-15,1 1 0 0,5 4 0 0,5-10 0 16,1 6 0-16,5-6 0 16,6 1-100-16,-5-1-13 0,10 0-3 0,1-4-618 15,-6-1-124-15</inkml:trace>
        </inkml:traceGroup>
        <inkml:traceGroup>
          <inkml:annotationXML>
            <emma:emma xmlns:emma="http://www.w3.org/2003/04/emma" version="1.0">
              <emma:interpretation id="{20115FFB-5DD9-472A-93F8-58C7CBB10C6C}" emma:medium="tactile" emma:mode="ink">
                <msink:context xmlns:msink="http://schemas.microsoft.com/ink/2010/main" type="inkWord" rotatedBoundingBox="7961,10238 11863,10047 11950,11829 8048,12019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6872.4192">8574 10029 1890 0,'0'0'41'0,"0"-15"9"0,0 5 2 0,0-10 1 0,0-1-42 0,0-4-11 0,-6 10 0 0,0-5 0 15,1 5 63-15,-1 0 10 16,-5 5 3-16,-1 0 0 0,1 0-43 0,-6 0-8 0,6 5-1 0,-6 10-1 16,-6 5-11-16,6 0-1 15,-11 10-1-15,5 10 0 0,-11 5-10 0,6 16 8 16,-6-6-8-16,6 10 8 0,-12 0-8 0,12 6 0 0,0-1 0 0,5-5 0 16,0 1 8-16,1-6-8 0,-1 5 0 0,12-15 8 0,0 1-8 15,5-6 0-15,0-5 0 0,1-10 0 0,10-5 0 0,1-5 0 16,5-5 0-16,1-10 8 15,10-5 9-15,1-10 2 0,5-10 0 0,6-5 0 16,6-5 7-16,-1-6 2 0,6-9 0 0,6 0 0 16,-5-1-17-16,5-9-3 0,-1 0-8 0,1-6 12 0,-11 1-12 0,5-5 11 15,0-1-11-15,-5-4 10 0,5 4-2 0,-11-4 0 16,0-1 0-16,-6 1 0 16,1 5-8-16,-1 4 0 0,-5-9 0 0,-6 4 0 15,5 6 0-15,1 10 0 0,-12 4 0 0,0 11-11 16,1 10 11-16,-7 10 0 0,1 5 0 0,0 10 0 15,-6 10 13-15,0 0 5 0,-6 15 1 0,0 15 0 0,-5 10-19 0,-6 10 0 16,0 11-8-16,-6 4 8 0,7 0 0 0,-7 6 0 0,-5 4 0 0,-1 1 0 0,7-1 0 0,-1 0 0 31,0-4 0-31,-5 9 0 0,11-9 0 0,6-1 0 16,-6-5 0-16,6-4 0 16,-6-6-101-16,5 0-18 0,12-10-3 0,0-4-910 0</inkml:trace>
          <inkml:trace contextRef="#ctx0" brushRef="#br0" timeOffset="47173.8455">9823 9481 1944 0,'0'-5'43'0,"0"-5"9"0,-5 0 1 0,-1 0 1 0,6 5-43 0,0 5-11 0,-6-10 0 0,-5 10 0 0,0-5 71 0,-6 10 12 16,0 5 2-16,-6 5 1 15,-5 10-55-15,-6 5-11 0,11 5-3 0,1 10 0 16,-12 6-2-16,6 9-1 0,-1 0 0 0,7-4 0 16,5 4 13-16,5-5 2 0,-5 1 1 0,6-6 0 15,6-10-9-15,-1 5-1 0,0-9-1 0,6-1 0 16,0-5 12-16,0 0 2 0,-5-10 1 0,5 5 0 16,0 0 14-16,-6-10 4 0,0 1 0 0,1-1 0 0,-7 0-16 0,1 5-2 15,0 0-1-15,-6 0 0 0,-6-5-33 0,0 10 0 16,-5 5-10-16,-6 1 10 15,0-6-127 1,-5 10-17-16,-7-5-4 0,-4 0-1012 0</inkml:trace>
          <inkml:trace contextRef="#ctx0" brushRef="#br0" timeOffset="46039.1663">6034 10250 1522 0,'0'0'33'0,"0"0"7"0,0 0 2 0,0 0 2 0,0 0-36 0,0 0-8 0,0 0 0 0,12 15 0 0,-1-10 69 0,0 0 12 16,1-5 3-16,4-5 0 15,1 0-14-15,0-5-2 0,6 0-1 0,-6-5 0 16,6-5-13-16,-6 0-2 16,5 0-1-16,-5-6 0 0,6-4-31 0,-6 5-7 0,0 0-1 0,0-5 0 15,5 0 7-15,-5 0 1 0,-5-1 0 0,-1 1 0 16,0-5-20-16,-5 5 0 0,0 0 0 0,-6 0 0 15,-6-1 0-15,0 6 0 0,1 0 8 0,-7 5-8 16,1 5 29-16,0 0 3 0,-6 0 0 0,5 5 0 16,-5 10-32-16,-5 5 0 0,5 0 0 0,-11 10 0 0,-1 10 0 0,-5 5 0 15,6 10 0-15,0 6 0 16,-6 14 0-16,6 5 0 0,-1 1 0 0,7 9 0 16,5 0 0-16,0 1 0 0,11-6 0 0,0-4 0 0,1-1 0 0,5-5 0 15,5-4 0-15,7-6 0 16,-1-10-16-16,6-5-10 0,0 0-2 0,6-9 0 15,5-6-124-15,0-5-26 0,6-10-5 0,0 0-693 16</inkml:trace>
          <inkml:trace contextRef="#ctx0" brushRef="#br0" timeOffset="46377.4388">6911 10084 1378 0,'0'0'30'0,"11"-10"6"0,1 0 2 0,-1 0 2 0,6 0-32 0,-6 5-8 0,-11 5 0 0,11 0 0 16,6 10 68-16,6 0 12 15,-6 5 2-15,0 5 1 0,0 10 8 0,0 0 1 16,0 6 1-16,-6-1 0 0,-5 5-17 0,-1 5-3 0,-5-4-1 0,0 4 0 16,-5-5-28-16,-1 5-5 0,0-5-2 0,-5-4 0 15,6-1-5-15,-7-10 0 0,-5-5-1 0,6 0 0 0,5 0-17 0,-5-5-3 16,0-5-1-16,5-5 0 16,6-5-10-16,0 0 0 0,0 0 9 0,-6-10-9 15,1-5 12-15,5-5-1 0,0-5-1 0,5-15 0 16,1 5 17-16,5-16 3 0,1 1 1 0,10-5 0 15,1 0-31-15,5-6 0 0,6 1 0 0,0 5 0 0,6 4-11 0,-6 6-8 16,-1 5-1-16,7 5-1 16,-12 10 21-16,1 9 0 0,-1 6 0 0,-6 10 0 15,1 5 8-15,0 5-8 0,-6 11 8 0,-6-1-8 16,0 10 8-16,1-5-8 0,-7 10 0 0,1 0 8 16,0 1-27-16,-6 4-5 0,5-5-2 0,-5 5-750 15,6-5-149-15</inkml:trace>
        </inkml:traceGroup>
        <inkml:traceGroup>
          <inkml:annotationXML>
            <emma:emma xmlns:emma="http://www.w3.org/2003/04/emma" version="1.0">
              <emma:interpretation id="{A17B09FD-32E6-4E69-90D1-BBFB14AF522C}" emma:medium="tactile" emma:mode="ink">
                <msink:context xmlns:msink="http://schemas.microsoft.com/ink/2010/main" type="inkWord" rotatedBoundingBox="14192,10393 17423,10235 17491,11633 14261,11790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7805.2085">12284 9481 1267 0,'0'0'56'0,"0"0"12"0,0 0-55 0,0 0-13 15,0 0 0-15,0 0 0 0,0 0 220 0,-6 10 42 16,-5 5 8-16,5 10 2 0,-5 5-182 0,-1 5-36 15,1 11-7-15,0 4-2 0,-1 5-20 0,1 16-4 16,0-11-1-16,5 0 0 0,0-9-8 0,1-6-1 16,5-5-1-16,5-5 0 0,1-10 0 0,0-5 0 15,-1 1 0-15,7-11 0 0,-7 0 26 0,12-5 6 16,-5 0 1-16,10-10 0 0,-5 0-13 0,6-5-2 16,5-5-1-16,6-1 0 0,0-9 10 0,6 0 3 0,-1-5 0 15,6-5 0-15,1 5-27 0,-7-11-5 0,1 6 0 0,-12 5-8 16,6 0 8-16,0 0-8 0,0-5 0 0,0 4 0 15,0 1 0-15,-6 0 0 0,0 0 0 0,6-5 0 32,-11 5-137-32,-6-1-25 0,0 1-5 0</inkml:trace>
          <inkml:trace contextRef="#ctx0" brushRef="#br0" timeOffset="48365.2465">13618 9511 1209 0,'0'-10'108'0,"-5"0"-87"0,-1-5-21 0,6 5 0 15,0-5 220-15,0 15 40 16,0 0 8-16,0 0 2 0,0 0-141 0,0 0-28 15,0 0-5-15,-6 15-2 0,6 0-59 0,-5 15-12 16,-1 10-3-16,0 5 0 0,1 1-2 0,-7 14-1 16,1 5 0-16,0 1 0 0,-1-6 1 0,1 5 0 15,0-4 0-15,0-1 0 0,-1 0 4 0,1-9 1 0,0-1 0 0,-1 0 0 16,1-5-4-16,0-4-1 16,5-6 0-16,0-5 0 0,-5-5 4 0,5-5 1 15,1 0 0-15,-1-5 0 0,-5-10-13 0,5 1-2 0,6-6-8 16,0 0 12-16,-6-6 4 0,1-4 1 0,-1 0 0 0,0-10 0 15,6 0-9-15,-5-5-8 0,-1-10 9 0,6 0-9 16,0-6 0-16,0-4 0 0,11-5 0 0,1-10 0 16,5-1 0-16,5-9-8 0,7-6-1 0,10-4 0 15,1 0-6-15,11 4-1 0,0-4 0 0,16-1 0 0,1 11 16 0,0 5-11 16,6-1 11-16,5 11-10 0,-11 5 10 0,0-1 0 16,0 11 0-16,-1 5 0 0,-16 10-17 0,0 5-5 0,0 10-1 0,-6 5 0 31,-5 10 23-31,-1 0 0 0,-10 10 0 0,-7 5 0 15,1 5 0-15,-6 0 0 0,-11 10 12 0,-1 1-4 16,-10 4-8-16,-7-5 10 0,-10 5-10 0,-7 5 10 0,-5-4-2 0,-11 4-8 16,0 0 12-16,-12 0-4 15,-5 1-28-15,-6-6-7 0,-5 0-1 0,-6-10 0 16,-1 0-24-16,7-4-6 0,-1-6-1 0,12-5 0 16,0-5-117-16,5-5-23 0,7-5-5 0</inkml:trace>
          <inkml:trace contextRef="#ctx1" brushRef="#br0">15349 9270 0,'0'0'15,"0"0"1,0 0 0,0 0-1,0 0-15</inkml:trace>
        </inkml:traceGroup>
        <inkml:traceGroup>
          <inkml:annotationXML>
            <emma:emma xmlns:emma="http://www.w3.org/2003/04/emma" version="1.0">
              <emma:interpretation id="{41DD4123-0F23-4189-A4B9-F31DCC1F4F43}" emma:medium="tactile" emma:mode="ink">
                <msink:context xmlns:msink="http://schemas.microsoft.com/ink/2010/main" type="inkWord" rotatedBoundingBox="18688,9454 20615,9360 20706,11225 18779,1131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0863.8218">17668 8802 1897 0,'0'0'84'0,"0"-5"17"0,0-5-81 0,0 10-20 0,5-10 0 0,-5 10 0 0,6-10 64 0,11 0 8 16,0 0 1-16,0 0 1 16,11 5-16-16,-5-5-3 0,5 0-1 0,17 0 0 15,0 5-32-15,1-5-6 0,-1 5-2 0,11 0 0 16,1 0-26-16,5-1-6 0,0-4-1 0,6 5-683 16,-11 5-137-16</inkml:trace>
          <inkml:trace contextRef="#ctx0" brushRef="#br0" timeOffset="50646.6751">17187 9456 1144 0,'22'-15'51'0,"-10"10"10"0,-1-5-49 0,0 0-12 16,-5-1 0-16,11 1 0 0,-6 0 100 0,-5-5 16 16,5 0 4-16,1 0 1 0,-7 5-29 0,1-5-7 15,-6 0-1-15,0 5 0 0,0 5-19 0,-6-5-4 16,6 0-1-16,-5 5 0 0,5 5-13 0,-6 0-3 16,-11 0-1-16,0 5 0 0,0 0-23 0,-6 10-4 15,-5 5 0-15,0 0-1 0,0 5-15 0,-6 10 0 16,-6 1 0-16,1-1 0 0,-1 5 0 0,0 5 0 15,-5 0 0-15,6 1 0 0,5-1 0 0,5-5 0 0,1 5 0 16,5-4 0-16,1-1 0 0,10-10 0 0,7-5 0 16,-1-5 0-16,0-5 0 0,6-5 0 0,0-10 0 15,0 0 0-15,0 0 0 0,17 0 0 0,0 0 0 0,12-10 0 16,-1-5 10-16,6-10-10 0,0 10 10 0,0-10-10 16,5-10 8-16,1-1-8 0,-6 6 0 0,5-5 0 15,1 5 0-15,0 0 8 0,-1 0-8 0,1-1 0 0,-1 1 0 0,-5 5 0 16,-5 0 8-16,-1 5-8 15,-5 0 0-15,-6 0 0 0,-6 10 0 0,6-5 0 16,-6 10 11-16,-11 5-1 0,0 0 0 0,0 0 0 16,0 0-10-16,-11 15 0 0,5 5 0 0,-5 5 0 15,0 5 0-15,-6 5 8 0,0 5 2 0,0 1 0 16,0 4-10-16,11 0 0 0,-5 0 0 0,5 6 0 0,0-11 0 16,1 0 0-16,5-5 0 0,0 0 0 0,0-4 0 0,0-6 0 15,0-5 0-15,5 0 8 0,1-10-17 0,0 0-4 16,-6-10-1-16,0 0 0 0,0 0 14 0,17 5 0 15,-6-5 0-15,6-5 0 0,0 0 27 0,0-5 1 16,0 0 1-16,11-5 0 0,0 0-21 0,1-5-8 16,-7-5 0-16,12-6 0 0,0 6 0 0,0-10-20 15,0 0 4-15,0-5 0 0,6-1 16 0,-7-4 0 16,1 0 8-16,0-5-8 0,0-1 11 0,0 1-11 16,0 0 12-16,0-5-12 0,-11-6 10 0,11 1-10 15,0 0 8-15,5-6-8 0,-11 6 9 0,6 0-9 16,-11-1 10-16,5 6-10 0,6 0 8 0,-11 4-8 15,-12 1 0-15,6 5 9 0,17 5-9 0,-11-1 0 0,-6 1 0 0,-6 0 0 16,0 0 0-16,6 5 0 0,6-1 0 16,-1 1 8-16,-5 0-8 0,0 5 0 0,0-5 0 15,0 5 0-15,-11-1 0 0,-6 6 0 0,17 0 0 0,-6 5 0 16,1 5 0-16,-12-5 0 0,5 5 0 0,-5 15 0 16,0 0 0-16,0 0-11 0,0 0 3 0,0 0 0 15,0 0 8-15,0 0 0 0,0 0 0 0,-5 10 0 16,-7 0 0-16,7 10 0 0,-1 10 0 0,-11 10 0 15,-6 6 0-15,6 4 0 0,0 5 0 0,6 11 0 16,-6-1 0-16,-6 5 0 0,7 11 0 0,-1-1 0 16,5-4 0-16,1 4 0 0,-12 0-9 0,6 1 9 15,17-6 0-15,-11 1 0 0,-12-6 0 0,-5 0 0 0,6-4 9 0,-1-6 0 16,12 0 0-16,-12-4 0 0,0-6-9 0,6-5 8 16,12-5-8-16,-1 1 8 0,-11-6-8 0,11-10 0 15,6-5-12-15,0-5 12 16,6-5-178-16,-6-10-28 0</inkml:trace>
        </inkml:traceGroup>
        <inkml:traceGroup>
          <inkml:annotationXML>
            <emma:emma xmlns:emma="http://www.w3.org/2003/04/emma" version="1.0">
              <emma:interpretation id="{4CC9D5AB-B24D-48E5-B082-5B5BA5144698}" emma:medium="tactile" emma:mode="ink">
                <msink:context xmlns:msink="http://schemas.microsoft.com/ink/2010/main" type="inkWord" rotatedBoundingBox="22383,9262 25532,9108 25643,11380 22494,11534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1279.7292">20382 9049 1638 0,'0'0'36'0,"0"0"7"0,-5 0 1 0,-7-5 3 0,7-6-38 0,5 6-9 0,0 5 0 0,0 0 0 16,0 0 98-16,5-5 18 15,12-5 3-15,6 0 1 0,-1 5-58 0,7-10-11 0,10 5-3 0,1 0 0 16,11-5-12-16,0 5-4 0,11-5 0 0,6 5 0 16,-6 0-24-16,6 0-8 0,-6 0 0 0,-11 5 0 15,0 0 8-15,5 5-8 0,-5-10 0 0,-5 10 0 16,-7-5-70-16,1 5-21 0,-1-6-4 0,1 1-1 0</inkml:trace>
          <inkml:trace contextRef="#ctx0" brushRef="#br0" timeOffset="51487.4956">21281 8465 1594 0,'0'0'71'0,"0"0"14"16,0 0-68-16,0 0-17 0,0 0 0 0,0 0 0 15,0 0 100-15,0 0 16 0,0 0 3 0,0 0 1 0,6 15-36 0,-12 6-6 16,6 4-2-16,-11 10 0 0,-6 15-12 0,0 5-4 15,-11 6 0-15,-6 14 0 0,0 1-3 0,-11-1-1 16,-6 5 0-16,0 6 0 0,0-11-31 0,-5 1-6 16,5-1-2-16,-6 1 0 0,1-6-9 0,5-5-8 15,5 6 12-15,1-6-12 16,6-5-56-16,10 1-19 0,-5-6-3 0,12-5-1 16,-7-10-118-16,12-4-24 0</inkml:trace>
          <inkml:trace contextRef="#ctx0" brushRef="#br0" timeOffset="52165.6838">22446 8088 1875 0,'23'-40'83'0,"-12"25"17"0,-5-10-80 0,5 10-20 0,6-5 0 0,-5 10 0 16,-12 0 54-16,0 10 6 0,0 0 2 0,0 0 0 0,0 0-6 0,0 0 0 16,0 0-1-16,5 20 0 15,-5 10-36-15,-5 10-7 0,-12 10-2 0,0 11 0 16,-6 14 25-16,0 1 5 0,-5 4 0 0,-6 10 1 16,-5 1-12-16,-1-1-2 0,-5 6-1 0,0 4 0 0,-1-4 21 15,-5-6 4-15,1-4 1 0,-7 4 0 0,6-9-34 0,-5-6-6 16,-1 1-2-16,0-6 0 0,12-5-1 0,-6-4 0 15,6-11 0-15,0 0 0 0,5-4-9 0,6-11 0 16,0-5 0-16,12-5 0 0,-1 0-12 0,6-10 12 16,6-5-12-16,0 0 12 0,5-10 0 0,6 0 0 15,0 0 0-15,0 0 0 0,-6-10 0 0,12-10 0 16,5-5 0-16,0-5 0 0,1 5-9 0,5-5 9 16,5-1 0-16,7-4 0 0,5 0-11 0,0 5 11 15,5 0-10-15,1 10 10 0,-6-1-10 0,5 16 10 0,-5-5-10 16,6 10 10-16,-12 5 0 0,6 5-9 0,0 1 9 0,0 9 0 0,0 0 0 0,0 5 0 15,0 0 0-15,0 0 0 16,-1 0-12-16,7 0 4 0,5-4 0 0,-5-6 0 16,5-5-1-16,6-10 0 15,0 5 0-15,5-10 0 0,1 0 9 0,0-5 11 0,-1 0-3 0,1-6 0 16,-6-4-8-16,0 0 0 0,-6 5 0 0,0-10 0 16,0 0 0-16,-5 0 0 0,-6-5 0 0,5-1 0 15,1-4 9-15,-6 0 0 0,-6-5 0 0,6 0 0 16,-6-6-9-16,1 1 0 0,-1-5 0 0,0 0 0 15,0 4 0-15,-11 11 0 0,6 0 0 0,-12 10 0 16,6 5 0-16,-5 10 0 0,-12 10 0 0,0 0 0 16,0 0 0-16,-12 15 0 0,-10 5 9 0,-1 15-9 15,-11 5 12-15,-5 6-3 0,-1 4 0 0,-5 5 0 16,-1 5-9-16,7-4 0 0,-1 4 0 0,12 0 0 16,-6 1 0-16,6-11 0 0,5 5 0 0,12-4 0 15,5-6 0-15,6 0 0 0,6-5 0 0,11 0 0 0,5-9-14 0,7-6-5 16,5 0-1-16,17-10 0 15,-1-5-112-15,18-5-22 0,0-5-5 0,17 0-889 16</inkml:trace>
          <inkml:trace contextRef="#ctx0" brushRef="#br0" timeOffset="53928.78">22882 9375 464 0,'0'0'20'0,"0"0"5"0,0 0-25 0,0 0 0 0,0 0 0 0,0 0 0 16,0 0 50-16,0 0 5 15,0 0 1-15,0 0 0 0,0 0 27 0,0 0 5 16,0 0 2-16,0 0 0 0,0 0 5 0,0 0 1 0,0 0 0 0,0 0 0 16,0 0-52-16,0 0-9 15,0 0-3-15,0 10 0 0,0 0 20 0,6 5 3 16,5 1 1-16,0-6 0 0,-5 0-13 0,5 0-3 16,6-5 0-16,0 5 0 0,6-10-15 0,-6 0-3 15,5 0-1-15,1-5 0 0,0 0 14 0,-1 0 2 0,1-5 1 16,5-5 0-16,-5 5-2 0,-1-6 0 0,1 1 0 0,0 0 0 15,-6 0-9-15,-1 0-3 0,7 0 0 0,-6-5 0 16,-6 5-7-16,1 0-1 0,5-5-1 0,0 5 0 16,-6-6-7-16,0 6-8 0,-5-5 11 0,5 5-11 15,6 0 11-15,-11-5-11 0,5 5 10 0,0 0-10 16,1 5 0-16,-7-5 0 0,7 5 0 0,-7-5 0 16,1 5 8-16,-6 10-8 0,0-11 0 0,0 11 0 15,6-10 0-15,-6 10 8 0,5-10-8 0,-5 10 0 0,0 0 8 0,0 0-8 16,-5-10 11-16,5 10-11 0,-12-10 0 0,12 10 0 15,-5-10 0-15,5 10 0 16,-12-5 0-16,7 0 0 0,-7 0 0 0,1 5 0 16,0-5 0-16,0 5 0 0,-1 0 0 0,1 0 0 0,0 0-8 0,-6 5 8 15,17-5 0-15,-12 0-9 0,-5 5 9 0,6 0-8 16,0 0 8-16,11-5-8 0,-12 10 8 0,1-5 0 0,0 5 0 0,-1 0 0 16,1 0 0-16,0 1 0 15,0-1 0-15,5 5 0 0,-11-5 0 0,6 10 0 16,-12-5 0-16,0 10 0 0,6 0 9 0,-5 0-9 15,-1 5 12-15,1-4-12 0,-7 4 11 0,7 0-11 16,-7 0 10-16,7 0-10 0,-1 0 12 0,6 1-4 16,0-1-8-16,0 5 12 0,6-5 14 0,0 5 2 15,5 0 1-15,6 11 0 0,6-6-17 0,-6 5-3 16,5 0-1-16,7 6 0 0,-1-11 4 0,0 0 1 0,1 0 0 0,4 1 0 16,1-6-1-16,6-5-1 15,0 0 0-15,-1-5 0 0,7-10-1 0,-1 5 0 0,0-10 0 0,6 6 0 16,0-11-10-16,6 5 0 0,10-5-10 0,-4 0 10 31,5-5-64-31,0 0-6 0,-1 0-2 0,1-5-661 0,6 0-133 0</inkml:trace>
        </inkml:traceGroup>
      </inkml:traceGroup>
      <inkml:traceGroup>
        <inkml:annotationXML>
          <emma:emma xmlns:emma="http://www.w3.org/2003/04/emma" version="1.0">
            <emma:interpretation id="{633A3A3C-2A57-4EB6-A462-D15DF4035566}" emma:medium="tactile" emma:mode="ink">
              <msink:context xmlns:msink="http://schemas.microsoft.com/ink/2010/main" type="line" rotatedBoundingBox="2356,13171 23425,12120 23557,14770 2488,15821"/>
            </emma:interpretation>
          </emma:emma>
        </inkml:annotationXML>
        <inkml:traceGroup>
          <inkml:annotationXML>
            <emma:emma xmlns:emma="http://www.w3.org/2003/04/emma" version="1.0">
              <emma:interpretation id="{594476F9-4926-4237-9C90-DE32443FB6B8}" emma:medium="tactile" emma:mode="ink">
                <msink:context xmlns:msink="http://schemas.microsoft.com/ink/2010/main" type="inkWord" rotatedBoundingBox="2368,13411 8097,13125 8218,15535 2488,15821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5836.1152">2731 13181 1810 0,'-5'5'80'0,"5"0"17"0,-6 0-77 0,6 5-20 16,6 10 0-16,-6 0 0 0,0 0 76 0,0 10 11 16,5 6 2-16,7 4 1 0,-7 0-52 0,-5 5-10 15,0-4-3-15,0-1 0 0,6-5-15 0,-12 5-10 16,-5-5 12-16,5 1-12 0,1-1 20 0,-6-10-2 0,-1 0-1 0,1-5 0 16,5-5 3-16,1 0 1 15,5-15 0-15,0 0 0 0,-6 0 22 0,-5-5 4 16,5-5 1-16,0-5 0 0,-5-5 2 0,5-5 1 0,6 0 0 0,6-10 0 15,0 4-27-15,-1-9-6 0,7 0-1 0,5-5 0 16,5-6-7-16,6 1-2 0,6-5 0 0,6 0 0 16,0-1-8-16,11 1 0 15,-1 0 0-15,1 4 0 16,0 1-124-16,6 5-16 0,-1 5-4 0,-5 4-964 0</inkml:trace>
          <inkml:trace contextRef="#ctx0" brushRef="#br0" timeOffset="56303.8017">4632 12150 460 0,'-6'-10'41'0,"-5"-5"-33"0,-1 0-8 0,1-10 0 16,5 5 180-16,1 5 35 0,-1 0 6 0,1 0 2 16,-7 4-71-16,7 6-13 0,-7 0-3 0,1 10-1 15,0 6-32-15,-6 4-7 0,0 5 0 0,0 10-1 16,-6 5-43-16,0 15-8 0,1 6-1 0,-1 9-1 0,1 15-8 16,-1 1-2-16,0 4 0 0,-5 11 0 0,5-1 4 0,-5 11 1 15,0-6 0-15,0 11 0 16,5 0-15-16,-5-1-3 0,5-9-1 0,0-6 0 15,7 1-18-15,-7-6-16 0,12-9 4 0,-6 4-739 16,5-9-147-16</inkml:trace>
          <inkml:trace contextRef="#ctx0" brushRef="#br0" timeOffset="56068.1073">4004 12849 576 0,'-6'10'51'0,"1"-5"-41"0,-7 5-10 0,7 0 0 0,-7 5 146 0,1 0 27 16,-6 5 6-16,6 1 1 0,5-1-40 0,0 0-7 16,1 0-1-16,5 0-1 0,5-5-33 0,1 0-6 15,5-5-2-15,6-5 0 0,6 5-14 0,0-15-2 16,5-5-1-16,6 0 0 0,5-10-17 0,1 0-3 15,11-10-1-15,0 0 0 0,5-6-28 0,1 6-5 16,0-5-2-16,-1 5 0 16,-5 0-114-16,0 0-23 0,-6-1-5 0,-5 6-874 0</inkml:trace>
          <inkml:trace contextRef="#ctx0" brushRef="#br0" timeOffset="55226.884">413 13548 1494 0,'0'0'32'0,"0"0"8"0,-12-5 0 0,1 0 3 0,0-5-35 0,5 5-8 16,1-5 0-16,-1-5 0 0,12-6 69 0,-1 1 12 16,1 0 3-16,5-5 0 0,0-5-48 0,6 0-10 15,12-10-2-15,-1 4 0 0,-5-4 13 0,11-5 3 16,5 0 0-16,-5 4 0 0,6 1-26 0,-1 5-5 0,1 10-1 15,-1 0 0-15,-5 0-8 0,-11 15 0 0,5 4 9 0,-5 6-9 16,-1 11 0-16,1 9 0 0,-6 15 0 0,-6 5-12 16,-5 10 12-16,-6 16 0 0,6 9 0 0,-6 6 0 0,-6-1 0 0,0 0 8 15,-5 1-8-15,-6 4 8 16,0-14-8-16,11-1 0 0,1-5 0 0,-1-4 0 16,6-11 0-16,-6-5 8 0,1-10-8 0,-1-4 0 15,1-11 26-15,5-10 1 0,0-10 0 0,0 0 0 0,0 0 21 0,0 0 5 16,0 0 1-16,5-15 0 0,12 0-17 0,6-11-3 15,-1-9-1-15,1 0 0 16,5 0-5-16,1-5-2 0,10-1 0 0,1-4 0 16,-1 0-16-16,-5 0-10 0,6 5 12 0,5-6-12 15,-5 6 0-15,-1-5-14 0,1 0 1 0,-1 4 0 16,7 6-187-16,-1 5-38 0</inkml:trace>
          <inkml:trace contextRef="#ctx0" brushRef="#br0" timeOffset="55550.4758">2098 13658 345 0,'-6'15'31'0,"6"1"-31"0,-5-6 0 0,5 5 0 0,-6 0 327 0,6-15 59 31,0 0 12-31,0 0 2 0,0 0-280 0,0 0-56 16,11 5-11-16,6-5-2 0,-5-10-7 0,-1 0-2 0,6-5 0 0,0 0 0 15,-6-11-5-15,6 1-1 0,0 0 0 0,-6-5 0 16,1 0-24-16,-1-5-4 15,-5-6-8-15,-1 1 11 0,1 0 10 0,-6 0 3 0,6-6 0 0,-6 6 0 16,-6 0-11-16,6 5-1 0,-11-5-1 0,5 9 0 0,-11 6-3 0,6 5 0 16,-12-5 0-16,12 15 0 15,-6-5-8-15,-6 10 0 0,1 5 0 0,-1 5 8 0,0 5-8 0,-5 5 0 16,-6 10-10-16,6 5 10 16,0 6-8-16,5-1 8 0,-5 10 0 0,5 5-9 15,6 1 9-15,6-1 0 0,5 5 0 0,1 0-8 16,5-4 8-16,11-1 0 0,0 0 0 0,6-5 0 15,6 1 0-15,-1-6 0 0,1 5 0 0,5-5 0 16,6-4-99-16,-5-6-17 0,-1 0-4 0</inkml:trace>
          <inkml:trace contextRef="#ctx0" brushRef="#br0" timeOffset="56816.514">4801 13724 1659 0,'12'-15'73'0,"-1"10"16"0,0-5-71 0,1 0-18 16,10-1 0-16,-5-9 0 0,6 0 49 0,5-5 7 16,0 0 0-16,1-10 1 0,-1 0-35 0,6-6-7 15,0 6-2-15,-6-5 0 0,-5 5-4 0,-1 0-1 16,-5-6 0-16,-5 11 0 0,-7-5 20 0,1 5 3 15,0 5 1-15,-6 0 0 0,-6 4 12 0,0 1 2 0,12 5 1 0,-6 0 0 16,-6 5-7-16,-5 0-2 0,0 5 0 0,-1 5 0 16,1 0-16-16,-6 5-3 0,-6 0-1 0,1 5 0 15,-6 5-2-15,5 5 0 0,-5 11 0 16,-1-1 0-16,7 0-29 0,-1 10-7 0,1 5 0 0,5 1-1 16,0-1 21-16,5 5-9 0,1-5 9 0,5 1 0 15,1-6-9-15,5 5 9 0,5-5 0 0,1-5-9 16,0 1 9-16,5-6 11 0,0-5-3 0,1 0 0 15,-1-5 6-15,6-5 1 0,0-15 0 0,0 5 0 16,0-5 15-16,5-5 3 0,7-5 1 0,-1-10 0 16,6 0-4-16,0-5-1 0,0-5 0 0,0-6 0 15,5-4-10-15,1 0-3 0,5-5 0 0,0 5 0 0,-5-6-5 0,-1 6-2 16,1 5 0-16,-6 5 0 0,0 15 10 0,-6 0 1 0,-5 5 1 0,-6 5 0 16,5 15-3-16,-10 0-1 15,5 5 0-15,-6 10 0 0,6 10-8 0,-6 0-1 16,-5 0-8-16,0 6 12 0,-1-1-12 0,1 0 0 0,0-5 0 0,5 5 0 31,0-4-34-31,0-1-3 0,1-5-1 0,-1 0 0 16,6-5-151-16,-6 0-31 0,1-9-5 0</inkml:trace>
          <inkml:trace contextRef="#ctx0" brushRef="#br0" timeOffset="57034.4074">6080 12990 1209 0,'0'0'53'0,"-17"0"12"0,5 0-52 0,-5 5-13 0,6 5 0 0,-6 5 0 16,0 5 286-16,0 10 54 0,-6 5 12 0,1 11 1 15,-12 9-233-15,6 5-48 16,-6 1-8-16,0 9-3 0,-6 0-25 0,-5 1-4 0,0-6-2 0,-1 0 0 16,1 6-16-16,-6-6-3 0,0 1-1 0,-5-1 0 15,5 0-10-15,6-4-11 0,5-1 3 0,1-5 0 16,-1 0-114-16,6-9-22 0,6-6-5 0,5-5-596 15,0 0-119-15</inkml:trace>
        </inkml:traceGroup>
        <inkml:traceGroup>
          <inkml:annotationXML>
            <emma:emma xmlns:emma="http://www.w3.org/2003/04/emma" version="1.0">
              <emma:interpretation id="{E85FC7DF-100D-4C85-AB40-4F766AA81B73}" emma:medium="tactile" emma:mode="ink">
                <msink:context xmlns:msink="http://schemas.microsoft.com/ink/2010/main" type="inkWord" rotatedBoundingBox="9983,13995 11898,13899 11944,14809 10029,14904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8326.2322">9575 13211 1850 0,'0'0'40'0,"0"15"9"0,0-15 2 0,5 15 1 0,1-5-41 0,5 0-11 16,-11-10 0-16,12 15 0 0,-1-10 68 0,6 0 12 0,-6-10 3 0,0-5 0 16,1 0-12-16,5-5-3 15,-6-5 0-15,6-5 0 0,0 0-24 0,0-10-4 0,6 4-2 0,-6 1 0 16,-6-5-22-16,0 5-5 0,0 0-1 16,-5-5 0-16,0-1-1 0,-6 1 0 0,0 0 0 0,-6 10 0 15,0-5-9-15,1 5 12 0,-7 4-12 0,1 1 12 16,-6 5-12-16,0 10 0 0,-5 5-10 0,-1 5 10 15,-5 5 20-15,-6 10 9 0,6 11 3 0,-1 4 0 16,-5 10-32-16,-5 5 0 0,-1 11 0 0,6 4 0 16,0 0 0-16,6-4 0 0,5-1 0 0,6 5 0 15,6-9 0-15,5-6 0 0,6-5 0 0,6-5 0 16,11-4-24-16,11-1-12 0,6-15-1 0,0 5-1 16,6-10-19-16,11-5-4 0,11 0-1 0,11-10-666 15,1-5-132-15</inkml:trace>
          <inkml:trace contextRef="#ctx0" brushRef="#br0" timeOffset="57887.7997">8087 13075 921 0,'-11'-5'82'0,"0"-5"-66"16,5-5-16-16,-5 5 0 0,-1-5 158 0,7 0 28 16,-1 5 6-16,0 5 0 0,1 0-56 0,-1 0-12 15,6 5-3-15,0 0 0 0,-6 10-61 0,-5 10-12 16,5 5-2-16,1 10-1 0,-1 5-23 0,0 11-5 16,1-1-1-16,-1 5 0 0,0 6-4 0,6-11 0 15,0 0-1-15,0 0 0 0,0-4-11 0,0-11 8 0,12 0-8 0,-7-10 8 16,1 0-8-16,0-10 0 15,-1 0 9-15,-5-15-9 0,0 0 9 0,12 11-9 16,-12-11 12-16,11-6-12 0,12-4 12 0,-6-5-4 16,0-5 0-16,0-5-8 0,0 0 12 0,5-10-4 15,-5-5 0-15,0-1-8 0,0-4 15 0,6 0-4 0,-6 0-1 0,0-1 0 16,5 11-10-16,-5 0 8 0,6 10-8 0,-6 0 8 0,0 15-8 0,0 5 0 16,0 5 0-16,0 10 0 15,0 10 0-15,5 5 0 0,-5 5 0 16,0 10 8-16,6 1 4 0,-6 4 0 0,5-10 0 0,-5 5 0 15,6-5-12-15,-6-9 0 0,0-1 0 0,0-5 0 16,0-5 0-16,5-10 13 0,-5 0 0 0,6-5 0 16,0-10 35-16,-1 0 6 0,1-5 2 0,5-5 0 15,-5-6-24-15,-1-4-4 0,1-5 0 0,5 0-1 16,1-5-15-16,-7-6-2 0,1 1-1 0,-6-5 0 16,5 0-24-16,-5-1-5 0,6 1 0 0,-6 0-1 15,6 5-107-15,5-1-22 0,0 1-4 0,6 0-582 16,0 0-117-16</inkml:trace>
        </inkml:traceGroup>
        <inkml:traceGroup>
          <inkml:annotationXML>
            <emma:emma xmlns:emma="http://www.w3.org/2003/04/emma" version="1.0">
              <emma:interpretation id="{84BB37AC-CF9F-47C2-8F3F-CB6041D95444}" emma:medium="tactile" emma:mode="ink">
                <msink:context xmlns:msink="http://schemas.microsoft.com/ink/2010/main" type="inkWord" rotatedBoundingBox="14847,12580 18880,12379 18981,14400 14948,14601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9103.4375">13697 12115 1479 0,'-5'-25'65'0,"5"15"15"0,-6 0-64 0,6 0-16 0,-6 0 0 0,1 0 0 15,5 10 85-15,-11-5 15 16,-6 10 2-16,0 5 1 0,-6-5-47 0,-5 10-8 0,-1 0-3 0,-5 10 0 15,-5 5-29-15,-6 5-7 0,5 11-1 0,-5-6 0 16,0 0-8-16,5 5 0 0,0 1 0 0,6-1 0 16,6-5 0-16,0 0 8 0,5-5-8 0,12-4 0 15,0-6 0-15,11-5 0 0,0 0 0 0,0 0 0 0,11-10 11 16,0 5-3-16,6-5-8 0,0 5 12 16,0-10 6-16,6 5 1 0,-1-5 0 0,7 5 0 15,-7 6 11-15,1-1 2 0,0 0 1 0,-1 0 0 0,-5 5 10 0,0 5 1 16,0 0 1-16,-6 0 0 15,-5 0 11-15,0 6 3 0,-6-1 0 0,-6 5 0 0,-5 0-16 0,-1-5-3 16,-10 11-1-16,-1-6 0 0,-5 0-23 0,-6-5-5 16,0 0-1-16,0-5 0 0,-11 1-10 0,5-1 0 15,1-5 0-15,-1-5 0 16,1 0-112-16,-1-5-22 0,0-10-4 0,6 0-973 16</inkml:trace>
          <inkml:trace contextRef="#ctx0" brushRef="#br0" timeOffset="59354.538">14269 12321 2066 0,'0'0'45'0,"0"0"10"0,17 5 1 0,5 0 3 0,1-5-47 0,5 0-12 0,6 0 0 0,6-5 0 15,5 0 52-15,6 5 9 0,0-5 2 0,5-5 0 16,6 5-23-16,-5-5-5 0,0 0-1 0,-1 0 0 16,-5 5-34-16,0-5 0 0,-6 0 0 0,0 0 0 15,-5 0-12-15,0 5-10 0,-1-5-2 0,-11 0-677 16,6-1-136-16</inkml:trace>
          <inkml:trace contextRef="#ctx0" brushRef="#br0" timeOffset="59570.3981">15377 11255 1771 0,'-11'-5'39'0,"11"5"8"0,-12 5 1 0,1 0 2 0,0 6-40 0,-6 9-10 16,0 5 0-16,0 15 0 0,-6 10 96 0,1 6 16 16,-7 9 4-16,1 5 1 0,-6 1-12 0,-5 4-2 15,-1 0-1-15,-5 6 0 0,0-6-27 0,5 6-6 16,-5-6-1-16,5 11 0 0,6-1-23 0,0-5-5 15,0-4 0-15,6-1-1 0,0-9-39 0,0-1 0 16,5 0 0-16,6-9-12 16,-6-1-93-16,6-5-19 0,6 0-4 0,0-4-1043 0</inkml:trace>
          <inkml:trace contextRef="#ctx0" brushRef="#br0" timeOffset="60006.5357">15977 12653 1440 0,'0'0'128'0,"11"-10"-103"0,0 0-25 0,1-5 0 16,-7 5 110-16,-5 0 17 0,0 0 3 0,0 0 1 16,-5-1-2-16,-1 1 0 0,0-5 0 0,-5 5 0 15,0 0-51-15,-1 0-10 0,1 0-3 0,0 0 0 16,-6 0-28-16,5 5-5 0,-5-5-2 0,0 5 0 15,0 0-18-15,-5 5-4 0,-1-5-8 0,1 10 12 16,-1-5-12-16,-5 10 0 0,5 0 0 0,-11 5 0 0,6 5 0 0,-6 5 8 16,0 5-8-16,0 1 0 15,0 9 0-15,0 0 0 0,0 0 8 0,6 11-8 0,0-6 0 16,-1-5 0-16,12 0-9 0,1 0 9 0,-1-4 0 0,11-6 0 16,6-5 0-16,0 0 0 0,0-5-8 0,6-5 8 15,11 0 0-15,-1-5-9 0,1-10 9 0,12-5 0 16,5 0-9-16,5-15 9 0,12 0 0 0,0-5 0 0,0-5 0 0,0 0 0 15,0-6 0-15,0 1 0 0,-6-5 0 0,0-5 0 16,0 5-12-16,-11 4 3 0,0-4 0 0,-5 10 0 16,-7 0 17-16,-5 10 3 15,-6 5 1-15,1 5 0 0,-12 10 8 0,0 0 3 16,0 0 0-16,-6 10 0 0,0 10-11 0,-5 0-3 16,-6 10 0-16,0-5 0 15,0 0-33-15,-5 6-6 0,5-1-2 0,0 0-791 0,0-5-158 0</inkml:trace>
          <inkml:trace contextRef="#ctx0" brushRef="#br0" timeOffset="60303.9445">16463 12407 2113 0,'0'0'46'0,"0"0"10"0,6 10 1 0,-1 5 3 0,1 10-48 0,-6 0-12 0,0 0 0 0,0 10 0 15,6 1 93-15,-6-1 16 0,0-5 3 0,0 5 1 0,5 5-56 16,-5-10-11-16,0 1-2 0,0-6-1 16,-5 0-25-16,-1-5-5 0,6-5-1 0,-6 0 0 0,1-5-12 0,-1 0 0 15,6-10 0-15,0 0 0 0,0 0 23 0,0 0 5 16,0 0 0-16,-6-5 1 0,1-5 10 0,-7-5 1 16,12-5 1-16,6 0 0 0,0 0-27 0,-1 0-6 15,7-10 0-15,-1-1-8 0,6 1 0 0,0-5 0 16,5-5 0-16,12 0 0 0,-5 4 0 0,5-4-14 15,0 0 2-15,5 5 1 16,-5 0-129-16,6-1-25 0,-1 1-6 0,7 5-967 0</inkml:trace>
        </inkml:traceGroup>
        <inkml:traceGroup>
          <inkml:annotationXML>
            <emma:emma xmlns:emma="http://www.w3.org/2003/04/emma" version="1.0">
              <emma:interpretation id="{06A07339-052C-46EC-9AFC-675F30C86BF7}" emma:medium="tactile" emma:mode="ink">
                <msink:context xmlns:msink="http://schemas.microsoft.com/ink/2010/main" type="inkWord" rotatedBoundingBox="19549,12314 23425,12120 23552,14682 19676,14875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1529.3548">19941 12140 1900 0,'-6'-5'169'0,"-5"-5"-135"0,0 0-34 0,11 10 0 15,0 0 90-15,-12 0 11 0,-16 0 3 0,6 5 0 16,5-5-39-16,-6 10-7 0,-11 0-2 0,0 5 0 16,-5 5-27-16,-7 6-5 0,-5 4-2 0,-5 10 0 15,-12-5-10-15,6 15-1 0,0-4-1 0,-6 9 0 16,0 5 14-16,6-4 4 0,16-6 0 0,1 5 0 15,6-10-8-15,10 1-2 0,7-11 0 0,10 0 0 16,12-5-7-16,6-10-2 0,-12 5 0 0,18-5 0 16,16-4-9-16,-5-11 8 0,-6 0-8 0,5-10 8 15,18-5-8-15,-1-6 8 0,18 1-8 0,-6-10 8 0,-6-5-8 16,0 0 8-16,12-5-8 0,-1-6 8 0,-10-9-8 16,-1-5 0-16,11-10 9 0,7-1-9 0,-1-4 9 0,0-11-9 15,-5 1 12-15,10-16-12 0,7 6 25 0,-6-11-1 16,-6 1-1-16,0-11 0 15,-5 11-23-15,-1 4 0 0,1 1 0 0,-6 4 0 0,0 16 0 0,-12 4 0 16,1 16 0-16,-12 5 0 16,-5 15-21-16,-6 10-9 0,-6-1-2 0,-5 16 0 0,-6 10 52 0,0 0 9 15,-12 10 3-15,-10 21 0 16,-6 4-52-16,-6 10-9 0,0 15-3 0,-12 16 0 0,1 4 52 0,0 11 9 16,-6-1 3-16,0 16 0 0,6-11-20 0,5 1-3 15,1 4-1-15,-1 1 0 16,12-6-8-16,5-4 0 0,12 9 0 0,-12-4 0 15,-5-11-106-15,11 6-26 0,11-11-6 0</inkml:trace>
          <inkml:trace contextRef="#ctx0" brushRef="#br0" timeOffset="60753.1299">18397 11069 1792 0,'-34'0'80'0,"34"0"16"0,0 0-77 0,0 0-19 15,-22 10 0-15,5 6 0 0,11 4 86 0,-5 10 14 16,-12 10 2-16,0 5 1 0,-11 16-13 0,6 4-2 15,0 5-1-15,0 16 0 0,-18-1-21 0,7 1-4 16,5 4-1-16,0 11 0 0,-11-1 7 0,-1-4 0 16,7-1 1-16,-1 11 0 0,1-6-48 0,5-4-9 15,-11-6-3-15,11 1 0 16,5-11-116-16,7-4-23 0,-7-1-5 0,12 1-1052 0</inkml:trace>
          <inkml:trace contextRef="#ctx0" brushRef="#br0" timeOffset="60520.2045">17521 11974 1670 0,'0'0'148'0,"0"0"-118"0,0 0-30 0,17 0 0 16,-1 0 85-16,7 0 11 0,0 0 3 0,5 0 0 15,0 5-13-15,6-5-2 0,6 0-1 0,-1-5 0 16,7 5-23-16,-1-5-5 0,6 0-1 0,-6-5 0 16,-5 0-40-16,5 0-14 0,11 0 9 0,-5-5-9 15,-17 0-20-15,6 0-10 0,5-5-2 0,-5 5-700 16,-6 5-140-16</inkml:trace>
          <inkml:trace contextRef="#ctx0" brushRef="#br0" timeOffset="61070.9">18035 12769 1440 0,'0'0'128'0,"0"10"-103"0,0 5-25 0,11 5 0 15,12-5 116-15,-6 0 17 0,-6-5 4 0,6 0 1 16,17-5-21-16,-5-10-4 0,-7 0-1 0,1-5 0 0,5-5-32 0,12 0-6 0,-1-5-2 0,1-5 0 15,-12-1-24-15,0-4-6 0,6-5-1 0,6 0 0 16,-12-5-23-16,-5-1-5 0,5-4-1 0,6 0 0 31,-11 0 0-31,5-6 0 0,-17 6 0 0,12 5 0 0,0 5-12 0,-7 0 0 16,-10 4 0-16,0 11 0 0,-1 5 28 0,1 0 2 16,-6 15 1-16,-11-10 0 0,-1 10-19 15,1 0-4-15,6 5-8 0,-12 10 12 0,-6 5-12 0,-5 16 0 16,5-1 0-16,0 15 0 0,-11 0 0 0,1 6 0 15,-1-11-11-15,11 10 11 16,0-5-33-16,6-4 1 0,-11-1 0 0,17-5 0 0,11 0-114 0,0-4-22 0,0-6-5 0,5 0-912 16</inkml:trace>
          <inkml:trace contextRef="#ctx0" brushRef="#br0" timeOffset="121251.0805">21083 12859 518 0,'0'0'46'0,"0"0"-37"16,0 0-9-16,12-10 0 0,-12 10 139 0,5-10 25 16,-5 10 6-16,0 0 1 15,12-5-102-15,-12 5-20 0,0 0-4 0,0 0-1 0,0 0-18 0,0 0-4 16,0 0-1-16,0 0 0 15,0 0-12-15,0 0-9 0,0 0 12 0,0 0-12 16,0 0 14-16,0 0-4 0,0 0-1 0,0 0 0 16,0 0 1-16,0 0 0 0,0 0 0 0,0 0 0 15,0 0 0-15,0 0 0 0,0 0 0 0,0 0 0 0,0 0-2 0,0 0 0 16,0 0 0-16,0 0 0 0,0 0 4 0,0 0 0 16,0 0 0-16,0 0 0 0,0 0-2 0,0 0 0 15,0 0 0-15,0 0 0 0,0 0 0 0,0-10 0 16,0-5 0-16,0 5 0 0,5 0 9 0,1 0 1 15,-6 10 1-15,6-10 0 0,5 5 0 0,0-6 0 16,6 1 0-16,0 5 0 0,0 0 6 0,6 0 1 16,-6 0 0-16,5 5 0 0,1 0-9 0,0 0-2 15,-1 0 0-15,-5 0 0 0,6 5-17 0,-6-5 0 16,0 0 0-16,0 5 0 0,-6 0 0 0,-11-5 0 0,0 0 0 0,0 0 0 16,0 0 0-16,11 5 0 0,-11-5 0 15,0 0 0-15,0 0 0 0,0 0 0 0,0 0 0 0,0 0 0 16,-5 16 0-16,-1-6-9 0,6-10 1 0,-11 10 0 15,5-5 8-15,6-5 0 0,0 0 0 0,0 0 0 16,-11 5 0-16,11-5 0 0,0 0 0 0,0 0 0 16,0 0 0-16,0 0 0 0,0 0 0 0,0 0 0 15,0 0 0-15,0 0 8 0,0 0-8 0,-11 0 0 16,11 0 0-16,0 0 8 0,0 0-8 0,0 0 0 16,0 0 0-16,0 0 0 0,0 0 0 0,0 0 0 15,0 0 0-15,0 0 0 0,0 0-9 0,0 0 9 16,-12-10-9-16,12 10 9 0,0 0-12 0,0 0 12 15,0 0-8-15,-5-5 8 0,-1 0 0 0,6 5 0 16,0 0 0-16,-6-5 0 0,1-6 0 0,-7 11 0 0,12 0 0 0,0 0 0 16,-11-5 0-16,0 5 0 0,-1 0-8 0,12 0 8 15,-11 0 0-15,11 0 0 0,-11 5 0 0,5-5 0 16,-5 0 0-16,11 0 0 0,-12 6 0 0,1-1 0 16,0-5 0-16,0-5 0 0,5 10 0 0,-5-5 0 15,5 0 0-15,-5 0 0 0,-1 0 0 0,7 0 0 16,5 0 0-16,-12 0 0 0,1 0 0 0,0 0 0 0,11 0 0 0,-6 0 0 15,-5 0 0-15,11 0 0 16,0 0 0-16,0 0 0 0,-12 0 0 0,12 0 0 16,0 0 0-16,0 0 0 0,0 0 0 0,0 0 0 15,0 0 0-15,0 0 0 0,0 0 0 0,0 0 0 16,0 0 9-16,0 0-9 0,0 0 12 0,0 0-4 16,0 0 0-16,0 0 0 0,0 0-8 0,0 0 8 0,0 0-8 0,0 0 8 15,0 0-8-15,0 0 8 0,0 0-8 16,0 0 8-16,0 0-8 0,0 0 0 0,0 0 0 0,-5 10-11 15,-7-5 11-15,7 0 0 0,-7 0 0 0,7-5 0 16,5 0 0-16,-11 0 0 0,-1 0 0 0,12 0 0 16,0 0 0-16,0 0 0 0,0 0 0 0,0 0 0 15,0 0 8-15,0 0-8 0,12-10 8 0,-1 0-8 16,0 5 16-16,0-6-2 0,6 1 0 0,-5 5 0 16,5 0-14-16,-6 5 0 0,-11 0 0 0,17 0 0 15,-17 0-10-15,11 5-5 0,-11-5-1 0,6 10 0 0,0 6 24 0,5-1 5 16,-11 0 1-16,0 5 0 15,-6 0-3-15,1 0-1 0,5 5 0 0,-6 0 0 16,0 0 16-16,-5-4 3 0,5 9 1 0,-5-5 0 0,0-5 6 16,-6 5 2-16,5-5 0 0,-5 0 0 0,6 5-20 15,-11-4-4-15,-7 4-1 0,-5 0 0 0,-5-5-13 16,-7 10 8-16,-16 0-8 0,-6 10 0 0,-5 1-9 0,-12 4-8 16,-5 0-2-16,-1 5-668 15,-11 1-133-15</inkml:trace>
          <inkml:trace contextRef="#ctx0" brushRef="#br0" timeOffset="112721.6752">21050 12693 1494 0,'0'0'32'0,"0"0"8"0,0 0 0 0,0-10 3 0,0 0-35 0,0 0-8 0,0-5 0 0,0 15 0 0,5-5 32 0,1-5 5 15,5 0 1-15,-5 5 0 0,5-5-29 0,-11 10-9 16,11-5 0-16,1 0 0 0,-1 0 0 0,-11 5 0 16,11 0 0-16,1 0 0 0,-1 5 0 0,-11-5 0 15,0 0-12-15,11 10 3 0,-5 5 9 0,-6-5 0 0,0 5 0 0,0 0 0 16,0 0 17-16,-6 0 6 0,1 0 1 0,-1 0 0 16,0-5 8-16,-5 0 1 15,0 0 1-15,-1 1 0 0,7-1-2 0,-7 0 0 0,12-10 0 16,0 0 0-16,-5 0-4 0,5 0-2 15,0 0 0-15,0 0 0 0,0 0-12 0,0 0-2 16,0 0-1-16,0 0 0 0,0 0-11 0,0 0 0 0,0 0 0 0,5-10 0 16,1 0 0-16,5-1 0 0,1 1 0 0,-7 0 0 15,7 0 0-15,-1 5 0 0,-11 5 0 0,11-10 0 16,-11 10 0-16,6-5 0 0,-6 5-12 0,0 0 12 16,17 0 0-16,-17 0 0 0,0 0 9 0,11 10-1 15,-11-10-8-15,6 5 8 0,-6-5-8 0,0 0 8 16,6 15-8-16,-6-15 0 0,5 15 0 0,1-4 8 15,-6-11-8-15,0 0 0 0,-6 15 0 0,1-5 0 16,-1 0 0-16,0 0 8 0,-5-5-8 0,5 5 0 16,-5-10 0-16,0 5-10 0,-1 0 1 0,12-5 0 0,-11-5-1 0,11 5 0 15,-11 0 0-15,11 0 0 0,0 0 10 0,0 0 8 16,-6-5-8-16,6 5 11 16,-6-15-11-16,6 15-17 0,0-10 4 0,0 10 1 15,6-10 12-15,-6 10-11 0,11-10 11 0,-5 0-10 0,-6 10 10 16,11-11 11-16,-11 11-3 0,0 0 0 0,6-5-8 15,11 5 0-15,-17 0 0 0,11 0 0 0,1 0 0 0,-1 0 0 16,6 5 0-16,-6-5 0 0,-11 0 0 0,11 11 0 16,-11-11 0-16,6 10 0 0,5 5 0 0,-11-15 0 15,0 10 0-15,0-10 0 0,0 15 0 0,-5-5-14 16,-1 5 5-16,0-5 1 0,-5 0 8 0,6-5 8 16,-7 5-8-16,1-5 11 0,0 5-11 0,-1-5 0 15,1 0 0-15,-6 0 0 0,6 5 0 0,-1-10 0 16,1 0 0-16,0 0 0 0,-1 0 0 0,12 0 0 15,0 0 0-15,-5-10 0 0,5 10 0 0,-6-10 0 0,6 0 0 0,0-5 0 16,0 0 0-16,6 0 0 0,-1 5 8 0,7-5-8 16,-7 0 0-16,7 0 0 0,-1 5-14 0,0 0 5 15,-5-1 9-15,5 1 0 0,1 5 0 16,-12 5 0-16,0 0 10 0,0 0-2 0,11 0-8 0,-11 0 12 16,17 5 0-16,-17-5-1 0,6 10 0 0,-1 6 0 15,7-6-11-15,-7 5 0 0,-5-15 0 0,6 10 0 16,-1 5 0-16,1-5 0 0,-6-10 0 0,0 15 0 15,0-15 0-15,-6 10 0 0,6-10 0 0,0 0 0 16,0 0 0-16,0 10 0 0,-5 5 0 0,-1-5 0 16,6-10 0-16,0 0 0 0,0 0 0 0,-11 5 0 31,11-5-36-31,0 0-13 0,-6 10-3 0,6-10-530 0,0 0-106 0</inkml:trace>
          <inkml:trace contextRef="#ctx0" brushRef="#br0" timeOffset="61681.9325">21434 12753 2304 0,'0'0'204'0,"0"0"-163"0,0 0-33 0,0 0-8 16,0 0-32-16,0 0-8 0,-6 11-1 0</inkml:trace>
        </inkml:traceGroup>
      </inkml:traceGroup>
    </inkml:traceGroup>
    <inkml:traceGroup>
      <inkml:annotationXML>
        <emma:emma xmlns:emma="http://www.w3.org/2003/04/emma" version="1.0">
          <emma:interpretation id="{CAE933BD-3E96-40D0-A664-3A4D496465CC}" emma:medium="tactile" emma:mode="ink">
            <msink:context xmlns:msink="http://schemas.microsoft.com/ink/2010/main" type="paragraph" rotatedBoundingBox="2696,15975 22177,15436 22254,18218 2773,187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13A5C5-17FA-44F1-AA86-B547B1E265CD}" emma:medium="tactile" emma:mode="ink">
              <msink:context xmlns:msink="http://schemas.microsoft.com/ink/2010/main" type="line" rotatedBoundingBox="2696,15975 22177,15436 22254,18218 2773,18757"/>
            </emma:interpretation>
          </emma:emma>
        </inkml:annotationXML>
        <inkml:traceGroup>
          <inkml:annotationXML>
            <emma:emma xmlns:emma="http://www.w3.org/2003/04/emma" version="1.0">
              <emma:interpretation id="{87E5FC7B-4F8C-443D-B496-1C00C4669D56}" emma:medium="tactile" emma:mode="ink">
                <msink:context xmlns:msink="http://schemas.microsoft.com/ink/2010/main" type="inkWord" rotatedBoundingBox="2696,15975 8523,15813 8600,18595 2773,18757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1819.3195">3167 15830 1094 0,'0'0'97'0,"0"0"-77"0,0 15-20 0,0 10 0 15,0 0 175-15,0 11 31 16,0 4 6-16,-6 5 2 0,1 0-135 0,5 6-27 15,0-1-6-15,0 0-1 0,0-5-13 0,-6 1-4 16,0-6 0-16,6 0 0 0,-5-5-18 0,5-5-10 16,-6 1 10-16,6-6-10 0,-6-5 8 0,6 0-8 15,0-10 0-15,0-10 9 0,0 0 2 0,0 0 0 0,0 0 0 0,0 0 0 16,0 0 16-16,17-5 3 16,-5 0 1-16,5-5 0 0,0 0-3 0,-6-5 0 0,6 0 0 0,0-5 0 15,0-6-4-15,5 1 0 0,-5 0-1 0,6-5 0 16,-6-5-10-16,6 0-1 0,-12 4-1 0,6-4 0 15,0 0-11-15,0 0 0 0,-6 0 0 0,0-1 0 16,-5 6-15-16,5-5-8 0,6-5-1 0,-5 5-712 16,-1 10-143-16</inkml:trace>
          <inkml:trace contextRef="#ctx0" brushRef="#br0" timeOffset="132059.5862">3981 16086 1440 0,'0'0'128'0,"-17"5"-103"0,12 11-25 0,-12-1 0 0,5 5 112 0,1 0 18 16,0 5 3-16,0 5 1 0,5 0-81 0,0-5-16 15,1 6-3-15,-1-1-1 0,6 0-14 0,-6 0-3 16,6-5-1-16,0 0 0 0,0 6-15 0,6-11 9 15,-6 0-9-15,0 0 8 16,6 0-30-16,-1-5-6 0,1-5-2 0,0 0-577 16,5-5-115-16</inkml:trace>
          <inkml:trace contextRef="#ctx0" brushRef="#br0" timeOffset="131044.8936">1057 15217 403 0,'-22'-15'17'0,"5"5"5"0,0 0-22 0,11 0 0 0,12-1 0 0,-6-4 0 0,0 0 111 0,-6 0 17 15,6-5 4-15,6 5 1 16,11-5-79-16,-11 5-16 0,-12-5-3 0,12 0-1 15,5 0 2-15,-5-1 1 0,-6-4 0 0,-6 5 0 16,0-5-1-16,1 5-1 0,10 0 0 0,-16 0 0 16,0 5 4-16,-1 0 1 0,18-1 0 0,-6 1 0 15,-11 5 3-15,11 10 1 0,0 0 0 0,0 0 0 16,0 0-31-16,0 0-5 0,0 0-8 0,0 0 11 16,0 0 1-16,0 0 0 0,-12 5 0 0,12-5 0 15,12 15-2-15,-12 6 0 0,0 9 0 0,5 5 0 16,1 10 19-16,-6 15 4 0,-11 11 1 0,11 4 0 15,5 16 11-15,-5 4 3 0,-11 16 0 0,5-1 0 16,12 6-15-16,-12 5-2 0,-11-6-1 0,0-4 0 0,12 0-17 0,-7-11-3 16,-16-4-1-16,5-6 0 0,1-4-9 0,-1-11 0 15,1-10 9-15,10-4-9 0,-5-11 11 0,0-10-3 16,6-5 0-16,-6-5 0 0,-6-4 4 0,12-6 1 16,11-5 0-16,-5-5 0 0,-1-5 3 0,6-5 0 15,0 0 0-15,0 0 0 0,0 0-16 0,0 0 0 16,-6-15-12-16,6-5 12 0,6-5-12 0,0-11 4 15,-1-4 8-15,1 0-13 0,-1-10 2 0,7-6 1 16,10 1 0-16,7-5 0 0,5-1 10 0,-6 1-8 16,-11 10 8-16,5 0-8 0,18 9 8 0,-6 6 0 15,-11 5-9-15,-1 10 9 0,-5 5 0 0,6 5 0 16,-1 10 12-16,-5 10-4 0,-5 5-8 0,-7 0 0 0,18 10 0 0,-6 0 8 16,0 10 4-16,0 1 0 0,-11-1 0 0,5 0 0 15,0 0-12-15,6 0 10 0,-17 6-10 0,11-6 10 16,6 0-10-16,-5 0-14 0,-1-10 3 0,6 5 1 31,-6 1-96-31,12-11-19 0,-6 0-4 0</inkml:trace>
          <inkml:trace contextRef="#ctx0" brushRef="#br0" timeOffset="131500.8709">2669 16172 806 0,'-5'-15'36'0,"-1"5"7"0,0 0-35 0,1 0-8 15,-7-5 0-15,7 0 0 0,5-6 177 0,-6 6 34 16,-5 0 6-16,5-5 2 0,0 5-166 0,1 5-33 16,-1-5-6-16,-5 0-2 0,-1 0 0 0,-4 0 0 15,4 5 0-15,1 5 0 0,-6-5-2 0,0 5-1 16,0 5 0-16,0 0 0 0,0 5 16 0,0-5 3 15,-6 10 1-15,1 0 0 0,-1 5 0 0,1 0 0 16,-7-5 0-16,7 10 0 0,-1 0-9 0,0 5-1 16,-10-5-1-16,10 5 0 0,6 6-10 0,-6-1-8 15,1 0 12-15,5 0-12 0,-6 0 9 0,12 5-9 16,-1-9 0-16,7 4 9 0,-6 0-9 0,5-10 12 0,17 5-12 0,-5-5 12 0,-1-5-12 16,7-5 0-16,5-5 0 0,-6 0 0 15,6 0 0-15,6-10 0 0,-6-5 0 0,5 0 0 16,7-5 8-16,-1-5-8 0,0 0 0 0,0-5 8 15,1-5-8-15,-1 5 0 0,6-6-12 0,-6 6 12 16,0 0 0-16,-5 0 0 0,0 5 0 0,-6 10 12 16,0 0-12-16,0 10 0 0,-6 5 0 0,0 5 0 15,0 5 0-15,-5 10 0 0,-6 5 0 0,6 5 0 16,-6 1 0-16,5 9 0 0,-5 0 0 0,6 5 0 31,0-4-129-31,-1-1-28 0</inkml:trace>
          <inkml:trace contextRef="#ctx0" brushRef="#br0" timeOffset="132235.8398">4179 15418 1954 0,'0'0'87'0,"-11"0"17"0,11 0-83 0,0 0-21 0,-11 10 0 0,11-10 0 31,0 0-128-31,0 0-29 0</inkml:trace>
          <inkml:trace contextRef="#ctx0" brushRef="#br0" timeOffset="132586.8906">4558 15885 1954 0,'0'0'87'0,"0"0"17"0,0 15-83 0,6 6-21 16,-12-1 0-16,6 5 0 0,6 5 53 0,-6 5 7 15,0 0 0-15,0 1 1 0,0-1-21 0,0 5-4 16,0-5 0-16,0 0-1 0,-6 1-35 0,1-6 0 15,-1 0 0-15,0 0 0 0,1-5 0 0,5-10-17 16,-6 5 1-16,0-10 1 16,6 0-11-16,0-10-2 0,0 0-1 0,0 0 0 0,0 0 48 0,-5-10 9 15,5-10 3-15,0 0 0 0,0-10-3 0,5 0-1 16,7-10 0-16,-1-1 0 0,0-4 7 0,6 0 2 0,6 0 0 0,-1-1 0 16,7 6-36-16,-1 5 0 0,0 5-10 0,1 5 10 15,-1 10 0-15,-6 5 0 16,-5 0 0-16,6 10 0 0,0 5 0 0,-6 5 8 0,5 5-8 15,-5 5 8-15,0 5 5 0,0 0 1 0,0 5 0 0,-6 5 0 16,6 1-14-16,-5-1 9 0,5 0-9 0,-6-5 8 16,6 0-21-16,0-5-5 0,6 11-1 0,-7-11 0 31,1 0-182-31,6-5-37 0</inkml:trace>
          <inkml:trace contextRef="#ctx0" brushRef="#br0" timeOffset="133240.1547">6328 16036 1983 0,'-11'-25'88'0,"5"15"18"0,6 0-85 0,-5-5-21 15,5 5 0-15,0-5 0 0,-6-5 36 0,6 5 4 16,6-6 0-16,-6 6 0 0,0-5-24 0,0 0-5 15,0 5-1-15,0 0 0 0,0 5-10 0,0-5 0 16,-6 5 0-16,-5 0 0 0,5 5 0 0,-11 5 12 16,0 0-12-16,-5 0 12 0,-1 5-12 0,-5 0 0 15,5 5-12-15,0 5 12 0,-11 0 0 0,6 0 0 16,6 0 0-16,-7 10 0 0,1-5 8 0,5 6-8 0,1-1 12 0,-1 5-4 16,6-5 6-16,0-5 1 15,0 5 0-15,12 0 0 0,-1 0-27 0,0-4-4 0,1-1-2 0,5-5 0 16,5 0 18-16,7 0-10 0,-7-5 10 0,7 0-8 15,-12-10 8-15,22 5-12 0,-5-10 12 0,6 0-12 16,-6 0 12-16,5-5-10 0,1-5 10 0,0-5-10 16,5 0 10-16,0-6 0 0,12-4 0 0,-6 0 8 15,5 0-8-15,-5 0 0 0,0 5 8 0,0 0-8 16,0 9 0-16,-6 1 8 0,-5 10-8 0,0 0 0 16,-6 10 0-16,-1 10 0 0,1 1 0 0,-11 14 0 15,5 5 8-15,-11 5-8 0,6 10 10 0,-6 11-10 0,-11 4 20 0,-1 10-1 16,-5 16-1-16,1-1 0 15,-7 1-2-15,-5-6-1 0,-1 1 0 0,-5-6 0 16,6-4-2-16,-6-1 0 0,-5-10 0 0,5 1 0 16,0-11-5-16,0 0 0 0,0-4-8 0,-6-11 12 0,1 0-12 15,5-10 9-15,5 0-9 0,-4-9 8 16,-1-11 3-16,5-5 0 0,1-5 0 0,0-10 0 0,0-6 22 16,-1 1 5-16,7-10 1 0,-1 0 0 0,6-5 9 0,6 0 1 15,-1-5 1-15,12-6 0 0,12 1-30 0,5 0-7 16,5-10-1-16,18-1 0 0,5-4-12 0,12 0 0 15,16 0-12-15,1-1 12 16,5 1-45-16,6 0-3 0,5 4 0 0,1 6 0 16,-1-5-122-16,1 0-25 0</inkml:trace>
        </inkml:traceGroup>
        <inkml:traceGroup>
          <inkml:annotationXML>
            <emma:emma xmlns:emma="http://www.w3.org/2003/04/emma" version="1.0">
              <emma:interpretation id="{05CC3858-B574-4BC6-9F88-C2EAAD2FBCB5}" emma:medium="tactile" emma:mode="ink">
                <msink:context xmlns:msink="http://schemas.microsoft.com/ink/2010/main" type="inkWord" rotatedBoundingBox="11023,16247 13407,16181 13461,18113 11076,18179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6199.83">9009 15242 691 0,'-11'-25'30'0,"11"15"7"0,-6-5-29 0,0-5-8 0,1 4 0 0,-1-4 0 15,0 5 144-15,1-5 28 0,-1 5 6 0,1 0 1 16,5 5-94-16,0-5-18 0,0 15-4 0,0 0-1 16,0 0-32-16,0 0-6 0,0 0-2 0,0 0 0 15,0 0-11-15,0 0-3 0,0 0 0 0,11 10 0 0,6 0 22 0,-6 5 4 16,0 5 1-16,6 5 0 0,0 10-15 0,-5 6-4 16,5 4 0-16,-6 5 0 15,6 16 20-15,-6-1 3 0,1 10 1 0,-7 6 0 16,-5 9 4-16,0 1 0 0,0-1 1 0,-5 1 0 15,-1-1-8-15,0-4-1 0,1-1-1 0,-1 6 0 16,-5-6-22-16,5-5-4 0,6 6-1 0,-6-16 0 16,1-4-27-16,5-6-5 0,0-5-2 0,0-9 0 15,0-6-137-15,0-5-27 0,5-5-6 0</inkml:trace>
          <inkml:trace contextRef="#ctx0" brushRef="#br0" timeOffset="136776.7673">9965 15363 403 0,'-6'-11'36'0,"1"-4"-36"0,5 5 0 0,-6 0 0 16,6 5 281-16,0 5 50 0,0 0 9 0,0 0 3 16,0 0-253-16,0 0-50 0,0 0-11 0,11 15-1 15,0 10-16-15,1 6-4 0,5 4 0 0,-6 10 0 0,0 5 12 0,1 11 1 16,-1 9 1-16,0 0 0 15,1 1 0-15,-7 9 0 0,1-4 0 0,0-1 0 0,5 6 7 0,-5-11 2 16,5 0 0-16,-5 1 0 0,-1-11-3 0,6 0 0 0,-5 1 0 0,0-6 0 16,5-10-12-16,-5-5-4 0,-1-4 0 0,1-6 0 15,0-5 0-15,-1-5-1 16,1-5 0-16,0 0 0 0,-6-15 9 0,0 0 3 16,0 0 0-16,0 0 0 0,0 0-2 0,0 0 0 15,0 0 0-15,0 0 0 0,0 0 6 0,0 0 1 16,0 0 0-16,0 0 0 0,0 0-4 0,0 0 0 15,0 0 0-15,5-15 0 0,7 0-8 0,-7-5-1 0,7 0-1 0,-7-5 0 16,12-6 2-16,-5-4 1 0,-1-5 0 0,6-5 0 16,0 0-4-16,0-6-1 15,0-4 0-15,0 5 0 0,5-11-12 0,1 1 9 16,0 0-9-16,-1-1 8 0,1-4-8 0,-1 0 0 0,7-6 0 0,-7 6 0 31,1 0-30-31,5-1-5 0,1 6-1 0,4 5 0 16,1 4-68-16,0 6-13 0,0 5-3 0,0 0-915 0</inkml:trace>
          <inkml:trace contextRef="#ctx0" brushRef="#br0" timeOffset="137278.5687">11254 15111 979 0,'0'0'87'0,"0"-15"-70"0,0 5-17 0,0-5 0 16,0 5 120-16,0 0 20 0,0 10 4 0,6-10 0 15,-6 10-43-15,0 0-9 0,0 0-1 0,0 0-1 16,11 0-33-16,1 10-6 0,-1 5-2 0,-5 15 0 16,5 5-15-16,-6 11-3 0,12 9-1 0,-11 10 0 15,0 11 25-15,-1 9 5 0,-5 11 0 0,0 4 1 16,-5 6-4-16,-1-6-1 0,0-4 0 0,6-1 0 0,-5 1-29 0,-1-6-7 0,0-4 0 0,6 4-1 16,-5-9-19-16,5-6 0 0,-11 0-11 0,5 1 11 31,0-6-161-31,1-4-26 0,-7-6-5 0</inkml:trace>
        </inkml:traceGroup>
        <inkml:traceGroup>
          <inkml:annotationXML>
            <emma:emma xmlns:emma="http://www.w3.org/2003/04/emma" version="1.0">
              <emma:interpretation id="{FEB79E43-7567-4593-9C8E-8B6A9DF3F004}" emma:medium="tactile" emma:mode="ink">
                <msink:context xmlns:msink="http://schemas.microsoft.com/ink/2010/main" type="inkWord" rotatedBoundingBox="16388,16009 18359,15954 18399,17410 16428,17465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9556.1631">15564 15941 1036 0,'39'-36'46'0,"-22"21"10"0,12-5-45 0,-1 0-11 15,-6-5 0-15,1 0 0 0,0 0 104 0,-6 5 18 0,0 0 4 0,0 4 1 31,-12 1-35-31,1 5-8 0,0-5 0 0,-6 15-1 16,-6-10-43-16,0 5-9 0,-5 0-2 0,0 0 0 16,-6 10-20-16,-6 5-9 0,0 0 8 0,-5 0-8 15,0 5 0-15,-12 0 0 0,6 6 0 0,-5-1 0 0,5 5 11 0,-6 0-3 16,6 5-8-16,0-5 12 0,0 10 4 0,6-4 0 16,0-1 0-16,5 5 0 15,6-5-4-15,0 0-1 0,6 0 0 0,0-4 0 0,5-1-11 16,6 0 0-16,0-5 0 0,6-5 8 0,-1 0-8 0,12-5 0 15,0 0 0-15,0-5 0 0,6-5 0 0,0 0-9 0,5-5 9 0,0 0 0 16,0-10-22-16,6 5 2 16,0-10 1-16,0-5 0 0,6 0 19 0,-6-10 0 0,5-1 0 0,1-9 0 15,-1 0 8-15,1 0 6 0,0-16 1 0,-1 6 0 16,-5-10 1-16,6-1 1 16,-6 1 0-16,0 0 0 0,0-1-5 0,-1 1 0 0,-10 5-1 0,5-6 0 15,-5 1-3-15,0 4 0 16,-1 6 0-16,1-5 0 0,-6 10 20 0,5-1 3 15,-10 6 1-15,5 5 0 0,-6 10-19 0,0 0-3 0,-5 9-1 16,0 1 0-16,-6 10-9 0,0 10 12 16,0 0-12-16,0 0 12 0,0 0-12 0,0 20 0 0,-12 6 0 0,1 9 0 15,0 10 0-15,-6 0 0 0,0 0 0 0,0 6 0 16,0-1 0-16,0 5 0 0,-6 1 0 0,6-6 0 16,0 5 0-16,0-5 0 0,6 6 0 0,-6-6 8 15,0 5-8-15,0 1 0 0,0-1 0 0,0 0-11 16,6 0-37-16,-6 1-8 0,6-11-2 0,-6 0-589 15,5 1-117-15</inkml:trace>
          <inkml:trace contextRef="#ctx0" brushRef="#br0" timeOffset="139048.6102">14353 16086 230 0,'0'0'20'0,"0"0"-20"0,0 0 0 0,0 0 0 16,0 0 287-16,0 0 53 0,0 0 10 0,17 0 2 15,0-5-262-15,6 0-53 0,-6 0-10 0,6 0-3 16,5-10-4-16,-5 5-2 0,5 0 0 0,-6-5 0 16,7 5-18-16,-1-5 10 0,0 0-10 0,6-5 8 15,0 5-8-15,-6-5 8 0,1-1-8 0,-7 1 8 0,-5 0-8 0,6 0 10 16,-6 0-10-16,5 5 10 16,-10-5 8-16,-1 0 2 0,0 0 0 0,-5 0 0 0,0-1 0 15,-1-4 0-15,-5 5 0 0,-5 0 0 0,5 0-1 16,-6-5 0-16,0 5 0 0,-5 5 0 0,0 0-10 0,-6 4-1 15,11-4-8-15,-11 10 12 0,0 0-2 0,6 5-1 16,-6 0 0-16,0 5 0 0,0 0 15 0,-6 0 2 16,6 5 1-16,0 1 0 0,-11 4 1 0,6 5 1 0,5-5 0 0,-6 10 0 0,0-5-5 0,1 5 0 31,5 5-1-31,-6 1 0 0,6-1-11 0,0 5-1 16,6-10-1-16,0 5 0 0,-6 0-10 0,11 0 0 15,0 1 9-15,6-1-9 0,0-5 0 0,0 0-16 16,12 0 2-16,-7 0 1 15,12 0-29-15,0-4-6 0,0 4 0 0,11 0-1 16,6-5-34-16,0 0-6 0,6-5-2 0,-1-5-469 0,7 0-95 0</inkml:trace>
        </inkml:traceGroup>
        <inkml:traceGroup>
          <inkml:annotationXML>
            <emma:emma xmlns:emma="http://www.w3.org/2003/04/emma" version="1.0">
              <emma:interpretation id="{817F89B4-C8D6-4D93-93C8-2F2AD6CD3EEA}" emma:medium="tactile" emma:mode="ink">
                <msink:context xmlns:msink="http://schemas.microsoft.com/ink/2010/main" type="inkWord" rotatedBoundingBox="22184,17012 22221,17011 22223,17089 22187,17091"/>
              </emma:interpretation>
              <emma:one-of disjunction-type="recognition" id="oneOf28">
                <emma:interpretation id="interp32" emma:lang="" emma:confidence="0">
                  <emma:literal>ses</emma:literal>
                </emma:interpretation>
                <emma:interpretation id="interp33" emma:lang="" emma:confidence="0">
                  <emma:literal>ses ,</emma:literal>
                </emma:interpretation>
                <emma:interpretation id="interp34" emma:lang="" emma:confidence="0">
                  <emma:literal>Is ,</emma:literal>
                </emma:interpretation>
                <emma:interpretation id="interp35" emma:lang="" emma:confidence="0">
                  <emma:literal>sis.</emma:literal>
                </emma:interpretation>
                <emma:interpretation id="interp36" emma:lang="" emma:confidence="0">
                  <emma:literal>sis ,</emma:literal>
                </emma:interpretation>
              </emma:one-of>
            </emma:emma>
          </inkml:annotationXML>
          <inkml:trace contextRef="#ctx0" brushRef="#br0" timeOffset="140886.8112">20150 15810 2829 0,'0'0'62'0,"0"0"13"0,0 0 2 0,0 0 3 0,0 0-64 0,0 15-16 0,-5 5 0 0,-7 0-835 31,-5 5-170-31</inkml:trace>
          <inkml:trace contextRef="#ctx0" brushRef="#br0" timeOffset="140709.8416">17057 15654 1324 0,'0'0'59'0,"0"0"12"0,0-10-57 0,0 0-14 16,0 0 0-16,0 10 0 0,0-10 108 0,0 10 18 15,0-15 4-15,0 5 1 0,0 0-86 0,0 10-17 16,0 0-3-16,0 0-1 0,0 0-16 0,-6-5-8 16,6 5 8-16,-6-10-8 0,1 0 0 0,-6 5 0 15,5 0 0-15,-5 5 0 0,-1-6 0 0,7 1 0 16,-1 0 0-16,-5-5 0 0,-1 5 0 0,1 0 0 15,5 0 0-15,-5 0 0 0,11 5 14 0,-6-5-2 16,-5 5-1-16,0 0 0 0,-1 0 10 0,1 0 3 0,-6 5 0 0,6 0 0 16,-6 5-13-16,0 0-3 15,6 0 0-15,-6 1 0 0,0 4 1 0,0 0 0 0,0 0 0 16,0 0 0-16,0 5-9 0,0 0 0 0,6-10 0 0,-6 5 8 16,0-5-8-16,5 5 0 0,1-5 0 0,5 0 0 15,6-10 0-15,-5 11-14 0,-7-6 3 0,12-5 1 16,0 0 2-16,0 0 0 0,0 0 0 0,0 0 0 15,0 0 8-15,0 0 0 0,17-5 0 0,-5 5-8 16,-1-6-2-16,0 6 0 0,6-10 0 0,0 5 0 0,-17 5 18 0,17 0 3 16,6-5 1-16,-6 5 0 0,5 0-12 0,-5 0 0 15,6-5 0-15,-6 10 0 16,6-5 0-16,-1 0 0 0,1 0 0 0,-6 5 0 16,0-5 0-16,5 5 0 0,-5 0 0 0,0 0 0 15,-5 1 0-15,5-1-17 0,-6 0 4 0,-11-5 1 0,0 0 12 0,11 5 0 0,-11-5 0 0,6 10 0 16,-6-10 0-16,5 15 16 0,-10 5-3 0,-1 0-1 15,1 5-12-15,-7 0 0 0,-5 0 0 0,0 6 0 16,-5-1 0-16,-7 0 0 0,1 0 0 0,0-5 9 16,-6 0-9-16,6 0 0 0,-1 1 0 0,1-6 0 15,-6-5 0-15,11 0 12 16,-5 5-12-16,6-5 12 0,-7-5-12 0,7 0 0 0,-1 0 0 0,12-5-11 16,-6 0 0-16,5 0 0 15,-4-5 0-15,4 0 0 0,1 0 11 0,0-5 8 16,-1 5-8-16,12 0 11 0,0 0-11 0,0 0-14 15,0 0 3-15,0 0 1 0,0 0 10 0,0 0 0 16,17-10 0-16,-5 5 0 0,-1-5 11 0,11 10-3 0,7-5 0 0,5 0 0 16,-6 0-8-16,12 0-14 0,-1 0 3 15,1 5 1-15,5-10-3 0,0 5-1 0,0 0 0 0,6 0 0 16,-5-10-10-16,5 5-1 0,-1-10-1 0,7-1 0 0,0 1 17 0,-1-5 9 16,1 0-10-16,-1 0 10 0,-5-5 0 0,0 0 0 15,-6 4 0-15,0-4 0 16,-5 0 0-16,-6 0 8 0,0 0 1 0,-6 0 0 15,6-6 9-15,-6 6 2 0,1-5 0 0,-7 5 0 16,-5 0-20-16,6 0 10 0,-6 4-10 0,0 1 8 16,-6 0-8-16,0 5 0 0,-5-5 0 0,5 10 0 0,-5-5 9 0,-6 0 0 0,0 0 0 0,0 4 0 31,0 6-1-31,-6 0-8 0,-5 5 12 0,5-5-4 16,-5 5-8-16,0 0 0 0,0 5 0 0,-6 0 8 15,-6 5-8-15,6 5 0 0,-6 0 0 0,1 10 0 16,-7-4 15-16,1 9-3 0,0-5 0 0,0 10 0 15,-1 5-12-15,1 5 0 0,0 6 0 0,0-6-10 0,5 5 10 0,6 0 0 0,0 1 0 0,6-1 0 16,-1-5 0-16,7 0 8 0,5 0-8 0,0-9 8 16,0-1-8-16,11-5 0 0,0 0 0 0,1-10 8 0,-1 0-8 0,6-5 9 31,6 0-9-31,5-10 10 0,-6-5-2 0,12-5 0 16,0 0 0-16,6-5 0 0,5-10 1 0,0 0 0 15,6 0 0-15,6-15 0 0,5-1-9 0,0 1 10 16,-5-5-10-16,16 0 10 0,6 4-10 0,-5-4 12 15,-6 10-12-15,-6 5 12 0,0 5-12 0,-5 5 0 16,-6 4-12-16,-6 6 12 0,-11 0 0 0,0 10 8 16,11 10 2-16,-17 0 0 0,-5 0 10 0,5 11 3 15,1-1 0-15,-1 5 0 0,-17 5 2 0,6 0 1 16,-6 0 0-16,1 1 0 0,-1-1-10 0,-5-5-1 0,-18 0-1 16,7-5 0-16,-1 0 2 0,-5 0 0 0,-12 0 0 15,-5 0 0-15,-6-4-6 0,0-1-1 0,0-5 0 16,-6 0 0-16,-16 0-9 0,5-5 8 0,0 0-8 0,0-5 8 15,-11 5-8-15,5 0 0 0,1 0 9 0,5-5-9 16,0 5 0-16,-5-5 0 0,5 0 0 0,0 0 0 31,11-5-98-31,1 5-14 0,-1-10-4 0,12 5-892 0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1.5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27963A4-325E-4575-A6DB-34BEEB8A6334}" emma:medium="tactile" emma:mode="ink">
          <msink:context xmlns:msink="http://schemas.microsoft.com/ink/2010/main" type="writingRegion" rotatedBoundingBox="3166,7126 4361,1642 4967,1774 3772,7258">
            <msink:destinationLink direction="with" ref="{7F7E01E5-3E22-4227-857F-EFDFD4AAFAF5}"/>
          </msink:context>
        </emma:interpretation>
      </emma:emma>
    </inkml:annotationXML>
    <inkml:traceGroup>
      <inkml:annotationXML>
        <emma:emma xmlns:emma="http://www.w3.org/2003/04/emma" version="1.0">
          <emma:interpretation id="{C5B9EB8E-9E88-4E44-B9DB-AA89FEA93A62}" emma:medium="tactile" emma:mode="ink">
            <msink:context xmlns:msink="http://schemas.microsoft.com/ink/2010/main" type="paragraph" rotatedBoundingBox="3166,7126 4361,1642 4967,1774 3772,72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A03541-C636-4F64-811B-01786808A579}" emma:medium="tactile" emma:mode="ink">
              <msink:context xmlns:msink="http://schemas.microsoft.com/ink/2010/main" type="line" rotatedBoundingBox="3166,7126 4361,1642 4967,1774 3772,7258"/>
            </emma:interpretation>
          </emma:emma>
        </inkml:annotationXML>
        <inkml:traceGroup>
          <inkml:annotationXML>
            <emma:emma xmlns:emma="http://www.w3.org/2003/04/emma" version="1.0">
              <emma:interpretation id="{AE27885E-CAB1-483C-9EF4-2786C9FAB4E3}" emma:medium="tactile" emma:mode="ink">
                <msink:context xmlns:msink="http://schemas.microsoft.com/ink/2010/main" type="inkWord" rotatedBoundingBox="3334,7162 3452,6621 3890,6717 3772,7258"/>
              </emma:interpretation>
              <emma:one-of disjunction-type="recognition" id="oneOf0">
                <emma:interpretation id="interp0" emma:lang="" emma:confidence="0">
                  <emma:literal>or</emma:literal>
                </emma:interpretation>
                <emma:interpretation id="interp1" emma:lang="" emma:confidence="0">
                  <emma:literal>D</emma:literal>
                </emma:interpretation>
                <emma:interpretation id="interp2" emma:lang="" emma:confidence="0">
                  <emma:literal>B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R</emma:literal>
                </emma:interpretation>
              </emma:one-of>
            </emma:emma>
          </inkml:annotationXML>
          <inkml:trace contextRef="#ctx0" brushRef="#br0">-8652 4700 1353 0,'0'0'60'0,"0"-5"12"0,5-10-57 0,-5 0-15 0,6 0 0 0,-1 0 0 16,7-5 44-16,-1 5 5 15,-11 0 2-15,6 5 0 0,-1-5-20 0,7 5-4 16,-1-1-1-16,6 6 0 0,0-5-13 0,0 5-2 16,0 0-1-16,-6 10 0 0,-11-5-2 0,12 15 0 15,10-4 0-15,-5 4 0 0,-17 5 11 0,11 5 1 16,6-5 1-16,0 5 0 0,-5-5-8 0,-1 5-1 15,-11 5-1-15,6 1 0 0,-1-1-2 0,-5 5 0 16,-11-5 0-16,-6 0 0 0,11-5 15 0,-5-4 4 0,0-1 0 0,-6-5 0 0,-6 5 5 0,12-10 2 31,0 0 0-31,-6 0 0 0,-12-5 0 0,12 0 0 0,0-5 0 16,6 0 0-16,-6 0-11 0,0-5-3 0,6 0 0 16,-1-5 0-16,1 0-8 0,0 0-1 0,-12-5-1 0,18 0 0 15,-1-10-11-15,0 4 8 0,-11 1-8 0,12-10 8 16,10 0-8-16,-5-5 0 0,12 0 0 0,-7-1 0 0,7-4-8 0,-1 0 8 0,17 5-10 0,-11 5 10 15,0 0-10-15,0 9 10 16,6 1-10-16,-1 5 10 16,-10 10 0-16,-1 0 0 0,6 0-8 0,-6 10 8 15,12 5 0-15,-12 0 0 0,-5 0 0 0,-1 5 0 16,12-5 0-16,-5 6 15 0,-12-1-3 0,0 0-1 0,0 0-1 0,5 0 0 16,1 0 0-16,-6 0 0 0,0 0-10 0,6-5-9 15,11 0 9-15,5 0-13 16,7-5-161-1,-7 0-32-15,12-5-6 0,17-5-2 0</inkml:trace>
        </inkml:traceGroup>
        <inkml:traceGroup>
          <inkml:annotationXML>
            <emma:emma xmlns:emma="http://www.w3.org/2003/04/emma" version="1.0">
              <emma:interpretation id="{02A35C64-BDC6-4A77-A2E4-6BDDEA9C9768}" emma:medium="tactile" emma:mode="ink">
                <msink:context xmlns:msink="http://schemas.microsoft.com/ink/2010/main" type="inkWord" rotatedBoundingBox="4245,2173 4361,1642 4936,1768 4820,2299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3356.5606">-7799-201 1440 0,'0'-15'128'0,"6"0"-103"0,-6 0-25 0,11 0 0 16,-5 0 19-16,0-1-2 15,5 1 0-15,6 0 0 0,-6 5-1 0,6 0 0 16,-5 5 0-16,-1-5 0 0,0 5 5 0,6 0 1 16,0 0 0-16,-5-5 0 0,4 5-14 0,-4 0-8 0,5-5 8 0,0 5-8 15,0 0 0-15,0 0 0 16,0 5 0-16,5-5 0 0,-5 5 0 0,6 5 8 15,-1-5-8-15,1 0 0 0,0 10 0 0,-1 0 0 16,-5 5 0-16,6 0 0 0,-6 5 12 0,5 0-1 16,-5 0-1-16,0 11 0 0,-5-11 6 0,-1 0 2 15,0-5 0-15,-5 5 0 0,-6 0 2 0,0 0 0 16,0-5 0-16,0 0 0 0,-6-5-5 0,-5 0-1 16,-6 0 0-16,6 1 0 0,-1-6 4 0,1 5 1 0,-11-5 0 0,10 0 0 15,1 0-8-15,11-5-2 0,0 0 0 0,-11 0 0 16,-1 0-9-16,1-5 0 0,0-5 9 0,-1 0-9 15,7 5 12-15,-7-11-3 0,7 1 0 0,-1 0 0 16,0-5-9-16,1 0 0 0,5-5 0 0,0 0 8 0,0 0-8 0,5 0 12 16,1-6-12-16,0 6 12 15,-1 5-12-15,1 5 0 0,5-5 0 0,6 5 0 16,-5 0 0-16,-1 0 0 0,0 10 0 0,1 0-11 16,-1 5 11-16,6 5-8 0,0 5 8 0,0 5-8 15,-6 5 8-15,0 5 11 0,1 0-3 0,-7 5 0 16,1 6-8-16,-6-11 0 0,0 5 0 0,0-5 0 15,-6 5 0-15,-11-5 0 0,0 5 0 0,0-9 0 16,-5 4 0-16,-1 0 12 0,1 0-12 0,-1-5 12 16,-5-5-2-16,5 0 0 0,6-5 0 0,-6 0 0 15,7-5 2-15,-1 0 0 0,0-5 0 0,0 0 0 0,0 0 1 0,5-5 1 16,-5 0 0-16,6-5 0 0,-6 0 2 0,6 0 0 16,-6-5 0-16,6 0 0 0,-1 0-1 0,7 0 0 15,-1 0 0-15,0 0 0 0,1 0-15 0,5 5 8 0,0-6-8 0,0 6 0 16,5-5 0-16,1 5 0 0,5 0 0 0,1 5-10 31,4-10-26-31,1 10-6 0,6-5-1 0,11 0-616 0,0 5-123 0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09.29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9643351-3908-4CD0-9696-8AD3D98D5635}" emma:medium="tactile" emma:mode="ink">
          <msink:context xmlns:msink="http://schemas.microsoft.com/ink/2010/main" type="inkDrawing" rotatedBoundingBox="16710,1292 17124,1538 16879,1948 16466,1702" shapeName="Other"/>
        </emma:interpretation>
      </emma:emma>
    </inkml:annotationXML>
    <inkml:trace contextRef="#ctx0" brushRef="#br0">11 201 1335 0,'0'0'29'0,"0"-10"7"0,-6 0 0 0,6 10 2 0,-5-5-30 0,5 0-8 15,0-5 0-15,5-5 0 0,1 10 52 0,-6-5 10 16,6-5 2-16,-1 4 0 0,1 6-29 0,-1-5-6 15,7 0-1-15,-7 0 0 0,7 5-16 0,5-5-3 16,5 0-1-16,1 0 0 0,0 0-8 0,11 5 0 16,-6-5 0-16,6 5-11 0,-6 0 11 0,0 5 0 15,-5 0 8-15,5 10-8 0,-5-10 0 0,-6 15 0 0,5-5 0 0,-10 10-8 16,-1 0 8-16,0 5 0 0,1 1 8 0,-7-1-8 16,-5 0 26-16,0 0 1 0,0-5 0 0,0 0 0 15,-5 5-8-15,-1-5-2 16,6 1 0-16,-6-6 0 0,1 0 25 0,-1 0 5 0,-5-5 1 15,-1 0 0-15,1-5-36 0,0 0-12 0,-6-5 9 0,0 0-9 16,6 5 11-16,-1-5-3 0,-5-5-8 0,0 5 12 16,-5-5 4-16,5-5 1 0,-6 0 0 0,6 0 0 0,-6-5-1 0,7 5-1 15,-7-5 0-15,6-1 0 16,0 11-3-16,0-10 0 0,6-10 0 0,-1 5 0 16,7 0-12-16,-1 0 0 0,0-5 8 0,6 5-8 15,12-5 0-15,-7 4 0 0,1 1 0 0,11 5 0 0,0-5 0 0,0 5 11 16,0 10-2-16,0-5 0 15,-6 5-18-15,0 0-4 0,1 5-1 0,-1 0 0 16,0 5 14-16,1 0 0 0,5 5 0 0,-6-5-9 16,-11-5 20-16,6 15 4 0,5 0 1 0,0 0 0 15,-5 0-26-15,0 5-5 0,-6-4-1 0,0-1 0 16,-6 5 16-16,0-5 0 0,1 0 0 0,-7-5 0 0,1 10 0 0,-6 0 0 0,-6 0 0 0,-5 0 0 31,6 6-25-31,-7-6-9 0,7 0-2 0,-7 0-596 0,1 5-119 0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06.97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12B551-E752-41D7-92BA-7DFA3761D75A}" emma:medium="tactile" emma:mode="ink">
          <msink:context xmlns:msink="http://schemas.microsoft.com/ink/2010/main" type="writingRegion" rotatedBoundingBox="12092,2176 12771,2176 12771,2608 12092,2608">
            <msink:destinationLink direction="with" ref="{7F7E01E5-3E22-4227-857F-EFDFD4AAFAF5}"/>
          </msink:context>
        </emma:interpretation>
      </emma:emma>
    </inkml:annotationXML>
    <inkml:traceGroup>
      <inkml:annotationXML>
        <emma:emma xmlns:emma="http://www.w3.org/2003/04/emma" version="1.0">
          <emma:interpretation id="{7CF9C485-3C80-4C7E-82B1-2B58298FF833}" emma:medium="tactile" emma:mode="ink">
            <msink:context xmlns:msink="http://schemas.microsoft.com/ink/2010/main" type="paragraph" rotatedBoundingBox="12092,2176 12771,2176 12771,2608 12092,26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1A9BDD-7E54-48A6-9989-247E91B5DD5D}" emma:medium="tactile" emma:mode="ink">
              <msink:context xmlns:msink="http://schemas.microsoft.com/ink/2010/main" type="line" rotatedBoundingBox="12092,2176 12771,2176 12771,2608 12092,2608"/>
            </emma:interpretation>
          </emma:emma>
        </inkml:annotationXML>
        <inkml:traceGroup>
          <inkml:annotationXML>
            <emma:emma xmlns:emma="http://www.w3.org/2003/04/emma" version="1.0">
              <emma:interpretation id="{6727DB60-A1B4-486C-86EA-0EAF5E538144}" emma:medium="tactile" emma:mode="ink">
                <msink:context xmlns:msink="http://schemas.microsoft.com/ink/2010/main" type="inkWord" rotatedBoundingBox="12092,2176 12771,2176 12771,2608 12092,2608"/>
              </emma:interpretation>
            </emma:emma>
          </inkml:annotationXML>
          <inkml:trace contextRef="#ctx0" brushRef="#br0">9303 1261 1220 0,'0'0'27'0,"0"0"5"0,6-10 2 0,-6 10 0 0,0 0-34 0,6-10 0 0,-1 5 0 0,1-5 0 16,0 0 32-16,-6 10 0 0,5-15 0 0,-5 15 0 15,-5-10-14-15,5 0-3 0,-6 0-1 0,0 0 0 16,1 5-14-16,5 5 9 0,-6 0-9 0,6 0 8 16,-6-10-8-16,6 0 8 0,-5 5-8 0,5 5 8 15,0 0 8-15,5-10 2 0,-5 10 0 0,6-10 0 16,0 5-10-16,-1-11-8 0,7 1 12 0,-7 5-12 0,1 0 21 0,0 0-2 16,-1 0-1-16,1 0 0 0,-6 10-18 0,0-5 0 15,0-5 0-15,0 10-9 16,0 0 23-16,0 0 5 0,0 0 1 0,0 0 0 0,-6 10-20 15,-5 5 10-15,0-5-10 0,-6 5 8 0,0 0 0 16,-6 16 0-16,-5-16 0 0,0 5 0 16,-1 5 20-16,1 0 4 0,0-5 1 0,5 0 0 0,-11 0-6 15,6 0-2-15,5 1 0 0,1-6 0 0,-7-10 7 0,7 5 0 16,-1 0 1-16,1-5 0 0,5 0-16 0,0-5-3 0,-6-5-1 0,6 0 0 16,0 5-13-16,0-5 8 15,0-5-8-15,0 5 0 0,6 0 10 0,0-5-10 16,-1-5 10-16,1-1-10 0,0 6 11 0,5 0-11 15,0-5 12-15,1 0-12 0,-1 0 13 0,0 5-4 16,6-5-1-16,6 5 0 0,-6-5-8 0,11 0 0 16,-5 0 0-16,0 5 0 0,11 5 0 0,-6-5 0 15,0 4 0-15,6-4 0 0,0 5 0 0,0 0 8 0,6 0-8 16,-1 10 8-16,1 0-8 0,5 5 10 0,-5 1-10 16,0-1 10-16,-1 10-10 0,1-5 0 0,-1 5 0 0,-10 0 0 15,-1 0 0-15,-5 5 0 0,-1 0 0 0,-5 0 0 16,6 1 10-16,-12-1-10 0,1-5 12 0,-1 0-12 15,0 0 17-15,-5-10-3 0,5 0-1 0,-5 0 0 16,0 0-13-16,-1-5 8 0,7 0-8 0,-6 0 0 16,-1-5 10-16,1-5-10 0,0 0 10 0,5 0-10 15,-5 0 10-15,5-5-10 0,-5 0 10 0,5-5-10 16,0 0 8-16,1 0-8 0,5-10 0 0,0 5 0 16,-6 5 0-16,6 0 0 0,-6-6 0 0,6 6 0 15,6-5 0-15,-6 5 0 0,0 5 0 0,0 10 0 16,0 0 0-16,0 0 0 0,0 0 0 0,0 0 0 15,0 0-9-15,11 5 9 0,6 0 0 0,0 5-9 16,6 5-24-16,0 0-5 0,-1 5-1 0,1-4 0 0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0.52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E10C25-EF79-41DF-B115-D4B6FF8A2B67}" emma:medium="tactile" emma:mode="ink">
          <msink:context xmlns:msink="http://schemas.microsoft.com/ink/2010/main" type="writingRegion" rotatedBoundingBox="11091,5987 11380,5987 11380,6479 11091,6479">
            <msink:destinationLink direction="with" ref="{7F7E01E5-3E22-4227-857F-EFDFD4AAFAF5}"/>
          </msink:context>
        </emma:interpretation>
      </emma:emma>
    </inkml:annotationXML>
    <inkml:traceGroup>
      <inkml:annotationXML>
        <emma:emma xmlns:emma="http://www.w3.org/2003/04/emma" version="1.0">
          <emma:interpretation id="{C015C857-DCB4-4F3A-9C3D-FD05B9A73F45}" emma:medium="tactile" emma:mode="ink">
            <msink:context xmlns:msink="http://schemas.microsoft.com/ink/2010/main" type="paragraph" rotatedBoundingBox="11091,5987 11380,5987 11380,6479 11091,64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290120-3392-48D9-89F9-6D8E219127BC}" emma:medium="tactile" emma:mode="ink">
              <msink:context xmlns:msink="http://schemas.microsoft.com/ink/2010/main" type="line" rotatedBoundingBox="11091,5987 11380,5987 11380,6479 11091,6479"/>
            </emma:interpretation>
          </emma:emma>
        </inkml:annotationXML>
        <inkml:traceGroup>
          <inkml:annotationXML>
            <emma:emma xmlns:emma="http://www.w3.org/2003/04/emma" version="1.0">
              <emma:interpretation id="{472946EB-522F-44B2-B129-6CD3097C6379}" emma:medium="tactile" emma:mode="ink">
                <msink:context xmlns:msink="http://schemas.microsoft.com/ink/2010/main" type="inkWord" rotatedBoundingBox="11091,5987 11380,5987 11380,6479 11091,6479">
                  <msink:destinationLink direction="with" ref="{3415E13B-9BF0-483A-B158-548F1859CF05}"/>
                </msink:context>
              </emma:interpretation>
              <emma:one-of disjunction-type="recognition" id="oneOf0">
                <emma:interpretation id="interp0" emma:lang="" emma:confidence="0">
                  <emma:literal>of</emma:literal>
                </emma:interpretation>
                <emma:interpretation id="interp1" emma:lang="" emma:confidence="0">
                  <emma:literal>$</emma:literal>
                </emma:interpretation>
                <emma:interpretation id="interp2" emma:lang="" emma:confidence="0">
                  <emma:literal>I</emma:literal>
                </emma:interpretation>
                <emma:interpretation id="interp3" emma:lang="" emma:confidence="0">
                  <emma:literal>p</emma:literal>
                </emma:interpretation>
                <emma:interpretation id="interp4" emma:lang="" emma:confidence="0">
                  <emma:literal>.</emma:literal>
                </emma:interpretation>
              </emma:one-of>
            </emma:emma>
          </inkml:annotationXML>
          <inkml:trace contextRef="#ctx0" brushRef="#br0">78 187 1324 0,'-6'-10'118'0,"-5"4"-94"0,-1-4-24 0,1 0 0 15,0 5 26-15,5 0 1 16,0-5 0-16,1 5 0 0,-1-5 25 0,0 5 4 16,6-5 2-16,0 10 0 0,0-15-16 0,0 5-3 0,0 0-1 0,0 5 0 15,0 5-11-15,6-10-3 16,0 0 0-16,-1 0 0 0,7 5 1 0,-1 0 0 15,0-5 0-15,1 10 0 0,5 10-11 0,0 0-2 16,-1 0-1-16,1 5 0 0,0 0-11 0,0 0 0 0,0 0 0 0,-5 5 0 16,5 0 0-16,-6 0 0 0,6 1 0 0,-6-6 0 15,-5 0 0-15,-6-15 8 0,0 0-8 0,6 15 0 16,-6 0 9-16,0-5-9 0,0-10 10 0,-6 15-10 16,0-5 18-16,6-10-2 0,-11 5-1 0,0 0 0 15,-1 0 7-15,1 0 2 0,0-5 0 0,-6 0 0 16,0-5 4-16,5 5 0 0,-5 0 1 0,6-5 0 15,-6 0-29-15,6-5 0 0,0 5 0 0,-1-5 0 16,1-5 9-16,0 0-1 0,-1 5 0 0,7-5 0 16,5 0 0-16,-6-6-8 0,12 1 12 0,-1 0-4 15,7 5-8-15,-1-5 0 0,6 5 0 0,-6-5 0 16,6 0 0-16,0 10 0 0,6-5 0 0,-6 5 0 0,-6 10 0 0,6 0 10 0,6 0-10 0,-12 10 10 31,6-5-10-31,0 5 0 0,-6 0 0 0,0 5 0 0,-5 5 0 16,0 0 0-16,-6 0 0 0,-6 5 0 0,0 0 9 0,1 1-9 15,-12-1 10-15,6 0-10 0,-6 5 8 0,0-5-8 16,-6 5 0-16,6-10 9 0,-6-5-9 0,6 6 0 0,0-6 9 16,1 0-9-16,4 0 0 0,1-5 0 0,0 0 0 0,-1 0 0 31,1-5-24-31,5 5-5 0,-5 0-2 0,5-5-651 16,1 5-130-16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9:43.70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A69242-5282-42FD-AAA8-17E4879B16BA}" emma:medium="tactile" emma:mode="ink">
          <msink:context xmlns:msink="http://schemas.microsoft.com/ink/2010/main" type="inkDrawing" rotatedBoundingBox="9030,18096 9343,14636 9617,14661 9305,18121" semanticType="verticalRange" shapeName="Other">
            <msink:sourceLink direction="with" ref="{21FF273A-3256-4A8E-A30F-5047A46FD38C}"/>
            <msink:destinationLink direction="with" ref="{3B4B802B-3670-4E32-8E92-4A48F6D8B50E}"/>
          </msink:context>
        </emma:interpretation>
      </emma:emma>
    </inkml:annotationXML>
    <inkml:trace contextRef="#ctx0" brushRef="#br0">555 91 460 0,'0'0'41'0,"0"0"-33"15,0 0-8-15,-6-5 0 0,0 0 114 0,6 5 21 16,0 0 4-16,0 0 1 0,0-15-88 0,0 15-16 15,0-5-4-15,0-5-1 0,6 0-20 0,-6 10-11 16,0 0 12-16,0-6-12 0,0 6 23 0,6-10-3 16,-6 10 0-16,0 0 0 0,0 0 36 0,-6-10 6 15,0 5 2-15,6 5 0 0,0 0-7 0,-5-5-1 16,5 5 0-16,-6 0 0 0,-5-5-18 0,11 5-4 16,-12 5-1-16,12-5 0 0,-11 0-9 0,11 0-3 15,-11 5 0-15,11-5 0 0,-6 5-21 0,0 5 8 0,6-10-8 0,-11 5 0 16,11-5 15-16,0 5-2 15,0-5 0-15,-6 11 0 0,1 4 7 0,-1 0 2 0,6 0 0 16,-5 5 0-16,-1-5 10 0,6 10 3 0,-11 0 0 0,5 10 0 16,-5-4-18-16,-1 4-3 0,1 0-1 0,0 5 0 15,-1 5 2-15,1 6 0 0,0-6 0 0,5 10 0 16,0-4-1-16,1 4 0 0,-7 0 0 0,7 5 0 16,-1 1 6-16,6-6 2 0,0 5 0 0,6 6 0 15,-6-1-8-15,0 0-2 0,5 1 0 0,-5 9 0 16,-5-4-4-16,5 4 0 0,0 0-8 0,-6 1 12 15,6-1-12-15,-6 1 11 0,1-6-11 0,-1 0 10 16,6 1 18-16,-5-6 3 0,-1 0 1 0,0 1 0 16,1-6-32-16,-7 5 0 0,7-4 0 0,-1-1 0 15,0-5 0-15,1 1 9 0,-1-6-9 0,0-5 8 0,1 6 1 16,5-11 0-16,5 0 0 0,1 0 0 0,0-5-9 16,-6-4 12-16,0-1-12 0,5-5 12 0,1 0 1 0,0 0 1 15,-6 5 0-15,0 0 0 0,5-4-14 0,1 4 0 16,-6 0 0-16,6 5 0 0,-6 0 10 0,5 0-1 15,-5-4 0-15,0 4 0 0,-5 0 11 0,5-5 3 16,-6 0 0-16,6-5 0 0,-6-4-23 0,-5-1 0 16,5-5 0-16,-5 0 0 0,5-5 11 0,-5-5-3 15,5 0 0-15,6-5 0 0,-11-5 3 0,0 0 0 16,5 0 0-16,-5 0 0 0,5-5-11 0,0-5 10 16,-5 5-10-16,0-5 10 0,0-1-10 0,5 1 8 15,0-5-8-15,1 5 8 0,-7-5-17 0,1 5-4 0,0 0-1 16,-1-5 0-1,1 0-158-15,-6-5-31 0,6 4-6 0,-1 1-2 0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4.2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B048D3-7E98-4796-94FC-3F3A8C031651}" emma:medium="tactile" emma:mode="ink">
          <msink:context xmlns:msink="http://schemas.microsoft.com/ink/2010/main" type="inkDrawing" rotatedBoundingBox="4833,8866 5327,9037 5202,9398 4708,9227" shapeName="Other"/>
        </emma:interpretation>
      </emma:emma>
    </inkml:annotationXML>
    <inkml:trace contextRef="#ctx0" brushRef="#br0">-2 272 1360 0,'12'-25'60'0,"-7"9"13"0,7 1-58 0,-1 0-15 0,6 0 0 0,0 0 0 0,5 5 58 0,-5-5 9 16,6 5 1-16,5 5 1 15,-5-5-7-15,5 5-2 0,-5 0 0 0,-1 0 0 0,1 5-44 0,5-5-8 16,-5 0-8-16,0 5 9 0,-6 5-9 0,5 0 0 0,1 0 0 0,-6 5 0 16,0 0 0-16,0 0 0 0,-6 5 0 0,6 0 8 15,-11 5-8-15,5 0 8 16,-11 5-8-16,6-4 8 0,-6 4-8 0,-6-5 0 15,0 0 9-15,1 0-9 0,-7-5 9 0,1 5-9 16,0-5 12-16,-1-5-12 0,-5 0 26 0,6 0-2 16,0 1 0-16,-1-11 0 0,-5 5 6 0,1-5 1 15,4-5 0-15,-5 5 0 0,0-11-12 0,0 11-3 16,0-5 0-16,0-5 0 0,-5 0-6 0,5-5-2 16,-6 0 0-16,6 0 0 0,6 0 9 0,0 0 2 0,-6-5 0 0,5 0 0 15,1-5-19-15,5 4 0 0,6 1 8 0,0 0-8 16,6 0 0-16,5 0 0 0,1 0 0 0,5 5 0 31,0 5-17-31,0 0-7 0,-1 0-2 0,1 5 0 0,0 0 17 0,0 5 9 0,0 0-10 0,-5 5 10 16,5 0-8-16,0 5 8 0,-6 0 0 0,0 5-9 15,1 0 9-15,-1 0-12 0,-11 0 12 0,5 5-12 16,-5 0 12-16,0-5 0 0,-5 6 0 0,-1-1 0 16,1-5 0-16,-1 0 16 0,-5 5-4 0,-1-5-1 15,-5 0 7-15,0 0 2 0,0 0 0 0,0-5 0 16,0 0-4-16,-5 0 0 0,5-5 0 0,0 0 0 15,0-5 2-15,6 0 0 0,-6-5 0 0,0 0 0 16,5-5-3-16,1 0-1 0,-6-5 0 0,0 0 0 16,6 0 7-16,-6-5 2 0,5-5 0 0,7 0 0 0,-6 0-23 0,5-6 0 15,0 6 0-15,6 0 8 0,6 5-22 0,0-5-4 16,-1 5-1-16,6 0 0 16,6 0-45-16,0 4-10 0,6-4-2 15,11-5-921-15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15.25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415E13B-9BF0-483A-B158-548F1859CF05}" emma:medium="tactile" emma:mode="ink">
          <msink:context xmlns:msink="http://schemas.microsoft.com/ink/2010/main" type="inkDrawing" rotatedBoundingBox="13692,6636 14172,6583 14237,7172 13757,7225" semanticType="callout" shapeName="Other">
            <msink:sourceLink direction="with" ref="{5397325F-3DA5-4989-8432-1381DA0CA716}"/>
            <msink:sourceLink direction="with" ref="{472946EB-522F-44B2-B129-6CD3097C6379}"/>
          </msink:context>
        </emma:interpretation>
      </emma:emma>
    </inkml:annotationXML>
    <inkml:trace contextRef="#ctx0" brushRef="#br0">10299 5630 1465 0,'0'-25'32'0,"0"10"6"0,6 5 2 0,-6-5 2 0,5-1-34 0,1 1-8 0,-1-5 0 0,1 5 0 0,0 5 76 0,5 5 12 16,0-5 4-16,1 5 0 15,-1 0-57-15,0 0-11 0,1 5-3 0,5 5 0 16,0 0-13-16,0 10-8 0,5 5 10 0,1 0-10 16,-1-5 0-16,7 11 0 0,-7-6 0 0,7 5 0 0,-1 0 0 0,0 5 0 15,0 0 0-15,-11 0 0 0,6 6 9 0,-12-1-9 16,1-10 8-16,-1 0-8 0,-5-5 16 0,5 0-1 15,-11 0-1-15,-6-4 0 0,6 4 11 0,-5-5 3 16,-7 0 0-16,1 0 0 0,-6-10 1 0,0 5 1 16,-6-5 0-16,1 5 0 0,-1-5-9 0,1 0-1 15,-1 0-1-15,6-10 0 0,0 0 4 0,0-5 1 16,0 0 0-16,6 5 0 0,-6-5-9 0,11 0-2 16,-5-5 0-16,5 0 0 0,1-10-13 0,5 9 0 0,0-4 0 0,0 5 0 15,0-5 0-15,5 0 0 16,6 0 0-16,1 5 0 0,-1 0-10 0,6 0 10 15,6 5-8-15,-6 0 8 0,5-6 0 0,1 1 0 0,-6 5 0 16,5 0-8-16,1 10 8 0,-6 0 0 0,0 5 0 0,6 0-8 31,-6 5-15-31,0 0-2 0,-6 11-1 0,6-1-649 0,-6 0-129 0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24.02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D334057-CB10-42B5-A3E8-469438124975}" emma:medium="tactile" emma:mode="ink">
          <msink:context xmlns:msink="http://schemas.microsoft.com/ink/2010/main" type="writingRegion" rotatedBoundingBox="21475,12547 22108,12547 22108,13150 21475,13150">
            <msink:destinationLink direction="with" ref="{7F7E01E5-3E22-4227-857F-EFDFD4AAFAF5}"/>
          </msink:context>
        </emma:interpretation>
      </emma:emma>
    </inkml:annotationXML>
    <inkml:traceGroup>
      <inkml:annotationXML>
        <emma:emma xmlns:emma="http://www.w3.org/2003/04/emma" version="1.0">
          <emma:interpretation id="{3F63D629-C67A-46B5-BE91-BA553055F846}" emma:medium="tactile" emma:mode="ink">
            <msink:context xmlns:msink="http://schemas.microsoft.com/ink/2010/main" type="paragraph" rotatedBoundingBox="21475,12547 22108,12547 22108,13150 21475,131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C540B8-B0D4-40B5-879C-B767F7127D6C}" emma:medium="tactile" emma:mode="ink">
              <msink:context xmlns:msink="http://schemas.microsoft.com/ink/2010/main" type="line" rotatedBoundingBox="21475,12547 22108,12547 22108,13150 21475,13150"/>
            </emma:interpretation>
          </emma:emma>
        </inkml:annotationXML>
        <inkml:traceGroup>
          <inkml:annotationXML>
            <emma:emma xmlns:emma="http://www.w3.org/2003/04/emma" version="1.0">
              <emma:interpretation id="{A5BEF8B1-67BB-4CDD-BF4A-F9C4BF8123C6}" emma:medium="tactile" emma:mode="ink">
                <msink:context xmlns:msink="http://schemas.microsoft.com/ink/2010/main" type="inkWord" rotatedBoundingBox="21475,12547 22108,12547 22108,13150 21475,13150"/>
              </emma:interpretation>
              <emma:one-of disjunction-type="recognition" id="oneOf0">
                <emma:interpretation id="interp0" emma:lang="" emma:confidence="0">
                  <emma:literal>so</emma:literal>
                </emma:interpretation>
                <emma:interpretation id="interp1" emma:lang="" emma:confidence="0">
                  <emma:literal>D</emma:literal>
                </emma:interpretation>
                <emma:interpretation id="interp2" emma:lang="" emma:confidence="0">
                  <emma:literal>as</emma:literal>
                </emma:interpretation>
                <emma:interpretation id="interp3" emma:lang="" emma:confidence="0">
                  <emma:literal>os</emma:literal>
                </emma:interpretation>
                <emma:interpretation id="interp4" emma:lang="" emma:confidence="0">
                  <emma:literal>ss</emma:literal>
                </emma:interpretation>
              </emma:one-of>
            </emma:emma>
          </inkml:annotationXML>
          <inkml:trace contextRef="#ctx0" brushRef="#br0">0 278 403 0,'17'-25'17'0,"-6"20"5"0,-5-5-22 0,-1-5 0 0,7 0 0 0,-7 0 0 16,7 0 212-16,-1 0 37 15,-11 15 8-15,6-15 2 0,11 0-188 0,-6 5-38 16,0 0-7-16,1-1-2 0,-12 11-12 0,17-10-4 15,5-5 0-15,-5 10 0 0,-17 5 4 0,17 0 0 16,6 0 0-16,-6 5 0 0,-6 10 16 0,6-5 3 0,6 11 1 0,-1-1 0 16,1-5-10-16,-6 5-2 15,0 0 0-15,5 0 0 0,1 5-5 0,0 0-2 16,-12 6 0-16,-11-6 0 0,-6 0-13 0,6-5 9 0,6 5-9 0,0-5 8 16,-18 0 6-16,1-5 1 0,11 0 0 0,-6-5 0 15,-16 6 5-15,5-6 0 0,5 0 1 0,-5-5 0 16,-5 0-2-16,5-5-1 0,-6 5 0 0,6-5 0 15,0-5 13-15,0 0 2 0,-5 0 1 0,5-5 0 16,11 0-4-16,0 0-1 0,-5-6 0 0,0-4 0 16,5 0-15-16,0-10-3 0,12 5-1 0,-6-5 0 15,0 5-10-15,6-11 0 0,11-4 0 0,0 5 8 16,-6 0-8-16,6 5 0 0,11-6 0 0,6 11 0 16,0 5 0-16,-6 0-9 0,1 0 9 0,10 10 0 15,7 0 0-15,-13 15 0 0,-16 0 0 0,6 5 0 16,5 5 0-16,-5 0 0 0,-6 10 0 0,-11 5 0 15,-1 1 0-15,-5 4 0 0,0 0 0 0,-5 0 0 0,-12 5 0 0,0 1 9 0,17-1-9 0,-17-5 8 16,-6 0-8-16,0-5 0 0,1 1 9 0,-1-6-9 16,1 0 9-16,-1-5-9 0,0-5 12 0,1-5-12 15,5-5 16-15,0 0-4 16,-6 0-1-16,1-10 0 0,-1 0 0 0,6-5 0 16,0 0 0-16,-6 0 0 0,1-10 27 0,-1 0 6 15,12 0 0-15,-6-11 1 0,0 1-19 0,0-10-4 16,6 5-1-16,5 0 0 0,12-6 18 0,-6 6 3 0,0 0 1 0,5 5 0 15,1 0-35-15,0 10-8 16,-1 0 0-16,7 4 0 0,4 6 0 0,1 5 0 16,-17 5 0-16,17 5 0 0,-5 0 0 0,5 6 0 15,-6 9 0-15,0 0 0 16,-5 5-40-16,0 0-9 0,-1 5-3 0,7 0 0 0,-18 6-95 0,6-1-19 0,0 5-4 0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26.87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4748482-277C-4A99-A863-C33B48C4B3DF}" emma:medium="tactile" emma:mode="ink">
          <msink:context xmlns:msink="http://schemas.microsoft.com/ink/2010/main" type="writingRegion" rotatedBoundingBox="26567,8381 24618,4412 29937,1801 31885,5770">
            <msink:destinationLink direction="with" ref="{7F7E01E5-3E22-4227-857F-EFDFD4AAFAF5}"/>
          </msink:context>
        </emma:interpretation>
      </emma:emma>
    </inkml:annotationXML>
    <inkml:traceGroup>
      <inkml:annotationXML>
        <emma:emma xmlns:emma="http://www.w3.org/2003/04/emma" version="1.0">
          <emma:interpretation id="{CF10E15A-B35C-42B8-9723-734592137083}" emma:medium="tactile" emma:mode="ink">
            <msink:context xmlns:msink="http://schemas.microsoft.com/ink/2010/main" type="paragraph" rotatedBoundingBox="26480,7605 27017,7605 27017,8314 26480,83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864A621-FCD5-483F-ADFF-8BC3087E402D}" emma:medium="tactile" emma:mode="ink">
              <msink:context xmlns:msink="http://schemas.microsoft.com/ink/2010/main" type="inkBullet" rotatedBoundingBox="27123,7674 26816,8401 26359,8207 26666,7480"/>
            </emma:interpretation>
          </emma:emma>
        </inkml:annotationXML>
        <inkml:trace contextRef="#ctx0" brushRef="#br0">226 224 1299 0,'0'-36'57'0,"6"26"13"0,-1-5-56 0,1 0-14 0,5 5 0 0,1-10 0 16,5 5 64-16,5 0 9 0,1-5 3 0,5 5 0 16,-5 0-34-16,5-1-6 0,0 6-2 0,-5 0 0 15,-6 5-18-15,0 10-4 0,0 10-1 0,-6 0 0 0,-5 6 1 0,0 4 1 16,-1 10 0-16,-5 0 0 0,0 5 19 0,0 6 4 16,-5-6 1-16,-1 5 0 0,-5-5-5 0,-1 0-2 15,-5-4 0-15,0-1 0 0,0 5-17 0,-11-10-3 16,5 0-1-16,1-4 0 0,-1-6-9 15,-5 0 0-15,5 0 0 0,-5-5 0 0,5-5 0 0,1-5 0 16,-1-5 0-16,6 0 0 0,-5 0 20 0,-1-5 3 16,6-5 0-16,-6-5 0 0,6 5 17 0,0-10 3 0,0-5 1 0,6-1 0 15,-6-4-20-15,6 0-4 16,0-10-1-16,5 0 0 0,6-1-2 0,6 1 0 16,-1-5 0-16,7 5 0 0,-1 5-17 0,6 4 0 15,0 1 0-15,0 5 0 0,-6 5-12 0,6 5 3 16,0 0 1-16,0 10 0 0,0 5 8 0,0 5 0 0,6 5-9 15,-7 5 9-15,7 10 0 0,0 5-9 16,-6 0 9-16,0 1 0 0,5 9 0 0,-5 0 0 0,-11-10 0 0,5 5 0 16,-5 1 0-16,-6 4 0 0,0-5 0 0,0-5 0 15,-6-5 0-15,-5 0 0 0,5-4 0 0,-5 4 0 16,-6-10 0-16,6 5 0 0,-6 0 0 0,0-10 0 16,-6 0 0-16,0-5 0 0,1 0-10 0,-1-5 10 0,1 0 0 0,-1 0 0 0,0-10 0 15,1 0 8 1,5 0 18-16,0-5 4 0,0 0 1 0,0 0 0 15,11-5-16-15,1 5-3 0,5-1-1 0,0-4 0 16,5 5-11-16,1 5 0 0,11 0 0 0,0 0 8 16,5 5-89-1,-5-5-19-15,6 5-3 0,5 5-917 0</inkml:trace>
      </inkml:traceGroup>
    </inkml:traceGroup>
    <inkml:traceGroup>
      <inkml:annotationXML>
        <emma:emma xmlns:emma="http://www.w3.org/2003/04/emma" version="1.0">
          <emma:interpretation id="{61F5B609-C91A-486F-AD5D-078550859929}" emma:medium="tactile" emma:mode="ink">
            <msink:context xmlns:msink="http://schemas.microsoft.com/ink/2010/main" type="paragraph" rotatedBoundingBox="30828,6231 28902,2308 29937,1801 31863,57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B47A07-76C5-49A9-9629-D982326F3FD8}" emma:medium="tactile" emma:mode="ink">
              <msink:context xmlns:msink="http://schemas.microsoft.com/ink/2010/main" type="line" rotatedBoundingBox="30828,6231 28902,2308 29937,1801 31863,5724"/>
            </emma:interpretation>
          </emma:emma>
        </inkml:annotationXML>
        <inkml:traceGroup>
          <inkml:annotationXML>
            <emma:emma xmlns:emma="http://www.w3.org/2003/04/emma" version="1.0">
              <emma:interpretation id="{103CF38F-3B91-433E-B450-2697338AFFC3}" emma:medium="tactile" emma:mode="ink">
                <msink:context xmlns:msink="http://schemas.microsoft.com/ink/2010/main" type="inkWord" rotatedBoundingBox="30828,6231 30490,5542 31524,5034 31863,572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307.7832">4021-2044 1555 0,'17'-20'68'0,"-11"10"16"0,5 0-68 0,6 0-16 0,0 0 0 0,5 5 0 16,7-5 88-16,-1 5 13 0,0 0 3 0,12 0 1 16,-1 10-84-16,1-5-21 0,0 5 0 0,5 0 0 15,-11-5 0-15,0 10 0 0,0-5 0 0,-12 5 8 16,7 0-8-16,-7 5-10 0,-5 0 10 0,0 0-13 15,-6 5 13-15,1 6 0 0,-7-1 0 0,1 0 0 16,-6 0 32-16,0-5 10 0,0 5 2 0,0 0 0 16,-6 0-29-16,1 1-6 0,5-6-1 0,-6-5 0 0,0 0-8 0,1 5 12 0,-1-10-12 0,6-10 12 31,0 0-12-31,-6 5 8 0,-5 0-8 0,5-5 8 0,-5 0-8 0,0-5 12 0,0-5-12 0,-1 0 12 31,-5-5-12-31,0 0 8 0,6 0-8 0,-6-5 8 16,6-6 0-16,-6 1 0 0,5 0 0 0,1-5 0 15,5 0 13-15,-5 5 3 0,6 0 0 0,5-6 0 0,5-4-12 0,-5 5-1 16,11 0-1-16,-5 0 0 0,11 5-10 0,0-6 0 16,6 6 0-16,5 5 0 0,6 5 0 0,5 0-11 15,7 0 11-15,-7 5-12 0,7 5 12 0,-1 5 0 16,0 0-9-16,0 10 9 0,1-5-9 0,4 5 9 16,-10 5-12-16,0 5 12 0,-6 5 0 0,-6 1 0 15,0-1 0-15,0 5 0 0,-5 0 0 0,-6 0 0 16,0 0 0-16,-6 0 0 0,1 1 0 0,-7-6 0 15,-5 5 0-15,-5-5 0 0,-1 5 0 0,-5-5 0 16,-6-5 0-16,0 6 0 0,5-11 8 0,1 0-8 0,-6-5 0 0,-6-5 9 16,6 5-1-16,-5-5-8 0,-1-5 12 0,1-5-4 15,-1 5-8-15,0-10 0 0,6-5 9 16,-5 0-9-16,5 0 14 0,6-6-2 0,-6-4 0 0,5 0 0 16,1 0 11-16,5 0 1 0,6-10 1 0,0 5 0 15,0-1-13-15,12 1-4 0,-1-5 0 0,12 5 0 16,-7-5-8-16,13 0 0 0,-7-1 0 0,12 6 0 15,-5 10 0-15,-1 0 0 0,-6 5 0 0,-5 0 0 16,0 5-10-16,0 10-1 0,-5 0 0 0,-1 10 0 16,-5 5 11-16,-1 5 0 0,-5 5-9 0,-5 5 9 15,-7-5 0-15,1 6 0 0,-6-1-9 0,0 0 9 16,-17 0 0-16,6 5 0 0,-6-5-8 0,0 1 8 0,6-6 9 0,-6 0 6 16,0-5 1-16,6 0 0 15,-6-5-26-15,5 0-5 0,1 0-1 0,0-10 0 16,0 5 3-16,-1-5 0 0,1-5 0 0,0 0 0 0,-1-15 4 0,1 5 1 15,6-5 0-15,-1-5 0 0,0 0 17 0,1-5 4 16,5 0 1-16,0-5 0 0,5-1 16 0,-5-4 3 0,6 5 1 16,6 5 0-16,5-5-24 0,-6 10-10 0,6 0 8 0,0-1-8 15,0 11 0-15,0 5 0 0,0 5 0 0,0 0 0 16,0 0-12-16,11 0 12 0,-11 0-10 0,17 0 10 31,0 10-38-31,0 0-2 0,0 1 0 0,0-1-676 0,6 5-135 0</inkml:trace>
        </inkml:traceGroup>
        <inkml:traceGroup>
          <inkml:annotationXML>
            <emma:emma xmlns:emma="http://www.w3.org/2003/04/emma" version="1.0">
              <emma:interpretation id="{58155E06-62BB-4B7D-B9D2-5FCC245C7C56}" emma:medium="tactile" emma:mode="ink">
                <msink:context xmlns:msink="http://schemas.microsoft.com/ink/2010/main" type="inkWord" rotatedBoundingBox="29438,2912 29095,2214 29820,1858 30162,2556"/>
              </emma:interpretation>
              <emma:one-of disjunction-type="recognition" id="oneOf1">
                <emma:interpretation id="interp1" emma:lang="" emma:confidence="0">
                  <emma:literal>@</emma:literal>
                </emma:interpretation>
                <emma:interpretation id="interp2" emma:lang="" emma:confidence="0">
                  <emma:literal>B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$</emma:literal>
                </emma:interpretation>
                <emma:interpretation id="interp5" emma:lang="" emma:confidence="0">
                  <emma:literal>3</emma:literal>
                </emma:interpretation>
              </emma:one-of>
            </emma:emma>
          </inkml:annotationXML>
          <inkml:trace contextRef="#ctx0" brushRef="#br0" timeOffset="2583.8581">3303-5090 1382 0,'0'-30'61'0,"0"15"13"0,-12-5-59 0,7-6-15 16,-12 1 0-16,5 10 0 16,1 0 47-16,-6 5 6 0,6 0 2 0,0 0 0 15,11 10-31-15,0 0-7 0,0 0-1 0,0 0 0 16,0 0-16-16,0 0 10 0,-6 10-10 0,12 5 8 16,-1-5-8-16,7 15 0 0,4 10 0 0,1-9-11 0,-5-6 11 0,-7 5 0 15,12 0 0-15,-5 0-8 16,-7 0 8-16,1 0 0 0,-6-5 0 0,0-4 0 0,0 4 0 0,-6-10 8 15,1 5-8-15,-7-5 0 0,1 0 23 0,0-10 0 0,-6 0 0 0,0 0 0 16,0 0 3-16,-6 0 1 16,6-10 0-16,-5 5 0 0,-7 0-16 0,12-10-3 15,-5 5-8-15,5-10 12 0,0-1 4 0,0 1 1 0,0-5 0 0,0 0 0 16,0 0 5-16,6 5 1 16,-1-5 0-16,1-5 0 0,0-6-8 0,5 1-2 0,0 0 0 0,6 0 0 0,0 0-13 0,0 4 0 15,12 1 0-15,-7-5 0 16,1 10 0-16,5-5 0 15,1 5 0-15,5-1 0 0,0 6 0 0,0 0 0 16,5-5 0-16,1 10 0 0,-1 0 0 0,7 5 0 16,-7-5 0-16,7 5 0 0,-7-5 0 0,1 10 0 15,-1 0 0-15,-5 5-10 0,0 5 10 0,0 5 0 0,-11 0 8 0,0 10-8 16,-6 5 0-16,-6 0 0 0,0 10 0 0,1 1 0 0,-7-11 8 0,1 5-8 0,-6 5 8 0,0 0-8 16,0-5 11-16,0 1-3 15,0-6 0-15,-5 0 0 0,-1 5 8 0,0-10 2 16,-5 0 0-1,0 0 0-15,-6-5-18 0,6 0 10 0,-6-9-10 0,5 4 8 16,-4 5-8-16,4-10 12 0,1-5-12 16,0 0 12-16,5-5-12 0,6 0 0 0,0 0 0 0,6 0 0 15,-1-5 9-15,7-6-9 0,-6 1 10 0,11 0-10 16,5 0 12-16,1-5-3 0,-1-5-1 0,12 0 0 16,6 0-8-16,11-5 0 0,-6-1 0 0,12-4 8 15,5 5-8-15,-5 0 0 0,5 0 0 0,0 10 0 16,0 4 0-16,-5 1 0 0,0 15 0 0,-12-5 8 15,0 10-8-15,-5 10-17 0,-1 1 4 0,1 4 1 0,-12 5 12 16,6 10 0-16,-5 5 0 0,-1 5 0 0,-5-4 12 0,-1 9-4 16,-5-5 0-16,6-5-8 0,-6 6 11 0,0-6-11 15,-6 0 10-15,-5-5-10 0,5 0 0 0,-5-4 8 16,5-6-8-16,-5 0 0 0,-6-5 8 0,0 0-8 16,0-5 11-16,-6 0-11 0,1-10 0 0,-1 0 0 15,1-5 0-15,-1 0 0 0,0-5 10 0,6 0-10 0,-5-5 8 0,5-5-8 16,-6-10 11-16,6 0-3 0,0 0-8 0,6-5 12 15,0-1 0-15,-1-4 0 16,12-5 0-16,0-5 0 0,0 0 17 0,6-1 3 16,5 11 1-16,6-5 0 0,6 0-33 0,0 4-20 15,5 6 2-15,6 0 1 0,-6 5 9 0,6 5 8 16,0 5-12-16,5 5 12 0,-5 0-14 0,0 5 4 16,-5 5 1-16,5 5 0 0,-1 0 9 0,-10 10 0 15,0 0 0-15,-1 10 0 0,-5 0 0 0,-5 0 0 0,-7 5 0 0,-5 1 0 31,-5-1-98-31,-12 0-14 0,5 5-4 0,-10 5 0 0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30.74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AF8484-6CB6-4F1B-B37C-1D76D7B0433B}" emma:medium="tactile" emma:mode="ink">
          <msink:context xmlns:msink="http://schemas.microsoft.com/ink/2010/main" type="writingRegion" rotatedBoundingBox="22886,5539 23761,1039 24507,1184 23632,5684">
            <msink:destinationLink direction="with" ref="{7F7E01E5-3E22-4227-857F-EFDFD4AAFAF5}"/>
          </msink:context>
        </emma:interpretation>
      </emma:emma>
    </inkml:annotationXML>
    <inkml:traceGroup>
      <inkml:annotationXML>
        <emma:emma xmlns:emma="http://www.w3.org/2003/04/emma" version="1.0">
          <emma:interpretation id="{6DCD7488-80DE-493B-B887-685A44A53095}" emma:medium="tactile" emma:mode="ink">
            <msink:context xmlns:msink="http://schemas.microsoft.com/ink/2010/main" type="paragraph" rotatedBoundingBox="22886,5539 23761,1039 24507,1184 23632,56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DFD545-EA6F-4C0A-86ED-9F39DA309E2C}" emma:medium="tactile" emma:mode="ink">
              <msink:context xmlns:msink="http://schemas.microsoft.com/ink/2010/main" type="line" rotatedBoundingBox="22886,5539 23761,1039 24507,1184 23632,5684"/>
            </emma:interpretation>
          </emma:emma>
        </inkml:annotationXML>
        <inkml:traceGroup>
          <inkml:annotationXML>
            <emma:emma xmlns:emma="http://www.w3.org/2003/04/emma" version="1.0">
              <emma:interpretation id="{FEE6151D-35FD-49A6-8A6E-938A0B5F0D24}" emma:medium="tactile" emma:mode="ink">
                <msink:context xmlns:msink="http://schemas.microsoft.com/ink/2010/main" type="inkWord" rotatedBoundingBox="23019,5565 23134,4974 23671,5078 23556,56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372 578 979 0,'0'0'87'0,"0"0"-70"16,0 0-17-16,0 0 0 0,0 0 132 0,0 0 24 15,6-11 4-15,-6 11 0 16,5-10-97-16,-5 10-20 0,0 0-4 0,0-10-1 15,0 0-9-15,6 0-1 16,-6 10-1-16,0 0 0 0,6-10-39 0,-6 10-8 16,0 0-2-16,0 0 0 0,0 0 22 0,0 0 0 0,0 0 0 0,0 0 0 15,0 0 0-15,0 0 0 16,0 0 0-16,5 15 0 0,-5-15 0 0,0 15 8 16,-5-5-8-16,5-10 8 0,-6 15-8 0,6-15 8 15,-6 6-8-15,-5 4 8 0,0-5 11 0,-1 0 1 0,1-5 1 0,0 0 0 0,-1 0 11 0,7 0 3 16,-7 0 0-16,7-5 0 15,-7-5-2-15,7-1 0 0,-1 1 0 0,0-5 0 16,-5 5-9-16,5-10-3 0,1 0 0 0,-6 0 0 16,11-5-9-16,-6 0-1 0,0 0-1 0,6-1 0 15,-5-9 3-15,5 10 1 0,5-5 0 0,1 0 0 0,0 0-6 0,5 4 0 16,-6 1-8-16,1 10 12 0,5-5-12 0,1 5-8 16,-1-5 8-16,-5 10-13 15,-6 10 13-15,17 0 0 0,-6-5 0 0,0 10-9 16,1 0 9-16,5 5-10 0,0 5 10 0,-6 0-10 15,6 0 10-15,-6 0 0 0,0 5 0 0,1 1-8 0,-7-1 8 0,-5 0 0 0,0 5 0 0,-5-10 0 16,-1 10 0-16,-5-5 8 16,0 0-8-16,-1 0 0 0,-5-10 8 0,6 6-8 15,-12-1 10-15,6 0-10 0,-5 0 18 0,5-5-2 0,-6 5-1 0,-5-10 0 16,5 5-15-16,1-5 0 16,-1 0-12-16,0 0 12 0,6-5 0 15,0-5 12-15,-5 0 0 0,10 0 0 0,-4-5 4 0,4 0 1 16,-5 0 0-16,6-5 0 0,0-5-5 0,-1 0-2 0,12-6 0 0,-5 1 0 15,5-10-10-15,5 0-12 16,7 5 2-16,5-5 1 0,0-6 17 0,5 6 3 16,1 0 1-16,11 10 0 0,-6-5-12 0,6 10 0 15,0 4-12-15,5 6 12 0,-10 5-10 0,5 5 10 16,-6 5 0-16,6 11-9 0,-6-1 9 0,0 10 0 0,-5 0 0 0,-6 10 0 16,6 5 0-16,-6 0 0 0,-6 1 0 0,-5-1 0 15,-6-5 0-15,0 0 0 0,-6 0 0 0,-5-9 0 16,-6 4 0-16,-6-5 0 0,6 0 0 15,-6 0 8-15,1-5-8 0,-1 0 0 0,1-5 8 0,-1-4-8 16,6-6 0-16,0 5 0 0,-6-10 0 0,1 0 8 0,-1 0-8 0,1-10 0 0,-1 0 0 16,0 4 8-1,-5-4-8-15,5-5 0 0,-5-10 0 0,5 5 0 16,1-5 15-16,5-5 1 0,0 0 1 0,6-6 0 16,-1 6-17-16,7-5-19 0,5 0 4 0,5 5 1 15,7 5 14-15,-1 5 0 0,0 4 0 0,6 1 0 16,6 5 0-16,-6 5-11 0,0 5 11 0,5 5-10 0,-5 5 10 0,0 5 0 0,0 6 0 0,-5-1 0 15,5 0 0-15,-6 0 0 16,-5 0-10-16,5 5 10 16,-11-5-50-1,5 0-3-15,-5 0-1 0,0 1-956 0</inkml:trace>
        </inkml:traceGroup>
        <inkml:traceGroup>
          <inkml:annotationXML>
            <emma:emma xmlns:emma="http://www.w3.org/2003/04/emma" version="1.0">
              <emma:interpretation id="{813D3BBC-44F6-4CE4-B25F-8F069963E308}" emma:medium="tactile" emma:mode="ink">
                <msink:context xmlns:msink="http://schemas.microsoft.com/ink/2010/main" type="inkWord" rotatedBoundingBox="23649,1613 23761,1039 24507,1184 24395,1758"/>
              </emma:interpretation>
              <emma:one-of disjunction-type="recognition" id="oneOf1">
                <emma:interpretation id="interp1" emma:lang="" emma:confidence="0">
                  <emma:literal>@</emma:literal>
                </emma:interpretation>
                <emma:interpretation id="interp2" emma:lang="" emma:confidence="0">
                  <emma:literal>s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&amp;</emma:literal>
                </emma:interpretation>
                <emma:interpretation id="interp5" emma:lang="" emma:confidence="0">
                  <emma:literal>D</emma:literal>
                </emma:interpretation>
              </emma:one-of>
            </emma:emma>
          </inkml:annotationXML>
          <inkml:trace contextRef="#ctx0" brushRef="#br0" timeOffset="1125.0782">858-3635 1602 0,'23'-15'71'0,"-17"5"14"0,11 0-68 0,-6 0-17 0,6 5 0 0,0-6 0 16,0 6 79-16,0 5 12 0,5 0 2 0,-5 0 1 15,0 5-37-15,0 6-7 0,0-1-2 0,0 5 0 16,0 0-28-16,0 5-7 0,0 0-1 0,0 5 0 15,-6 0-12-15,6 0 0 0,-11 6 8 0,5-11-8 16,-5 5 0-16,-6-5 0 0,0 0 8 0,0-5-8 16,-6 5 0-16,1-10 0 0,-7 0-9 0,-5 0 9 15,0 5-12-15,6-10 12 0,-6-5-13 0,0 0 5 16,0-5 8-16,6-5 0 0,-6 5 0 0,6-5 0 0,-6 0 11 0,5-5 4 16,1-5 1-16,0 5 0 0,5-5 2 0,-5 0 1 15,5 0 0-15,6 0 0 0,-6-16-9 0,1 6-2 0,5 5 0 0,5 0 0 16,1-5-8-16,5 0 0 0,1 4 0 0,-1 1 0 15,6-5 0-15,0 5 0 16,0 0 0-16,6 5 0 0,5 5 8 0,-6-5-8 16,1 10 8-16,0-1-8 0,5 6 0 0,-5 10 0 0,-1 6-14 0,-5-1 5 15,6 5 9-15,-1 0 0 16,-5 5 0-16,0 5-8 0,-5-5 8 0,5 5 0 16,-12 0 0-16,1 6 0 0,0-6 0 0,-6 0 8 15,-6 5-8-15,0-5 11 0,-11 5-11 0,6 0 0 16,-12 1 9-16,6-6-9 0,-5-5 0 0,-7 0 0 0,1-5 0 15,0 0 8-15,5 5 0 0,-11-10 0 0,0 0 0 0,1-5 0 16,-7 0-8-16,6-5 0 0,-6 0 0 0,6-5 0 16,-5 0 0-16,-1 0 11 0,6-10-3 0,6 5 0 15,0-5 20-15,5-5 4 0,-5-5 1 0,5 0 0 16,1 0-4-16,5-6-1 0,0 1 0 0,11 5 0 16,0 0-12-16,1 0-2 0,10 0-1 0,1 5 0 15,5-1-13-15,6 1 0 0,0 5 8 0,-5 5-8 16,-1 0 0-16,6 0 0 0,0 5 0 0,0 10 0 15,0 0-11-15,5 5 11 0,-5 0-10 0,6 5 10 16,0 0-26-16,-1 6 1 0,1 4 0 0,-1-5 0 31,1 5-174-31,0 5-34 0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32.72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4F12CA-3891-4D10-9F36-351639DA6213}" emma:medium="tactile" emma:mode="ink">
          <msink:context xmlns:msink="http://schemas.microsoft.com/ink/2010/main" type="writingRegion" rotatedBoundingBox="19603,2151 20208,2151 20208,2628 19603,2628">
            <msink:destinationLink direction="with" ref="{7F7E01E5-3E22-4227-857F-EFDFD4AAFAF5}"/>
          </msink:context>
        </emma:interpretation>
      </emma:emma>
    </inkml:annotationXML>
    <inkml:traceGroup>
      <inkml:annotationXML>
        <emma:emma xmlns:emma="http://www.w3.org/2003/04/emma" version="1.0">
          <emma:interpretation id="{77D89536-FEC4-44B3-A3D6-24F133B94598}" emma:medium="tactile" emma:mode="ink">
            <msink:context xmlns:msink="http://schemas.microsoft.com/ink/2010/main" type="paragraph" rotatedBoundingBox="19603,2151 20208,2151 20208,2628 19603,26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736161-DC91-4E0B-B4D8-B388EFAD73EB}" emma:medium="tactile" emma:mode="ink">
              <msink:context xmlns:msink="http://schemas.microsoft.com/ink/2010/main" type="line" rotatedBoundingBox="19603,2151 20208,2151 20208,2628 19603,2628"/>
            </emma:interpretation>
          </emma:emma>
        </inkml:annotationXML>
        <inkml:traceGroup>
          <inkml:annotationXML>
            <emma:emma xmlns:emma="http://www.w3.org/2003/04/emma" version="1.0">
              <emma:interpretation id="{F75120CA-64CB-46BC-98F2-63BC901C3C2F}" emma:medium="tactile" emma:mode="ink">
                <msink:context xmlns:msink="http://schemas.microsoft.com/ink/2010/main" type="inkWord" rotatedBoundingBox="19603,2151 20208,2151 20208,2628 19603,2628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*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D</emma:literal>
                </emma:interpretation>
                <emma:interpretation id="interp4" emma:lang="" emma:confidence="0">
                  <emma:literal>P</emma:literal>
                </emma:interpretation>
              </emma:one-of>
            </emma:emma>
          </inkml:annotationXML>
          <inkml:trace contextRef="#ctx0" brushRef="#br0">22 312 1900 0,'-5'-36'84'0,"5"16"18"0,0 0-82 0,0-5-20 0,0 5 0 0,0-5 0 15,0 10 58-15,0 0 7 0,5 0 2 0,7-6 0 16,-7 6-34-16,12 0-6 16,0 0-2-16,0 5 0 0,6-5-14 0,5 5-3 15,-5-5-8-15,5 10 12 0,-11 5-20 0,6 5-5 16,-1-5-1-16,-5 10 0 0,0 5 22 0,-5 5 5 16,-1 0 1-16,0 5 0 0,-11 6-24 0,0-6-5 15,-5 5-1-15,-1 0 0 0,-5 5 16 0,-6 0 0 0,0-4 0 16,0-6 0-16,-6 0 0 0,0 0 0 0,1 0 0 0,-1-10 0 15,1 0 0-15,5-5 0 0,0 0 0 0,0 0 0 16,0-5 0-16,5-5 0 0,1 0 0 0,0 0 0 16,5-5 9-16,0-5-1 0,1 0-8 0,5 0 12 15,-11-5-3-15,11 5-1 0,-6-5 0 0,12 0 0 16,-1-5 0-16,1 0 0 0,-1-5 0 0,1 0 0 16,0-1 1-16,5 1 0 0,6 5 0 0,0-5 0 15,6 5-9-15,5 5 0 0,0 5-12 0,6 0 12 16,-6 5-10-16,6 0 10 0,0 0 0 0,6 10-9 15,-6 5 9-15,-6 5 0 0,6 0 0 0,0 5-8 16,0 0 8-16,-6 0 0 0,-11 0 0 0,6 0 0 16,-1 6 0-16,-5-11 0 0,-17 5 0 0,6-5 0 15,-6-5 9-15,-6 5-9 0,6-5 12 0,-11 0-12 16,-6-5 17-16,0 0-3 0,-6 0-1 0,6 5 0 16,-5-5-5-16,-1 0 0 0,1 0-8 0,-1-5 12 15,-5 0 2-15,5-5 0 0,0 0 0 0,7-5 0 0,-1-5 14 0,0 10 2 16,0 0 1-16,0-5 0 0,5-5-5 0,7 0-1 15,-7 0 0-15,7 0 0 0,5 5-14 0,0 10-3 16,0 0-8-16,0 0 12 16,0 0-108-16,11 10-23 0,12 0-4 0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6:57.50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F7E01E5-3E22-4227-857F-EFDFD4AAFAF5}" emma:medium="tactile" emma:mode="ink">
          <msink:context xmlns:msink="http://schemas.microsoft.com/ink/2010/main" type="inkDrawing" rotatedBoundingBox="2845,2170 30609,-927 32453,15597 4689,18695" hotPoints="28913,4376 27885,16134 4599,14099 5626,2341" semanticType="enclosure" shapeName="Rectangle">
            <msink:sourceLink direction="with" ref="{37E10C25-EF79-41DF-B115-D4B6FF8A2B67}"/>
            <msink:sourceLink direction="with" ref="{ED334057-CB10-42B5-A3E8-469438124975}"/>
            <msink:sourceLink direction="with" ref="{54AF8484-6CB6-4F1B-B37C-1D76D7B0433B}"/>
            <msink:sourceLink direction="with" ref="{A27963A4-325E-4575-A6DB-34BEEB8A6334}"/>
            <msink:sourceLink direction="with" ref="{164F12CA-3891-4D10-9F36-351639DA6213}"/>
            <msink:sourceLink direction="with" ref="{DA12B551-E752-41D7-92BA-7DFA3761D75A}"/>
            <msink:sourceLink direction="with" ref="{14748482-277C-4A99-A863-C33B48C4B3DF}"/>
            <msink:sourceLink direction="with" ref="{2D394E56-1002-4169-82F8-F2E676E26919}"/>
          </msink:context>
        </emma:interpretation>
      </emma:emma>
    </inkml:annotationXML>
    <inkml:trace contextRef="#ctx0" brushRef="#br0">4157 2382 1324 0,'-11'-20'59'0,"5"10"12"0,0-10-57 0,1 5-14 0,-7 0 0 0,12 0 0 0,-5 5 56 0,5 10 9 32,0 0 2-32,0 0 0 0,5-15-38 0,7 0-7 0,-1 10-2 15,6-10 0-15,0 5-11 0,6 5-9 0,-1-1 12 0,7 1-12 16,-1-10 0-16,-6 5 0 0,12 0 0 0,0 0 0 16,0-5 0-16,11 5 0 0,1-5 0 0,5 5 0 15,-1-10 12-15,7 0-12 0,5 0 12 0,6 0-12 16,6-1 0-16,-1 1 0 0,-5 5 0 0,6 0 0 15,-1-10 30-15,6 5 2 0,-5-5 1 0,5 0 0 0,6 5-33 0,0-1 0 16,-6 1 0-16,6-5 0 0,-6 5 0 0,-6 0 13 16,1 0-1-16,-1 0 0 0,1 0-4 0,-1 5 0 15,7-6-8-15,-1-4 12 16,0-5 0-16,6 5-1 0,5 5 0 0,1 0 0 16,-1 0-11-16,1 0 12 0,5-6-12 0,0 6 12 15,0 0-12-15,6 0 0 0,0 0 0 0,-12 5 8 16,6-5-8-16,-5 5 10 0,-6-10-10 0,-6 10 10 0,0-1 2 0,-5 6 1 15,-7-5 0-15,1 5 0 0,-6-5 8 0,-5 0 2 16,5 0 0-16,0 5 0 0,-5 0-5 0,-6 5-1 16,0-5 0-16,5 0 0 0,-5 0-17 0,0 0 8 15,0 0-8-15,0 5 0 0,0-5 0 0,0 4 0 16,0-4 0-16,-6 5 0 0,6-5 0 0,-12 5 0 16,7-5-11-16,-7 0 11 0,-5 10-12 0,6-5 12 15,-6 0-12-15,-6 0 12 0,-5 0 0 0,-1 5 0 16,1-5 0-16,-6 5 0 0,-6-10 0 0,-11 10 0 0,0 0 0 0,11-5 0 15,-11 5 0-15,0 0 0 16,0 0 9-16,0 0-9 0,0 0 21 0,0 0-1 16,0 0 0-16,0 0 0 0,0 0-12 0,6-5-8 15,-6 5 8-15,0 0-8 0,0 0 16 0,0 0-2 0,0 0 0 16,0 0 0-16,0 0-14 0,0 0 0 0,0 0-12 16,0 0 12-16,6-5 0 0,-6 5 0 0,0 0 8 0,0 0-8 15,0 0 0-15,0 0-8 0,-6-10-1 0,6 10 0 16,0 0 9-16,0 0 0 0,0 0 0 0,0 0 0 15,0 0 0-15,0 0 0 0,0 0 8 0,-11 5-8 16,11-5 0-16,-12 5 0 0,7-5 0 0,5 0 0 16,-12 5 0-16,12-5 9 0,0 0-9 0,0 0 0 15,0 0 0-15,0 0 0 0,0 0 0 0,0 0 0 16,0 0 10-16,0 0-10 0,-11 10 8 0,11-10-8 16,-11 5 0-16,11-5 0 0,-11 10 0 0,11-10 0 15,-12 10 0-15,7 0 0 0,-7 0 0 0,1 0 0 0,0-5 0 0,-1 5 0 16,7 0 0-16,-12-5 0 0,0 11 0 0,5-16 0 15,1 10 0-15,-6 0 0 16,0 0 0-16,0 0 0 0,6 0 0 0,-6 5 0 16,0 5 0-16,0-5 0 0,0 5 0 0,0 0 0 0,0 0 0 0,-5 6 0 15,5-6 0-15,-12 5 0 0,7 0 0 0,-7 0 0 16,7 5 0-16,-7 0 0 0,1-4 0 0,-6 4 0 16,6-5 0-16,-6 5 0 0,6-5 0 0,-12 5 0 15,6 0 0-15,-11-4 0 0,0 9 0 0,0-5 8 16,-6 5 0-16,5 5 0 0,-5 1-8 0,1 4-11 15,-7-5 3-15,0 5 0 0,1 11 8 0,-1 4 0 16,1-5 0-16,-1 6 0 0,-5-6 0 0,5 0 0 16,-10 0 0-16,4 1 0 0,1-6 0 0,-6 0 0 15,0 6 0-15,-5-6 0 0,5 0 0 0,0 5 0 0,0-4 0 0,0-1 0 16,1 0 0-16,-1 0 0 0,-6 1 0 0,6-1 0 16,-5 0 0-16,5 1 0 0,-6-1 0 15,1 0 0-15,-1-5 0 0,7 6 0 0,-1-6 0 0,0 5 0 16,0-5 0-16,0 6 0 0,0-1-9 0,0 5 9 15,-5-5 0-15,-1 16 0 0,-5-6 0 0,6 0 0 16,-7 6 0-16,13-6 0 0,-7 0-9 0,6 1 9 0,0-1 0 0,0 0 0 16,1-4 0-16,-1-1 0 0,0 0 0 15,6 1 11-15,-1 4-3 0,1-10-8 16,-6 6 0-16,6-6 0 0,6 0 0 0,-7 0 0 16,7 11 0-16,-1-6-9 0,6-5 9 0,0 1-8 15,-5-6 8-15,-1 0 0 0,6 0 0 0,-5 6 0 16,-1-6 0-16,-5 5 0 0,6-5 0 0,-1 6 0 15,6-1 0-15,-5 5 0 0,-1 0 8 0,6 1-8 16,0-6 0-16,0 5 0 0,0-4 0 0,-5-1-8 0,5 0 8 0,-6 0 0 16,7 1 0-16,4-6 0 0,-10-5 0 0,5 0 0 15,6 6 10-15,-6-6-10 0,5 0 0 0,-4 0 0 16,4-5 0-16,1 1 0 0,0 4 0 0,0 0 0 16,5 0 0-16,-5 0 0 0,5-4 0 0,-5 4 0 15,0 0 0-15,-1 0 0 0,-4 1 0 0,4-1 0 16,-5 0 0-16,0 0 0 0,6 0 0 0,-6 6 0 15,6-1 8-15,-6 0-8 0,6-5 0 0,-6 1 0 16,11-1-8-16,1 0 8 0,5 0 0 0,-6 0 0 16,12 1 0-16,-6-1 0 0,6-5 0 0,0-5 0 15,-6 0 0-15,11 1 0 0,-5-1 0 0,-1-5 0 16,1 0 0-16,0 0 0 0,0 0 0 0,5 0 0 0,0 0 0 16,1-4 0-16,-6-1 0 0,5 0 0 0,6 0 0 0,-6-5 0 15,1 0 0-15,5 0 0 0,0-5 0 0,0 0 0 16,5 0 0-16,1 0 0 0,0 5 0 0,5-4 0 15,-5-6 8-15,-6 0-8 0,11 0 0 0,6-5 0 16,-11 10 0-16,11-10 8 0,-6 5-8 0,6-5 0 16,0 0 8-16,0 0 0 0,0 0-8 0,0 0 12 15,0 10-12-15,0 0 0 0,0-10 0 0,0 0 0 16,0 0 0-16,0 0 0 0,0 0 0 0,6 15 0 16,0-5 0-16,-6-10 0 0,0 0 0 0,0 0 0 15,11 10 0-15,-11-10 0 0,0 0 0 0,11 10 0 0,-11-10 0 0,12 5 0 16,-12-5 0-16,0 0 0 15,0 0 0-15,16 5 0 0,-16-5 0 0,12 5 0 0,-12-5 0 0,17 0 0 16,-17 0 0-16,11 0 0 0,-11 0 0 0,17 0 0 16,-17 0 0-16,0 0 0 0,17 0 8 15,-6 0-8-15,-11 0 0 0,0 0 9 0,17 0-9 0,-5 0 0 16,-12 0 9-16,17 0-9 0,-17 0 10 0,22-5-2 16,-10 5-8-16,4-5 12 0,-16 5-12 0,17 0 11 0,-5 0-11 0,5-5 10 15,-6 5-10-15,6-5 0 16,-17 5 0-16,11 0 0 0,6-5 0 0,0 5 0 15,-17 0 0-15,12 0 0 0,5 0 0 0,-6 0 0 16,-11 0 0-16,17 0 0 0,-6 0 0 0,6 0 0 16,-6 0 0-16,6-5 0 0,-5 5 0 0,-1 0 0 15,6 0 0-15,-6 0 0 0,6 0 0 0,0 0 0 16,0 0 0-16,0 0 0 0,0 0 0 0,-6 5 0 16,6-5 0-16,-5 5 0 0,5 0 0 0,0 0 0 0,0-5 0 0,0 5 0 15,-1 0 0-15,1 5 0 0,0-5 0 0,6 0 0 16,0 0 0-16,-1 5 0 0,-5-5 0 0,0 0 0 15,0 0 0-15,6 10 0 0,5-10 0 0,-5 6 0 16,5-6 0-16,-5 5 0 0,5-5 0 0,0 5 0 16,6 0 0-16,-6-5 0 0,6 5 0 0,0 0 0 15,0-5 0-15,6 5 0 0,-6 0 0 0,5 0 0 16,-5 0 0-16,6 0 0 0,-1 10 0 0,1-5 0 16,-6 5 0-16,6 1 0 0,5-1 0 0,-6 0 0 15,1 5 0-15,5-5 0 0,-5 5 0 0,5 0 0 0,0-5 0 0,-5 1 0 16,-1-1-9-16,7 5 9 0,-7-5 0 0,1-5 0 15,-1 5 0-15,1 0 0 0,-6-5 0 0,6 5 0 16,-1-5 0-16,-5 6 0 16,6-6 0-16,-1 0 8 0,1 5-8 0,-1 0 0 15,1 0 14-15,0 5-3 0,-1 0-1 0,6-5 0 16,-5 6 1-16,0-1 0 0,-6 0 0 0,5 5 0 16,6 0-3-16,-11 0-8 0,6-5 12 0,-1 6-4 0,1 4-8 0,-6 0 0 15,6 0 9-15,-6-5-9 0,5 1 0 0,6 4 8 16,-5-5-8-16,0 0 0 0,-1 0 0 0,1-5 0 15,-1 6 0-15,7-1 0 0,-1 0 0 0,0 0 0 0,0-5 0 0,-5 5 0 16,5-5 0-16,0 6 0 0,1-6 0 0,-7 0 0 16,6 5 0-16,-5 0 0 0,5-5 0 0,-5 0 0 15,11 6 0-15,-6-6 0 16,-5 5 0-16,5 0 0 0,6-5 0 0,-6 10 0 16,0-4 0-16,6-1 8 0,-6 5 0 0,6-5 1 0,0 5 0 0,-6 0 0 0,1 6-9 0,-1-11 10 15,-6 5-10-15,7-5 10 16,-1 0-10-16,-5 1 0 0,5-1 9 0,0 0-9 15,0 0 8-15,1-5-8 0,-1 5 8 0,0 0-8 16,0-4 0-16,6-1 8 0,-6 5-8 0,6-5 0 16,-5 5 0-16,-1-5 9 0,0 0-9 0,0 1 0 15,-5-1 0-15,5 0 0 0,-5 5 0 0,-1 0 0 16,1-5 0-16,-1 6 0 0,-5-6 0 0,6 0 0 16,-6 0 0-16,0 0 0 0,0 0 0 0,0-5 0 0,5 0 0 0,-5 1 0 15,-6-1 0-15,6-5 0 0,-5 5 11 0,-1 0-11 16,6-5 10-16,-6 0-10 15,0 0 0-15,1-5 8 0,-7 5-8 0,7-5 0 16,-7 5 0-16,1-5 0 0,0 6 8 0,-1-6-8 16,1 0 28-16,-6 0 4 0,0 5 0 0,0-5 0 15,0 0-32-15,0 0 0 0,-6 0 0 0,6 0 0 0,-6-5 0 0,-11-5 0 16,11 10 0-16,-11-10 0 0,12 10 0 0,-12-10 0 16,11 5 0-16,-11-5 0 0,0 0 0 0,11 10 0 15,-11-10 0-15,0 0 0 0,0 0 0 0,0 0 0 16,12 5 0-16,-12-5 0 0,0 0 0 0,0 0 0 15,0 0 0-15,0 0 0 0,0 0 12 0,11 5-3 16,-11-5-1-16,0 0 0 0,0 0-8 0,0 0 0 0,0 0 0 0,0 0 0 16,0 0 0-16,0 0 8 15,0 0-8-15,0 0 8 0,0 0 0 0,0 0 0 16,0 0 0-16,0 0 0 0,0 0-8 0,0 0 0 0,0 0 0 0,0 0 0 0,0 0 0 0,0 0 0 16,0 0 0-16,0 0 0 15,0 0 0-15,0 0 0 0,0 0 0 0,0 0 0 16,0 0 0-16,0 0 0 15,0 0 0-15,0 0 0 0,0 0 0 0,0 0 0 0,0 0 0 0,0 0 0 16,0 0 0-16,0 0 0 0,0 0 0 0,0 0 0 16,0 0 0-16,0 0 0 0,0 0 0 0,0 0 0 15,0 0 0-15,0 0 0 0,0 0 0 0,0 0 0 16,0 0 0-16,0 0 0 0,0 0 0 0,0 0 0 16,0 0 0-16,0 0 0 0,0 0 0 0,0 0 0 15,0 0 0-15,0 0 0 0,0 0 0 0,0 0 0 16,0 0 0-16,0 0 0 0,0 0 0 0,6-5 0 15,-6 5 0-15,0 0 0 0,0 0 0 0,0 0 0 0,0 0 0 0,0 0 0 16,0 0 0-16,11-5 0 16,-11 5 0-16,0 0 0 0,0 0 0 0,0 0 0 15,0 0 0-15,6-5 0 0,-6 5 0 0,0 0 0 0,0 0 0 16,5-10 0-16,-5 10 0 0,0 0 0 0,0 0 0 16,0 0 0-16,0 0 0 0,0 0 0 0,0 0 0 0,0 0 0 15,0 0 0-15,0 0 0 0,12-10 0 0,-12 10 0 16,0 0 0-16,0 0 0 0,0 0 0 0,0 0 0 15,0 0 0-15,0 0 0 0,5-10 0 0,-5 10 0 16,0 0 0-16,0 0 0 0,0 0 0 0,0-5 0 16,6-5 0-16,-6 10 0 0,0 0-10 0,0 0 10 15,6-10 0-15,-6 10-9 0,5-15 9 0,-5 15 0 0,0-5 0 0,0 5 0 16,6-10 0-16,-6 10 0 0,0-10 0 0,0 10 0 16,6-10 0-16,-1 5 0 15,1-5 0-15,-6 10 0 0,0-10 0 0,6 0 0 0,-1-6 0 0,1 6 0 16,-12-5 0-16,12 0 0 0,-1 5 0 0,7-5 0 15,-12 0 0-15,5-5-10 0,1 5 10 0,0-5 0 16,-1 0 0-16,7-6-8 0,-7 1 8 0,1 0 0 16,5-5 0-16,1 0 0 0,-1 0 0 0,0-11 0 0,1 1 0 0,-1 0 0 15,6-5 0-15,0 0 0 16,0-6 0-16,0 1 0 0,11 0 0 0,0-6 0 16,1 1 0-16,-1-5 0 0,6-1 0 0,5 1 0 15,1-5 0-15,-6-1 0 0,6-4 0 0,-1 0 0 16,1-1 0-16,-1 6 0 0,1 0 0 0,-6-1 0 15,5 6 0-15,1-5 0 0,-6-1 0 0,-6-4 0 0,6 5 0 16,-6-11 0-16,6 6 0 0,0-6 0 16,0 6 0-16,-6-5 0 0,6 4 0 0,0 1 0 15,0-1 0-15,0-4 0 0,0 0 0 0,6 4 0 16,-1-9 0-16,7-1 0 0,-7 1 0 0,6-1 0 0,1 1 0 16,5 0 0-16,-6 4 0 0,0 1 0 0,6-6 0 0,-6 6 0 15,6-5 0-15,-6 9 0 0,1 1 0 0,-1-1 0 0,-6 6 0 16,-5 5 0-16,-5-1 0 0,-1 11 0 0,6-10 0 0,0 10 0 15,-6-1 0-15,6 1 0 16,-11-5 0-16,5 4-10 0,0 1 10 0,0 5 0 16,-5-5 10-16,0-6-10 0,-1-4 0 0,-5 5 0 15,6 4 0-15,-6-4 0 0,0 5 0 0,5 0 0 16,-5 9 0-16,0-9 0 0,6 5 0 0,-6-5 0 16,6 4 0-16,-1 1 0 0,-5-5-13 0,11 5 4 15,-5-1 1-15,5 1 0 0,1 5-6 0,-7 5-1 16,1-6 0-16,-1 11 0 0,7-5 15 0,-7 5-11 15,1 5 11-15,-6 5-10 0,6 5 10 0,-6 0 0 0,-6 4 0 0,-5 1-8 16,-6 10-4-16,11-10-1 0,0 5 0 0,-5 0 0 16,-6 5 13-16,0 0 0 0,0 0 0 0,0 0 0 15,0 0 8-15,11 10-8 0,-5 0 12 0,-1 6-12 16,-5-16 0-16,12 10 0 0,-12-10-12 0,5 15 3 16,1 0 9-16,-6-15 0 0,6 10 0 0,-1 0 0 15,1 0 0-15,-6 0 9 0,0-10-9 0,11 15 10 16,-11-15-10-16,6 10 0 0,0 0 0 0,-1 0 0 15,1 5 0-15,-6-5 0 0,6 0 0 0,5 5 0 16,-5 1 0-16,-1-1 0 0,1 0 0 0,0 0 0 16,-6 5 0-16,11-5 0 0,-6 5 0 0,1-5 12 0,-6 10-12 0,6-5 0 15,-1-4 0-15,1 4 0 16,5-5 0-16,-5 0 0 0,-6 0-14 0,6 5 5 16,5-5 9-16,-5 5 0 0,-1 0 0 0,1 0 0 0,0 6 0 0,5-1 0 15,-5 5 0-15,-1 0 0 0,7 0 0 0,-7 0 0 16,7 0 0-16,-1 11 0 0,0 4 0 0,-5-5 0 15,5 5 0-15,0 11 0 0,1-1 8 0,-1 10 1 0,0-9 0 0,-5 4 0 16,0 5-9-16,-1 6 0 16,-5 4 0-16,0 6 0 0,0 4 0 0,-5 16-12 15,-1-6 2-15,0 11 1 0,-11-6 9 0,6 6 0 16,-6 4 0-16,-5 6 0 0,5 5 0 0,0-1 0 16,-6-4 0-16,6-1 0 0,-6-4 0 0,1 0 9 15,-1-6-1-15,6 1-8 0,-5-6 0 0,5 1 0 0,0-6-10 0,-6-4 10 16,6-1 0-16,0 1 12 0,6-1 0 0,-6 6 0 15,5 4-12-15,-4 1 0 0,-1 5 0 0,0-1 0 16,5-4 0-16,-5-1 0 0,-5 6 0 0,5 4 0 16,5-4 0-16,-10-1 12 0,5 6-2 0,0-10 0 15,0-6-10-15,6-4 0 0,-6-6 0 0,0-4-11 16,5-6 22-16,-5 0 4 0,12 1 1 0,-7-6 0 16,1-10-16-16,5 1 0 0,1-11 0 0,-1 0 0 15,0 1 0-15,1-11 0 0,-1 0 0 0,6-5 0 0,0-5 0 0,-6 1-10 16,1 4 2-16,5-10 0 15,-6 0 19-15,1 0 4 0,5 0 1 0,-6-5 0 16,0 5-16-16,6-4 11 0,-5-1-11 0,5 5 10 16,-12-5-1-16,12 0 0 0,-5 0 0 0,-7 0 0 15,7 0-9-15,5 0 8 0,-6-4-8 0,6-1 8 16,-6-5-8-16,6 0 0 0,0 5 0 0,0-5 8 16,0-5-8-16,0-5 8 0,0 10-8 0,0-10 8 15,0 0-8-15,0 0 0 0,0 0 0 0,0 0 0 0,0 0 0 0,0 0 12 16,0 10-2-16,0-10 0 0,0 0-10 0,0 0-11 15,0 0 3-15,0 0 0 0,0 0 18 0,0 0 4 16,0 0 1-16,0 0 0 0,0 0-15 0,0 0 11 16,0 0-11-16,0 0 10 0,0 0-10 0,0 0 0 15,0 0 0-15,0 0 0 0,0 0 0 0,0 0 0 16,0 0 0-16,0 0 0 0,0 0 0 0,0 0 0 0,0 0 0 0,0 0 0 16,0 0 0-16,0 0 0 15,0 0 0-15,0 0 0 0,-11-5 0 0,5 10 0 16,6-5 0-16,-11-5 0 0,11 5 0 0,-11 0 0 15,-1 0 9-15,1-5-9 0,0 5 12 0,-1 0-3 0,1 0 0 16,0 0 0-16,-6 0-9 0,0 0-11 16,0 0 3-16,0 0 0 0,-6 0 8 0,6 0 9 0,-5 5-1 0,-1 0-8 15,-5-5 0-15,5 0-14 0,1 5 1 0,-1 0 0 16,-11-5 13-16,0 0 0 0,0 5-10 0,-5 0 10 16,5 0 8-16,-6-5 7 0,1 0 1 0,-1 0 0 15,-5 5-16-15,5 0 0 0,1-5 0 0,-1 5 0 16,-5 0 0-16,-6 0 0 0,6 5 0 0,-12-5 0 15,0 5 0-15,1 6 0 0,-6-1 0 0,5 0 0 16,-5 0-9-16,0 0-5 0,-6 5-1 0,6 0 0 16,-1 0 25-16,-4 5 5 0,-1-5 1 0,-6 1 0 15,1 4-16-15,-12 0 0 0,0 0 0 0,0 0 0 0,0 0 0 0,0 5 0 0,-5-5 0 0,5 1 0 32,-5-1 0-32,-6 5 0 0,-12-5 0 0,6 5 0 15,0-5-15-15,1 6-2 0,-1-1-1 0,6 0 0 0,0 0 30 0,-6 5 5 16,-6 0 2-16,7 1 0 0,-1 4-19 15,0 0 0-15,0-5 0 0,6 5 0 0,-6-4 0 0,6-1 0 16,0-5 0-16,0 10 0 0,0-5 0 0,-1-4 0 16,7-1 0-16,0-5 0 0,5 5 0 0,0 0 0 15,6-5 0-15,-1-5 0 0,-4 1 0 0,4 4 0 16,1-5 0-16,0 0 0 0,-6 0 0 0,6 5-16 16,6 0 4-16,-7 0 0 0,13 1 12 0,-7-1 16 0,1 0-3 0,-1 5-1 15,6 5-12-15,0 0 0 16,0-5 0-16,1 1 0 0,-1 4 0 0,5 0 0 15,1-5 0-15,6 0 0 0,5-5 0 0,0 6 0 0,0-6 0 0,6-5 0 16,0 5 0-16,-1-5 0 0,7-5 0 0,-1 5 0 16,0-5 0-16,1 0 0 0,-6 1 0 0,5-6 0 0,0 5 0 0,7 0 0 15,-1-5 0-15,0 5 0 16,-6-5 0-16,6 5 0 0,0-5 0 0,6 0 0 16,-6 0 0-16,0 5 0 0,6-5 0 0,0 0 0 15,-1 0 0-15,7 1 0 0,-1-1 0 0,0-5 0 16,6 5-13-16,-5-5-6 0,5 0-1 0,0 5 0 15,-6-5 20-15,12 0 0 0,-6 0 0 0,6 0 0 16,-6-5-13-16,5 5 1 0,1-5 0 0,-6 0 0 16,6 5 12-16,-6-5 0 0,11 5 0 0,-11-5 0 15,6 0 0-15,0-5 0 0,-1 5 0 0,1 0 0 16,0-5 0-16,-1 5 0 0,-5 0 0 0,6 5 0 16,-6-5 0-16,6 0 0 0,-6 0 0 0,0 0 0 15,6 0 0-15,-1 0 0 0,-5-5 0 0,6 5 0 0,0 0 0 0,-1 0 0 16,1 0 0-16,5 0 0 0,-5 0 0 0,5 0 0 15,-5 5 0-15,5-5 0 0,6 0-13 0,0 0 3 16,0 0 1-16,0 0 0 0,-17 0 9 0,17 0 0 16,-17-5 0-16,17 5-8 0,0 0 8 0,-16 0 0 15,-1 0 0-15,5 5 0 0,12-5 0 0,0 0 0 16,-17-5 0-16,6 5 0 0,-6-5 0 0,6 0 0 16,-1 5 0-16,7 0 0 0,-7 0 0 0,12 0 0 0,-11 0 0 0,0 0 0 0,-1 0 0 15,1 0 0 1,0 0 0-16,11 0 0 0,-6 0 0 0,-5 5 0 15,0-5 0-15,5 5-8 0,-5 0 8 0,11-5 0 16,-12 5 0-16,12-5 0 0,-5 5 0 0,-7-5 0 16,7 5 0-16,-7 0 0 0,1-5 0 0,0 5 0 0,11-5 0 0,0 0 0 15,-6 0 0-15,6 0 0 0,-11 0 0 0,11 0 0 16,-12 5 0-16,7-5 0 0,5 0 0 0,0 0 0 16,-11 5 0-16,11-5 0 0,-12 5 0 0,12-5 0 15,-5 5 0-15,5-5 0 0,0 0 0 0,-12 5 0 16,12-5 0-16,-11 0 0 0,11 0 0 0,-6 0 0 15,6 0 0-15,0 0 0 0,0 0 0 0,-11 5 0 16,0-10 0-16,11 5 0 0,0 0 0 0,0 0 0 16,0 0 0-16,0 0 0 0,0 0 0 0,0 0 0 15,0 0 0-15,0 0 0 0,0 0 0 0,0 0 0 16,0 0 0-16,0 0 0 0,0 0 0 0,0 0 0 16,0 0 0-16,0 0 0 0,0 0 0 0,0 0 0 15,0 0 0-15,0 0 0 0,0 0 0 0,0 0 0 16,0 0 0-16,0 0 0 0,0 0 0 0,0 0 0 0,0 0 0 0,0 0 9 15,0 0-9-15,0 0 0 0,0 0 9 0,0 0-9 16,0 0 0-16,0 0 9 0,0 0-9 16,0 0 0-16,0 0 0 0,0 0 0 0,0 0 0 0,0 0 0 15,17 0 0-15,-6 0 0 0,-11 0 0 0,11-5 0 16,-11 5 0-16,0 0 0 0,0 0 0 0,17 0 0 16,-5 0 0-16,-12 0 0 0,0 0 0 0,16 5 0 15,-16-5 0-15,12 0 0 0,-12 0 0 0,0 0 0 16,0 0 0-16,17 0 0 0,0 0 0 0,-17 0 0 0,0 0 0 0,11 0 0 15,-11 0 0-15,17 0 0 16,-6 0 0-16,-11 0 8 0,0 0-8 0,17 0 0 16,-5-5 0-16,-12 5 8 0,11 0-8 0,6-5 0 15,-17 5 0-15,11 0 0 0,-11 0 9 0,11 0-9 0,-11 0 10 0,12 0-10 16,-1 0 0-16,-11 0 0 0,0 0 0 16,0 0 0-16,17 0 0 0,-17 0 0 0,11 0 0 0,-11 0 0 15,0 0 0-15,17 0 0 0,-5 0 0 0,5 0 0 16,-17 0 0-16,0 0 0 0,11 0 0 0,0 0 0 15,6 0 0-15,-5 0 0 0,-12 0 0 0,16 5 0 16,-4-5 0-16,5 5 0 0,-17-5 0 0,17 0 0 16,-6 5 0-16,6-5 0 0,0 5 0 0,0-5 0 15,0 0 0-15,0 5 0 0,0-5 0 0,0 5 0 16,0-5 0-16,0 0 0 0,0 0 0 0,0 0 0 16,5 0 0-16,1 0 0 0,0 0 0 0,-1 0 0 15,-5 0 0-15,6 0 0 0,-6 0 0 0,5 0 0 16,1 0 0-16,0 0 0 0,-1 0 0 0,-5 0 0 15,6 0 0-15,-6 0 0 0,5 0 0 0,1 0 0 0,-6 0 0 16,6 0 0-16,-1 0 0 0,-5 0 0 0,6 0 0 0,-6 0 0 16,0 0 8-16,5 0-8 0,1-5 0 0,-6 5 9 15,0-5-9-15,0 5 8 0,0 0-8 0,5-5 10 16,-5 0-10-16,0 5 10 0,0 0-10 0,-5-5 0 16,-1 0 0-16,0 5 8 0,-11 0-8 0,17-5 0 0,-5 5 0 0,-12 0 0 15,0 0 10-15,17 0 6 16,-6-5 2-16,-11 5 0 0,0 0-18 0,11 0 0 15,-11 0 0-15,17 0 0 0,-6-5 0 0,-11 5 0 16,0 0 0-16,0 0 0 0,12 0 0 0,-12 0 0 16,0 0 0-16,0 0 0 0,0 0 0 0,5-5 0 0,-5 5 0 0,0 0 0 15,0 0 0-15,0 0 0 0,0 0 0 0,0 0 0 16,0 0 0-16,12-10 0 0,-12 10 0 0,0 0 0 16,0 0 0-16,11-5 13 0,-11 5-4 0,0 0-1 15,0 0-8-15,0 0-11 0,11-5 3 0,-11 5 0 0,0 0 8 0,0 0 0 16,0 0 0-16,0 0 0 15,0 0 0-15,12-5 0 0,-12 5 0 0,0 0 0 16,0 0 0-16,5-5 11 0,-5 5-1 0,0 0 0 16,0 0-10-16,0 0 0 0,0 0 0 0,0 0 0 15,0 0 0-15,12-5 0 0,-12 5 0 0,0 0 0 16,0 0 0-16,0 0 0 0,11-5 0 0,-11 5 0 16,0 0 0-16,0 0 0 0,0 0 0 0,0 0 0 15,0 0 0-15,0 0 0 0,11-5 0 0,-11 5 0 16,0 0 0-16,0 0 0 0,6-5 0 0,-6 5 0 15,0 0 0-15,17-5 0 0,-6 0 0 0,0 5 0 0,1 0-11 0,-1-5 3 16,6 5 0-16,-6 0 0 0,1 0 8 0,-1 0 0 16,6 0 0-16,-6 0 0 0,6-5 0 0,0 5 11 15,0 0-3-15,0-5 0 0,0 0-8 0,0 5-11 16,6 0 3-16,-6-5 0 0,5 5 8 0,1-5 11 16,0 5-3-16,5 0 0 0,0 0-8 0,0 0 0 15,1-5 0-15,5 5 0 0,-12 5 0 0,12-5 0 16,11 0 0-16,-5 5 0 0,0-5 0 0,-1 5-12 15,6-5 2-15,-5 0 1 0,5 10 9 0,0-10 16 16,1 5-4-16,-7-5-1 0,7 0-11 0,4 0 0 16,1 5 0-16,0 0 0 0,0-5-14 0,0 5 5 15,6-5 1-15,-1 0 0 0,1 5 8 0,-6 0 0 16,5 0 0-16,1-5 0 0,-1 5 0 0,-5 0 0 0,6 0 0 0,-6 0 8 16,5 0-8-16,1 5 0 0,-1-5 0 0,1 5 0 15,-1 0 0-15,7-5 0 0,4 5 0 0,1-5 0 16,0 0 0-16,0 0 0 0,6-5 0 0,-12 5 0 15,6 0 0-15,0 5 0 0,-1-5 0 0,7 0 0 16,-1 1 0-16,1 4 0 0,-1 0 0 0,1-5 0 16,5 0 0-16,0 5 0 0,-5 0 0 0,5-5 0 15,-5 5 0-15,5 0 0 0,6 0 0 0,5 0 0 16,1-5 0-16,5 0 0 0,0 0 0 0,6 0 0 16,-6 10 0-16,0-10 0 0,11-5 0 0,1 0 0 15,5 0 0-15,0 0 0 0,-5 5 0 0,5-5 0 16,-6 10 0-16,1-10 0 0,5 5 0 0,5 0 0 15,1 0 0-15,0 5 0 0,-12 6 0 0,6-6 0 0,-5 5 0 0,-1 0 0 16,1-5 0-16,-6 10 0 0,5 0 0 0,-5 5 0 0,5 0 0 0,-5 0 0 16,-11 1 0-16,5-1 0 15,0 0 0-15,6 0 0 0,-6 0 0 0,6 0 0 16,-1 5-8-16,1-4 8 0,0 4 0 0,-6-5 12 16,0-5 0-16,6 0-1 0,-6 5-11 0,6 0-14 15,-6-10 3-15,6 6 1 0,-6-6 10 0,-11 5 14 16,5-5-3-16,-10 5-1 0,-1 0-10 0,0 0-14 15,0 5 3-15,-5-5 1 0,-6 0 10 0,-6 1 0 16,0-6 0-16,-5 5 0 0,-1 0 11 0,-5 0-3 16,0-5 0-16,-6 0 0 0,0 0-8 0,1 0 0 15,-1 0 0-15,0 0 0 0,-5 1 0 0,-6 4 0 16,5-5 0-16,1 0 0 0,-6-5 0 0,0 0 0 0,0 5 0 0,0-5 0 16,-1 0 0-16,-4 5 0 0,5-5 0 0,-6-5 0 15,0 5 0-15,1 0 0 0,-7-5 0 0,1 0 0 16,-1 0 0-16,-5 1 0 0,0-1 0 0,0-5 0 15,-5 5 0-15,-1 0 0 0,-11-5 0 0,0 0 0 16,0 0 0-16,17 0 0 0,-17 0 0 0,0 0 0 16,0 0 0-16,11 0 0 0,-11 0 9 0,0 0-9 15,12 0 0-15,-12 0 0 0,0 0 0 0,16-5 8 16,-4 5-8-16,-12 0 0 0,0 0 0 0,0 0 0 16,11-5 0-16,-11 5 0 0,0 0 0 0,0 0 0 15,0 0 0-15,0 0 0 0,0 0 0 0,0 0 0 16,0 0 0-16,17-5 0 0,-17 5 0 0,0 0 0 15,0 0 0-15,0 0 0 0,0 0 0 0,6-6 0 16,-6 6 0-16,0 0 0 0,0 0 0 0,0 0 0 16,17-5 0-16,-17 5 0 0,0 0 0 0,0 0 0 0,5-10 0 0,-5 10 0 15,0 0 0-15,0 0 0 0,12-5 0 0,-7-5 0 16,-5 10 0-16,12-10 0 0,-12 0 0 0,0 10 8 16,5-10-8-16,-5 10 8 0,0-10-8 0,6 5 8 15,0-10-8-15,-1 10 8 0,-5-5-8 0,6 0 0 16,0 0 0-16,-6-5 0 0,11 0 0 0,-5 0 0 15,-1 5 0-15,1-11 0 0,-1 1 0 0,12 0 0 0,-5-10 0 0,-1 0 0 16,0 0 10-16,6 0-2 16,-5 4-8-16,5 1 12 0,0-5-2 0,5 0-1 0,1 0 0 0,-1 0 0 15,7-6-1-15,-1 6-8 16,-5-5 12-16,11 5-4 0,5-5-8 0,1 0 12 0,-1-6-12 16,7 1 12-16,4-5 2 0,7 0 1 0,-6-1 0 0,5-9 0 15,1 0-15-15,-6-1 0 0,5-4 0 0,1 5 0 16,0 0 0-16,5-6 0 0,6 6 0 0,0-5 0 15,-6-1-15-15,11 1 4 0,1-5 1 0,-1-1 0 16,6 6 18-16,-11-5 4 0,6-6 1 0,-1 6 0 16,1-6-13-16,-6 6 0 0,5 5 0 0,1-6 0 15,-1 6-20-15,1-5 0 0,-1 4 0 0,1-4 0 16,-6 0 6-16,0-1 1 0,0-9 0 0,-6 5 0 16,6-6 13-16,-6 11 0 0,-6-6 0 0,7 6 0 0,4 0 0 0,-4-1 16 15,-1 1-3-15,-6 10-1 16,1-6-12-16,0 1-15 0,-1 5 3 0,-5-1 1 15,-6 6 11-15,6 0 0 0,6 0 0 0,-1-1 0 0,-5 6 0 0,0 0 0 0,6 5 0 0,5-1 0 32,6 1 11-32,-6 5 1 0,-6-5 0 0,1 10 0 0,11-5-12 0,-12 4 0 15,-5-4 0-15,-5 10 0 0,-1 0 0 0,0-5 0 0,-11 0 0 0,0 4 0 16,-6 1 0-16,0 0-17 16,6 5 4-16,-5-5 1 0,-12 0 12 0,5 5 0 15,1 0 0-15,-6-1 0 0,11 1 0 0,-17 10 0 16,6-5 0-16,6 5 0 0,0-5 0 0,-1 5 0 0,-10 0 0 15,-1 5 0-15,-5-5 0 0,5 5 0 16,0 0 0-16,6 5 10 0,-6-5-10 0,6 5 0 16,-5 0-10-16,-12 0 10 0,0 0 0 0,0 0 0 15,17-5-8-15,-6 0 8 0,-11 5 0 0,0 0-12 16,0 0 12-16,11 0-12 0,-5-5 12 0,-6 5 0 0,0 0 0 0,0 0-9 16,17-5 9-16,-17 5 0 0,0 0 0 0,0 0 0 15,11 0 0-15,-11 0-10 0,0 0 10 0,0 0-10 16,0 0 10-16,0 0-10 0,0 0 10 0,0 0-10 15,-11 0 10-15,11 0 0 0,0 0 0 0,0 0 0 16,0 0 0-16,0 0 0 0,0 0 0 0,0 0-8 16,0 0 8-16,0 0 0 0,0 0 0 0,0 0 0 15,0 0 0-15,0 0 0 0,0 0 0 0,0 0 0 16,0 0 0-16,0 0 0 0,0 0 0 0,0 0-8 0,-17 5 8 0,17-5 0 0,0 0 0 0,0 0 0 31,0 0 0-31,6 15 0 0,5 0 0 0,0-5 0 16,1 5 0-16,5-5 0 0,-6 5 0 0,0-5 0 15,12 5 0-15,-6-5 0 0,0 5 0 0,0 1 0 16,11 4 0-16,0 0 0 0,-5 0 8 0,-1 0-8 0,1 0 0 0,0 5 0 0,5-5 0 0,0 5 8 31,-5 1-8-31,5-1 0 0,0 0 0 0,12 5 0 0,-6 0 0 0,6 5 0 16,-7-4 0-16,7 4 8 0,5 0-8 0,1 0 0 16,4 0 0-16,-4 5 0 0,5 1 0 0,-6-1 0 15,6 5 0-15,-6 5 0 0,6 1 0 0,-6-6 0 0,0 5 0 0,1-5 0 16,-1 1 0-16,-6-1 0 15,7-5 0-15,-1-5 0 0,0 11 0 0,6-6 0 16,-6 0 0-16,1-5 0 0,4 5 0 0,-4-4 0 0,5 4 0 0,-6 5 8 0,6-5-8 0,0 6 0 31,-6 4 0-31,6-5 0 0,-12 0 0 0,7 6 0 16,-7-6 0-16,1 5 0 0,-6 0 0 0,0-4 0 16,0-6 0-16,0 5 0 0,5 0 0 0,-5-4 0 0,-6-1 0 0,6 0 0 15,0 0 0-15,0 5 0 0,0-4 0 0,0-1 0 16,0 0 0-16,5-5 0 0,-10 0 0 0,5 1 8 15,-6 4-8-15,0-5 0 0,6-5 0 16,-6 0 0-16,1 6 0 0,-1-11 8 0,0 5-8 0,-5-5 0 16,0 0 8-16,-1-5-8 0,-5 5 10 0,6 1-10 15,-1-6 12-15,-5 5-4 0,0-5-8 0,0 0 12 16,0 0-12-16,-5 0 0 0,5-5 8 0,-6 5-8 16,0-5 0-16,0 1 0 0,6-1 8 0,-5-5-8 0,-7 0 0 0,7 0 0 15,-7 0 0-15,7 0 0 16,-7 0 0-16,7-5 8 0,-7 10-8 0,7-10 0 15,-1 5 0-15,0 0 0 0,-11-10 0 0,12 5 0 0,-1 0 0 0,0 5 8 16,0-5-8-16,-11-5 0 16,12 5 0-16,-1 0 0 0,-11-5 0 0,0 0 0 0,0 0 0 0,0 0 8 15,11 0-8-15,1 0 0 0,-12 0 0 0,0 0 9 16,17 0-9-16,-17 0 8 16,0 0-8-16,0 0 0 0,0 0 9 0,11-5-9 0,6 0 8 0,-6 5-8 0,-11 0 10 0,0 0-10 15,6-10 0-15,-6 10 8 16,0 0-8-16,0 0 0 0,0 0 0 0,0 0 0 15,11-10 0-15,-11 10 0 0,0 0 0 0,0 0 0 16,12-10 0-16,-12 10 0 0,0 0 0 0,5-10 8 16,1-5-8-16,0 5 0 0,-1-5 0 0,1 0 0 15,-6-5 8-15,5 5-8 0,7-11 0 0,-7 1 9 16,-5 0-9-16,6-5 8 0,0-5-8 0,-1-5 0 0,-5 4 0 0,6-9 8 16,0 5-8-16,5-5 0 0,-5-11 0 0,-1 6 0 15,7-5 0-15,-7 0 0 0,1-6 0 0,0 1 0 16,5 0 0-16,-5-6 0 0,5 1 0 0,-5 0 0 15,-1-6 0-15,7-4 0 0,-7-6 0 0,6 1 0 0,-5-6 0 0,11 1 0 0,-6 0 0 16,6-1 0-16,-5 1 0 0,5-6-9 0,-6 1 9 16,6-6 0-16,-6-4 0 0,6-1 0 15,-5 0 0-15,4 6 0 16,1-6-8-16,0 1 8 0,0 9-12 0,-5-9 12 16,5-1 0-16,0-4 0 0,-6 4 10 0,6 6-2 15,0-1-8-15,0 6-12 0,-6-11 4 0,6 11 0 16,0-6 8-16,0-4 9 0,6-6-1 0,-6 6-8 15,0-1 0-15,5 0-9 0,7 1-1 0,-1-1 0 16,-6-9 18-16,12 4 3 0,-5-4 1 0,10-1 0 16,-5 0-25-16,0 6-5 0,0-1-1 0,-6 1 0 15,6-6 28-15,-6 6 6 0,6-1 1 0,-5 0 0 0,-1 6-28 0,0 4-4 16,-5 1-2-16,5 4 0 0,-5-4 18 0,-1 4 0 16,7-4 0-16,-7 4 0 0,1 6 0 0,0 4 0 15,-6 1 0-15,5 10 0 0,-11-1-11 0,6 1 11 16,0 10-10-16,0-11 10 0,-5 6-19 0,-1-6 3 15,-5 6 0-15,5 5 0 0,-5-1 7 0,-1 1 9 16,1 5-13-16,0 5 5 0,-6 4 8 0,0 6 0 16,0 0-9-16,0 5 9 0,0-1 0 0,-6 6 0 15,6-5 0-15,-6 10 0 0,6 0 0 0,-5 5 0 16,-1-5 0-16,-5 4 0 0,5 1 0 0,-5 10 0 16,5-5 0-16,-5 5 0 0,5-5 0 0,-5 5 0 15,-1 5-9-15,-5 0 9 0,0 0 0 0,1 5-10 0,-1 5 10 0,-6 0-8 16,6 0 8-16,-11-5 0 0,-1 5-9 0,-5 0 9 0,-11 10 0 0,6-5-9 15,-12 0 9-15,0 5 0 0,-6 0 0 0,-5 11 0 16,6-1 0-16,-12 5 0 16,0 0 0-16,0 0 0 0,-6 0 0 0,-5 11 0 15,0-1 0-15,-6 5 0 0,-5 0 12 0,-1 6-3 16,-5-1-9-16,6 0 0 0,-1-5 0 0,1 1 0 16,-1-1 0-16,-5 5 0 0,-6-5 0 0,6 6 0 15,-11-6 0-15,5 10-11 0,0-5 3 0,0 11 0 0,0-1 8 0,-5 10 12 16,0-4-2-16,-7 9-1 0,-4 1-9 0,-1-1 0 0,11 0 0 0,-5 1 0 31,6-11-11-31,-6 6 3 0,-6-1 0 0,0 0 0 16,0 6 8-16,-5-1 11 0,11 6-3 0,0 9 0 15,0-4-8-15,-12-1 0 0,-5 11 0 0,6-1 0 16,11 1 0-16,0 4 0 0,-12 11 0 0,1-1 0 16,5 6 0-16,-11-6 0 0,-6 1 0 0,0-5 0 0,12 9 0 0,-6-4 0 15,0-1 0-15,-12 6 8 0,1-5-8 0,0-6 0 16,16 1 0-16,-5-11 0 0,0 11 0 0,-6-6 0 15,6-4 0-15,6-1 0 0,-1 1 0 0,12-11 0 16,12-4 0-16,-1-6 0 0,-6 1 0 0,7-11 0 16,4 5 0-16,1-9 0 0,0-1 0 0,0 5 0 15,5 6 0-15,1-6 0 0,5-5 0 0,0-4 0 16,0-1 0-16,1-5 0 0,-1 6 0 0,0-6 0 0,0 0 0 0,12-5 0 16,-1 1 0-16,1-1 0 0,5 0 0 0,5 0 0 15,-4-4 0-15,4-1 0 16,-4 0 0-16,4 5 8 0,-5 1-8 0,12-6 0 15,-1-5 0-15,1 5-11 0,-1-5 11 0,6 6 0 0,0-6 0 0,6-5 0 16,0 0 0-16,5 0 0 0,1-5 0 0,5-4 0 16,0 4 0-16,6-10 0 0,-6 5 0 0,5-10 0 15,1 5 0-15,6-5 0 0,-1-5 0 0,0 5 0 16,-5-5 0-16,11 5 0 0,-6 0 0 0,1-5 0 16,-1 0 0-16,6 0 0 0,-5 5 0 0,-1-10 0 15,12 5 0-15,-6 0 0 0,-6-5 0 0,12 5 0 16,-1-5 0-16,1 5 0 0,0-5 0 0,-6 0 0 15,6 0 0-15,-1 0 0 0,1 0 0 0,5 0 0 16,-5 0 0-16,0 0 0 0,-1 0 0 0,12 0 0 16,-5-5 0-16,5 5 0 0,-12 0 0 0,7-5 0 15,-1-5 0-15,6 10 0 0,0 0 0 0,-11 0 8 0,5-5-8 0,-5 0 0 16,11 5 0-16,0 0 0 0,-6-5 0 0,6 5 0 16,-6-5 0-16,6 5 0 0,0 0 0 0,-5-5 0 15,5 5 8-15,-6-10-8 0,6 10 0 0,0 0 0 16,-11-5 0-16,11 5 8 0,0-10-8 0,0 10 8 15,-6-15-8-15,6 5 8 0,0-5-8 0,6 5 0 16,-6 0 0-16,6-5 0 0,-1 0 0 0,6-5 9 16,1 4-9-16,-7-4 0 0,7 5 8 0,5-10-8 0,0 5 0 0,-6-5 0 15,12 0 12-15,-6 0-4 16,5-1 0-16,1-4-8 0,-1-5 0 0,1 0 0 16,5 0 0-16,1-6 0 0,-1-4 13 0,6 0-4 15,0 0-1-15,0-6 0 0,0 1 0 0,0-5-8 16,0 0 12-16,-1-6-4 0,7-9 8 0,-12 0 2 15,6-6 0-15,0 1 0 0,-6-1-18 0,1 1 0 0,-1 0 0 0,0 4 0 16,-5-4 0-16,5-1 0 0,0 1 0 0,-5 0 10 16,0-6 0-16,-1 1 0 0,7-1 0 0,-7 6 0 15,1-6-10-15,-1 6 8 0,7 0-8 0,-7-6 8 16,1 6-8-16,0-6 0 0,-6 1 0 0,0-6 8 16,5 6-8-16,-5-5 0 0,-6-1 0 0,1 1 0 15,5 4 0-15,-6 1 0 0,0-6 0 0,6 6 0 16,-5-6 0-16,-1 1 0 0,-5-6 0 0,-1 1 0 15,1 9 0-15,-6 1-9 0,0 0 9 0,0 4 0 16,0 1 0-16,-6-1 0 0,1 1 0 0,-1-10 0 0,0 4 0 0,1 1 0 16,-1-1 0-16,-5 1 0 15,5 9 0-15,0-4 0 0,1 5 0 0,-1-1 0 16,-5 6-9-16,5 0 9 0,-5-6 0 0,-1 1-9 16,1 4 9-16,0-4 0 0,5 5 0 0,-5-1 0 0,5 1 0 15,-5 5 0-15,5-6 0 0,-5 6-8 0,5 0 0 0,-5-1 0 16,0-4 0-16,-1 5 0 0,12 4 8 0,-5-4 12 15,-7 0-2-15,7 4-1 0,5-4-9 0,-6 5 0 16,0 5 0-16,1 4 0 0,-1 1 0 0,6 5 0 16,-6 0 0-16,6 4 8 0,-5 1-8 0,5 0 0 15,0 0 0-15,5 5 0 0,-5 0 0 0,6-1 0 16,0-4 0-16,-1 10 0 0,1 0-9 0,0-5 9 16,-6 0 0-16,5 4 0 0,1 1 0 0,0 5-8 0,-1-5 8 0,-5 0 0 15,6 5 0-15,-6 0 0 0,6 0 0 0,-6 5 9 16,5-1-9-16,-5 1 0 0,6 0 0 0,0 0-11 15,-6 0 11-15,5 5 0 0,1 0 0 0,-6 0 0 16,6 0 0-16,-6 10 0 0,5-15 0 0,1 5-8 16,-6 10 8-16,6-10 0 0,-6 10 0 0,0 0-8 15,0 0 8-15,11-5 0 0,-11 5 0 0,0-10 0 16,6 0 0-16,-6 10 0 0,0 0 0 0,0 0 0 0,0 0 0 0,0 0 0 16,0 0 0-16,0 0 0 15,0 0 0-15,0 0 0 0,0 0 0 0,0 0 0 16,0 0 0-16,0 0-8 0,0 0 8 0,0 0 0 15,0 0 0-15,0 0 0 0,0 0 0 0,0 0 0 16,0 0 0-16,11-5 0 0,0 0 0 0,-11 5 0 16,0 0 0-16,0 0 0 0,6-5 0 0,-6 5 0 15,11-6 0-15,-11 6 0 0,0 0 0 0,6-5 0 0,5-5 0 0,-11 10 0 16,0 0 0-16,11 0 0 0,1-5 0 0,-12 5 0 16,11 0 0-16,-11 0 0 0,11-5 0 0,6 5 0 15,-5 0 0-15,-1 0-8 0,0 0 8 0,6 0 0 16,-6 0 0-16,6 0 0 0,0 5 0 0,6-5 0 15,-6 5 0-15,6-5 0 0,5 5 0 0,-5-5 0 16,10-5 0-16,1 10-8 0,0 0 8 0,6-5 0 16,0-5 0-16,-1 5 0 0,12 5 0 0,-6-5 0 0,0 0 0 0,1 0 0 15,10 0 0-15,-5-5 0 16,6 5 0-16,-6-5 0 0,0 0 0 0,11 0 0 16,0 0 0-16,0 0 8 0,6-5-8 0,6 0 0 15,-1 5 0-15,6-5 0 0,0 5 0 0,6-5 0 16,-6-5 0-16,6 5 0 0,0 0 0 0,0 0 0 15,0-5 0-15,11 0 0 0,0 5 0 0,0-6 0 0,6 1-9 16,-6 0 9-16,0 0 0 0,0-5 0 0,1 5 0 0,10-5 0 16,6 0 0-16,0 0 0 0,-11 0 0 0,0 0 0 15,11 4 0-15,0-4 0 0,0-10 12 0,6 0-4 16,5 5-8-16,6 0-11 0,0 0 3 0,1-1 0 16,-7 1 8-16,6 0 11 0,17 0-3 0,0 0 0 15,0 0-8-15,-5 0 0 0,5-1 0 0,-6 1 0 16,6 0-9-16,0 0 9 0,-6 5 0 0,7 5 0 15,-7-5 0-15,0 5 0 0,12-5 0 0,-6 10 0 16,0-11 0-16,0 6 0 0,6 0 0 0,0 0 0 0,5 0 0 0,-5 0-8 16,-1-5 8-16,1 5 0 15,5 0 0-15,6 0 0 0,-11-5 0 0,5-1 0 16,-5 1 0-16,0-5-8 0,11-5 8 0,-6 5 0 16,6 5 0-16,-6 0 0 0,1-10 8 0,-1-1-8 15,-5 1 0-15,0 5-15 0,-6 10 2 0,5-5 0 0,-10-5 21 0,-1 5 4 16,-5 0 0-16,0-1 1 0,-6 6-13 15,-6 0 0-15,-5 0 0 0,0 0 0 0,5 0 0 0,0 0-12 16,-5 0 1-16,0 0 0 0,0 0 11 0,-6 0 0 16,-6 0 0-16,1-1 0 0,-1 1 0 0,1 0 0 15,5 5 0-15,-6-5 0 0,-5 5 0 0,-6-5 0 16,-11 0 0-16,5 0 0 0,-10 5 0 0,4 0 0 16,1 0 0-16,-11 0 0 0,-6 0 0 0,5 0 0 15,-5-1 0-15,-6 1 0 0,-11 5 11 0,0-5 1 16,0 5 0-16,-11 0 0 0,-1-5-12 0,-5 5-17 0,-6 5 4 0,1-5 1 15,-7 0 12-15,7 0 16 16,-12 0-3-16,5 0-1 0,-5 0-12 0,0 5-18 16,0-5 4-16,-6 5 1 0,1-5 13 0,-12 5 0 0,5 0 0 0,7-5 0 15,-12 5-9-15,0 0 9 0,0 0-8 0,0 0 8 16,0 0 0-16,0 0-10 0,0 0 10 0,0 0 0 16,0 0-8-16,-12-5 8 0,7 0 0 0,-7 0 0 15,1-5 0-15,0 5-8 0,5 0 8 0,6 5 0 16,-11-5 0-16,-1-5 0 0,1 5 0 0,0 0 0 15,0 0-13-15,-1 5 4 0,1-5 1 0,-6 0 0 16,11 5 8-16,-5-5 11 0,0 5-3 0,-1-5 0 16,-5-6-8-16,0 6 0 0,0-5 0 0,6 5 0 15,-6-5 0-15,6 0 0 0,-6 0 0 0,6 0 0 16,-6-5 0-16,0 0 0 0,-6 0 8 0,6 0-8 16,0 0 0-16,0-5 0 0,0 0 0 0,0-1 0 15,0 1 0-15,0 5 0 0,0-5 8 0,0 0-8 0,-5-5 0 0,5-5 0 16,0 0 0-16,-6-6 0 0,6 11 0 15,-5-10 0-15,-7 5 0 0,7-5 0 0,-1-1 0 0,-5-4 0 16,5 0 0-16,1 0 8 0,-1 0-8 0,0-6 0 16,6-4 0-16,0 0 0 0,0 0 0 0,0-6 0 15,-5-4 0-15,5 0 0 0,6 4 18 0,-6 1-2 16,0-5 0-16,5-1 0 0,-5 1-16 0,6 0 0 16,0-1 0-16,-6 1 0 0,5 5-12 0,1-6-5 15,-6-4-2-15,6 0 0 0,0-1 19 0,-1-4-8 16,1 5 8-16,0-1 0 0,5 1 0 0,0 5 0 15,1-6 0-15,-1 6 0 0,0 5-9 0,1-6 9 16,-1 1-13-16,0 0 5 0,1 9 8 0,-1-4 0 0,0 5 0 0,1 0 0 16,-1 4 0-16,0 1 0 0,1 5-9 0,-1 5 9 15,0-1 0-15,-5 1 0 0,5 5-9 0,-5 5 9 16,6 5 0-16,-7 0 0 0,1 5-8 0,5 0 8 16,1 5 0-16,-1-6 0 0,-5 1 0 0,-1 10 0 15,1-5-8-15,0 0 8 0,5 0 0 0,-5 10 0 16,5-5 0-16,-5 0-8 0,-1 0 8 0,1 0 0 15,-6 5 0-15,11-5 0 0,1-5-8 0,-6 5 8 16,-1 5 0-16,1-5 0 0,11 5 0 0,0 0 0 0,-6-5 0 0,6 5 0 16,-11-5 0-16,5 0 0 15,6 5 0-15,0 0 11 0,0 0-11 0,0 0 10 16,0 0-10-16,0 0 0 0,0 0-10 0,0 0 10 16,0 0 0-16,0 0-9 0,0 0 9 0,0 0 0 15,-17-5 0-15,17 5 0 0,0 0 0 0,0 0 0 0,-17 0 0 0,17 0 0 16,0 0 0-16,0 0 0 0,-11 5 0 15,11-5 0-15,-17 5 0 0,17-5-8 0,-11 5 8 0,-1 5 0 16,-5-5 0-16,6 5 0 0,0 0 0 0,0 0 0 16,-1 5 0-16,-5-5 0 0,0 5 0 0,0 0 0 15,-5 1 0-15,-1 4 0 0,0 0 0 0,1 5 0 16,-1 0 0-16,6 5 0 0,-11-5 0 0,0 6 0 16,-6 4 0-16,-6 0-8 0,1 5 8 0,-1 0 0 15,-11 1 0-15,6 4 0 0,-6 5 0 0,-6 0 0 16,-10 1 0-16,-1 4 0 0,0-5 0 0,6 5 0 15,-6 6 0-15,6-6 0 0,-12-5 0 0,6 6 0 0,-5-1 0 16,-7 0 0-16,-10 1 0 0,-1-1 0 16,1 0 0-16,-1 5 0 0,-5-4 0 0,6-1 0 0,-6-5 0 0,0 1 0 15,-1-1 0-15,-4 0 0 0,-7-5 0 0,1 1 0 16,5-1 0-16,6 5 0 0,-6-5 0 0,6 1 0 16,-6-1 8-16,0 5-8 0,0-5 8 0,6-4-8 15,0 4 0-15,0 0 0 0,11-10 0 0,-5 0 0 16,-1 1 0-16,6-6 0 0,-5-5 0 0,-1 5 11 15,7 0-11-15,4-5 0 0,-4 1 0 0,10-1 0 16,-5 0 0-16,5 0 0 0,6-5 0 0,1 0 0 16,-7 5 0-16,6-5 0 0,0 6 0 0,-5-6 0 15,-1 0 0-15,6 5 0 0,1 5 0 0,4-5 0 16,1 0 0-16,6 0 0 0,-1 1 0 0,1-1 0 16,-1 5 0-16,0-5 0 0,7 0 10 0,-1 0-10 15,0 0 0-15,5 1 0 0,-4-1 0 0,10-5 0 0,0 0 0 0,1 0 0 16,-12-5 0-16,11 5 0 15,1-5 0-15,5 5 0 0,0-10 0 0,0 6 0 16,-6-6 0-16,12 0 0 0,0 0 0 0,5-5 0 0,-5 5 8 0,5-5-8 16,1 0 0-16,-1 0 0 0,0 0 0 0,1 5 0 15,-1-5 0-15,6 0 0 0,0 0 0 0,-5 0 0 16,5 5 0-16,0-5 0 0,5-5 0 0,-5 5 10 16,6-5-10-16,0 0 8 0,-1 5-8 0,1-5 0 15,0 0 0-15,11 0 0 0,-11 0 0 0,11 0-9 16,0 0 9-16,0 0-10 0,-12 0 10 0,12 0 0 15,0 0 0-15,-5-5 0 0,-1-5 21 0,6 10 0 16,-6-10 0-16,1 0 0 0,-7 0-21 0,12-5 8 16,0 5-8-16,-5-5 0 0,-1 5 0 0,0-5 0 0,6 5 0 0,-5-6 8 15,5 1-8-15,-6-5 0 0,6 5 0 0,0-5 0 16,0-5 9-16,0 0-9 0,0 0 12 0,0-5-12 16,6-6 8-16,-6 1-8 0,5 0 0 0,1-5 0 15,0 5 12-15,5-11-12 0,-5 1 12 0,5-5-12 16,0 0 8-16,1-6-8 0,-1 1 0 0,6-5 0 15,0-1 0-15,-6-4-9 0,0-5 1 0,6-6 0 16,0 6 8-16,-5-1 11 0,5 1-3 0,-6 0 0 0,6-1-8 0,0 6 0 16,5 0 0-16,-5 4 0 15,6 1 0-15,-6 0 0 0,6-1 0 0,5 6 0 16,-5-10 0-16,5 9 0 0,-6-4 0 0,7 5 0 16,-1 4 0-16,6 1 0 0,-6 0 0 0,0 5 0 15,-5-1 0-15,5 1 0 0,1 10 0 0,-7-5 0 16,1-6 0-16,0 6 0 0,-1 5 0 0,-5-5 0 15,6 0 0-15,-6-1-11 0,0 1 3 0,0 0 0 0,0 0 8 0,0 5 12 16,-6-1-2-16,0 1-1 0,0 5-9 0,1 0 0 16,-1 0 0-16,-5 5 0 0,-1-1-8 0,7 1 8 15,-7 5-10-15,7 0 10 0,-7 0-10 0,1 5 10 16,0-5-10-16,-1 0 10 0,7 0 0 0,-7 5 0 16,1-6-8-16,0 1 8 0,-1 5 0 0,7-5 0 15,-7 0 0-15,-5 5 0 0,6-5 0 0,-6 5 0 16,6 0 0-16,-6 0 0 0,5-6 0 0,-5 6 0 0,6 5 0 0,0-5 0 15,-1-5 0-15,1 5 0 0,-1 0-8 0,1 0 8 16,0 5 0-16,-1-5 0 16,-5 0 0-16,6-5 0 0,0 4 0 0,-1 1 0 15,-5 0 0-15,6 0 0 0,0-5 0 0,-1 5 0 0,-5 0 0 0,6 5 0 16,-6-5 0-16,6 5 8 0,-6 0 0 0,5-5-8 16,-5 5 0-16,0 5 0 0,6-11 0 0,-6 1 0 15,0 15 0-15,6-10 0 0,-1-5 0 0,-5 0 0 16,6 0 0-16,-6 0 0 0,0 15 0 0,6-15 0 15,-1 0 0-15,1-5 0 0,0 5 0 0,-6 0 0 16,5-1 0-16,1 1 0 0,-6 5 0 0,6-5 0 16,-6 5 0-16,5 0 0 0,-5 10 0 0,0-15 0 15,6 0 0-15,-6 5-12 0,0-5 0 0,6 5 0 16,-6 0 12-16,0 10 0 0,0-10 0 0,5 5 0 0,-5-10 0 0,0 5 0 16,0-16 0-16,6 16 0 15,-6 0 0-15,0-5 0 0,0 0 0 0,0 5 0 0,0-5 0 0,0 5 0 16,0 0 0-16,0 0 0 15,0 0 0-15,0 0 15 0,-6 0-3 0,6 10-1 0,0 0-19 16,0 0-4-16,-5-10-1 0,5 10 0 0,0 0 13 16,0-5 0-16,-6 0 0 0,6 5 0 0,0 0 0 0,0 0 0 15,-6-5-8-15,6 5 8 0,0 0 0 0,0 0 0 16,0 0 0-16,0 0 0 0,0 0 0 0,0 0 0 16,0 0 0-16,0 0-9 0,-11 0 19 0,11 0 4 15,0 0 1-15,-11 5 0 0,-1 0-25 0,12-5-5 16,0 0-1-16,-11 5 0 0,5 5 26 0,6-10 5 15,-11 0 1-15,11 0 0 0,-11 0-24 0,11 0-5 16,-12 5-1-16,1-5 0 0,11 0 23 0,-11 0 5 16,-1 0 1-16,12 0 0 0,0 0-24 0,-5 5-5 15,-7-5-1-15,12 0 0 0,0 0 26 0,-11 5 5 0,0 0 0 0,0 0 1 16,-1 0-26-16,1 5-6 0,0-5-1 0,-1 0 0 16,-5 0 16-16,6 0 0 15,-6 0 0-15,0 0 0 0,-6 0 10 0,1 0 5 0,-1 0 1 0,1 0 0 16,-1 0-26-16,0 5-5 0,-11-5-1 0,-5 5 0 15,5 0 16-15,-6-5 0 0,-5 5 0 0,5 6 0 16,-10-6 0-16,4 5 0 0,1 0 0 0,-6 0 0 16,-5 0 0-16,-1 0 0 0,1 0 0 0,-12 0 0 15,0 5 0-15,-11-5 0 0,5 5-8 0,-5-4 8 16,0 4 10-16,0-5 5 0,5 5 1 0,-5 0 0 16,0 0-16-16,0-5 0 0,-1 0 0 0,1 5 0 15,-6 0-10-15,-5 6-5 0,5-6-1 0,6 5 0 16,0-5 26-16,-1 0 5 0,-4-5 1 0,-1 0 0 15,11 0-26-15,-5 0-5 0,-11 0-1 0,5 6 0 16,0-11 16-16,6 10 0 0,0 0 0 0,5 0 0 0,1-5 0 0,-1 0 0 16,12 0 0-16,-6 0 0 0,-11 5 0 0,11 0 0 15,17-4 0-15,-6-6 0 0,-5 5 0 0,0-5 0 16,11 5 0-16,0-5 0 0,6 0 0 0,5 0 0 16,-5-5 0-16,11 0 0 0,-5 0 0 0,10 0 0 15,-5 0 0-15,12 0 0 0,-1-5 0 0,6 0 0 16,0 5 0-16,0-5 0 0,0 0 0 0,6 0 0 15,0 0 0-15,5 0 0 0,-5 0 0 0,11 0 0 0,0 0 0 0,0 0 0 16,0 0 0-16,0 0 0 16,0 0 0-16,0 0 0 0,0 0 0 0,0 0 0 15,-6 0 0-15,6 0 0 0,0 0 0 0,0 0 0 16,0 0 0-16,0 0 0 0,0 0 17 0,0 0-3 16,0 0-1-16,0 0 0 0,0 0-13 0,0 0-15 0,0 0 3 0,0 0 1 15,0 0 19-15,0 0 4 0,0 0 1 16,0 0 0-16,0 0-13 0,0 0-18 0,0 0 4 0,0 0 1 15,0 0 21-15,0 0 4 0,0 0 0 0,0 0 1 16,0 0-13-16,0 0-16 0,0 0 3 0,0 0 1 16,0 0 12-16,0 0 16 0,0 0-3 0,0 0-1 15,0 0-12-15,0 0-18 0,0 0 4 0,0 0 1 16,11 5 13-16,-11-5 16 0,0 0-3 0,12 5-1 16,-12-5-12-16,11 10-16 0,-5 0 3 0,-1 0 1 15,7 0 12-15,-7 11 0 0,-5-16 0 0,6 5 0 0,0 5 0 0,-1 5 0 16,-5 5 0-16,0-5 0 15,6 5 0-15,-6 0 16 0,0 6-3 0,0-1-1 16,0 5-12-16,-6 0-16 0,6 0 3 0,-5 0 1 16,5 1 12-16,-6 4 0 0,0-5 0 0,6 5 0 0,-5 0 0 15,-7 1 0-15,7 4 0 0,-7 0 0 0,1 0 0 0,0 11 0 16,-6-6 0-16,5 5 0 0,-4 6 0 0,-7 4 0 16,6-5 0-16,-11 6 0 0,5-6 0 0,-5 5 13 15,5 6-1-15,-5-6 0 0,0 0-12 0,-1 1-16 16,-10-1 3-16,5 5 1 0,0 6 12 0,0-1 0 15,6-4 0-15,-6-1 0 0,0 0 0 0,5-4 0 16,1-6 0-16,0 0 0 0,0 1 0 0,-1-11 0 16,7-5 0-16,-1 0 0 0,1 1 0 0,5 4 0 0,-6-5 0 0,6-5 0 15,-6 1 0-15,6-1 0 16,-5 0 0-16,5-5 0 0,0 6 8 0,-6-6-8 0,6 0 0 0,0 0 0 16,0-5 8-16,0 0-8 0,0-4 0 0,0-1 0 15,0 5 0-15,0-5 0 0,6-5 0 16,0 0 0-16,0 0 8 0,-1 0-8 0,1-4 0 0,0-1 0 15,5 0 0-15,0 0 0 0,-5-5 0 0,11-10 0 16,0 0 8-16,-6 10-8 0,-5 0 0 0,11-10 0 16,0 0 9-16,-6 10-9 0,6-10 0 0,0 0 9 0,0 0-1 0,0 0-8 15,-11 10 12-15,11-10-4 16,0 0-8-16,-6 10 8 0,-5 5-8 0,11-15 8 16,0 0-8-16,-11 10 0 0,5 0 0 0,0 0 0 15,6-10 0-15,-5 10 0 0,-7 0 0 0,7 0 0 16,-6 1 0-16,-1-1 0 0,1 0 0 0,0 5 0 15,-1-5 0-15,1 5 0 0,0 0 0 0,-6 0 0 16,0-5 0-16,0 5 0 0,0-5 0 0,0 5 0 0,0-5 0 0,0 10 0 16,0-4 0-16,-6-1 0 0,6-5 0 0,0 0 0 15,-5 0 0-15,-1 5 0 0,6-5 0 0,0 5 0 16,-5 0 0-16,5 0 0 0,0-5 0 0,0 0 0 16,0 5 0-16,0-10 0 0,0 5 0 0,0-5 0 15,5 0 0-15,-4-5 0 0,4 6 9 0,1-1-9 16,0 0 10-16,5-5-10 0,-5 0 0 0,5-5 0 15,0-6 0-15,6 11 0 0,0 0 0 0,0 0 0 16,-11 0 0-16,5-5 0 0,6 5 0 0,0 0 0 16,-11-5 8-16,11 5-8 0,0 0 0 0,0 0 0 15,0 0 8-15,0-5-8 0,-6-5 0 0,6 10 0 16,0 0 8-16,0 0-8 0,-5-5 0 0,5 5 0 16,0 0 8-16,0 0-8 0,0 0 0 0,0 0 8 15,0 0-8-15,0-10 0 0,0 0 0 0,0 10 8 0,0 0-8 16,0 0 0-16,5-10 0 0,-5-5 0 0,6 5 0 0,-6 10 0 15,0 0 8-15,0 0-8 0,0 0 0 0,0-10 9 16,0 10-9-16,0 0 0 0,6-15 0 0,-6 15 0 16,0 0 0-16,0 0 0 0,0 0 0 0,0 0 0 15,0 0 0-15,0 0 0 0,0 0 0 0,0 0 0 16,5-15 0-16,-5 15 0 0,0 0 0 0,0 0 0 16,0 0 0-16,0 0 0 0,0 0 0 0,0 0 0 0,0 0 0 0,0 0 0 15,0 0 0-15,0-10 0 0,-5 0 0 0,5 10 0 16,-6-15 0-16,6 15 0 0,0 0 0 0,0 0 8 15,0 0-8-15,0-5 0 16,0 5 0-16,0 0 0 0,-11-10 0 0,5 5 0 16,-5-1 0-16,11 6 0 0,-12-5 0 0,7 0 0 15,-12 5 0-15,6 0 0 0,-1 0 0 0,-5-5 0 0,0 0 0 0,0 0 0 16,0 0 0-16,-5 0 0 0,-1 0 0 16,0 0 0-16,-5 5 0 0,0-5 0 0,0 5 0 0,-6-5 0 15,0 0 0-15,-6 5 0 0,1-5 0 0,-1 0 0 16,-5 0 0-16,0 5 0 0,5 0 0 0,-11 0 0 15,6-5 0-15,-12 5 0 0,-5 5 0 0,-6-5 0 16,0 0 0-16,0 0 0 0,-5 0 0 0,-1 5 0 16,1 0-8-16,-6 0 8 0,0-5 0 0,-1 5 0 0,-10 0 0 0,-1 5 0 15,1-5 0-15,-12 0 0 0,6 0 0 0,-6 5 0 16,6 0 0-16,-6-5 0 16,0 6 9-16,1-1-9 0,-7 5 0 0,6-5 0 0,-5 0 0 0,5 5-8 15,-5 0 8-15,-1-5 0 0,1 5 0 0,-1-5 0 16,1 5 0-16,-6-5 0 0,5-5 0 15,-5 10 0-15,6-5 0 0,5 6 8 0,-11-1-8 0,5-5 8 16,1 0-8-16,-1 5 0 0,1 0-8 0,0 0 8 16,5 0 0-16,6 0 0 0,-1-5 0 0,-4 0 0 15,5 5 0-15,-1-5 0 0,1 5 0 0,0 1 0 16,11-6 0-16,0-5 0 0,12 0 0 0,-1 10 0 16,12-5 0-16,-6-5 0 0,6 5 0 0,6-10 8 0,-1 5-8 0,0 0 0 15,7 0-8-15,-1 0 8 16,11 0 0-16,-5-5 0 0,5 5 0 0,1 0 0 15,5-5 0-15,0 0 0 0,5 10 0 0,1-10 0 0,6 0 0 0,-1 0 0 16,6-5 0-16,-6 5-8 0,6 0 8 0,6 0 0 16,0 0 0-16,-6 0 0 15,5 0 0-15,7 0 0 0,-6 0 0 0,11 0 0 0,0 0 0 0,-6 0 0 16,-5 0 0-16,11 0 0 0,0 0 0 0,0 0 0 16,-12 0 0-16,12 0 0 0,0 0 0 0,0 0 0 15,-5 5 0-15,5-5 0 0,-12 5 0 0,12-5 0 16,-5 5 0-16,5-5-8 0,0 0 8 0,-6 5 0 15,6-5 0-15,0 0 0 0,0 0 0 0,-11 5 0 16,11-5 0-16,0 0 0 0,0 0 0 0,0 0 0 16,-6 5 0-16,6-5 0 0,-11 0 0 0,11 0 0 15,0 0 0-15,-6 0 8 0,-5 0-8 0,11 0 0 16,0 0 0-16,0 0 0 0,0 0 0 0,0 0 0 16,0 0 0-16,-6 0 0 0,6 0 0 0,0 0 0 15,-11-5 0-15,11 5 0 0,0 0 0 0,0 0 0 0,0 0 0 0,0 0 0 16,0 0 0-16,0-10 8 0,0-5-8 0,0 15 8 15,0 0-8-15,11-5 0 0,-5-5-8 0,-1-5 8 16,1 5 0-16,0-5 0 0,5 5 0 0,0-5-8 16,-5 0 8-16,5-1 0 0,1-4 0 0,5-5 0 15,0 5 0-15,-1 5 0 0,1-5 0 0,6-5 0 16,0-5 0-16,5 4 0 0,0-4 0 0,1 0 0 16,4-5 0-16,1 5 0 0,0-5 0 0,6-1 0 15,11 1 0-15,-6-5 0 0,6 5 0 0,0-5 0 0,0-1 0 0,0-4 0 16,0-5 0-16,5-5 0 0,-5-1 0 0,6 6 0 15,-1-5 0-15,6-1 0 16,6-4 0-16,-6 5 0 0,6-6 0 0,6 11 0 16,-1 0 0-16,1 5 0 0,-1-6 0 0,1 1 0 15,-1 0 0-15,1 0 0 0,5-1 0 0,-5 1 0 16,-1 5 0-16,6-5 0 0,0-1 0 0,-5 1 0 0,0 5 0 0,-1 0 0 16,1-6 0-16,-7 1 0 0,1 5 0 0,-5-6-8 15,4 6 8-15,1-5 0 0,0 5 0 0,6-6-10 16,-6 6 10-16,-1-5 0 0,1 5 0 0,-6-6 0 15,1 6 0-15,-7 0 0 0,6 0 0 0,-5-1 0 16,0 6 0-16,-1 0 0 0,1-10 0 0,5 10-8 16,-6-6 8-16,7 11 0 0,-12-5 0 0,5 0 0 15,6 4 0-15,-5 1 0 0,-1 5 0 0,1 0 0 16,-6 0-8-16,-6 5 8 0,6-6 0 0,0 1 0 16,-6 0 0-16,6 0 0 0,-6 0 0 0,6-5 0 15,0-1 0-15,-6 1 0 0,6 0 0 0,-6 5 0 16,1-5 0-16,-7 0 0 0,1 9 0 0,-1 1 0 0,1-5 0 15,-6 5 0-15,6 0 0 0,-12-5 0 0,0 5 0 16,0 4 0-16,-5 1 0 0,5 0 0 0,-11 5 0 0,6-5 0 16,0 0 0-16,-1 5 0 0,-5-5 0 0,0 10 0 15,0-5 0-15,-6 0 0 0,6-6 0 0,-5 11 0 16,5-5 0-16,0 0 0 0,-6 0 0 0,6 0 0 16,0 0 0-16,-6 0 0 0,6 0 0 0,-6-5 9 15,6 5-9-15,-5 10 0 0,-1-21-10 0,6 11 10 16,-6 0 0-16,1 5 0 0,-1-5-8 0,0 0 8 15,-5 0 0-15,5 0 0 0,-5 5 0 0,5 0 0 16,-5 0 0-16,-1-5 0 0,1 0 0 0,0 4 0 16,-6 1 0-16,11 0 0 0,-5 5-8 0,5-5 8 0,-5-5 0 0,-1 5 0 15,-5 10 0-15,6-10 0 16,5-5 0-16,-5 5 0 0,0 0 0 0,-1 0 0 0,7 5 0 0,-12 5 0 16,5-10 0-16,-5 10 0 0,6-15 0 0,-6 15 0 15,11-10 0-15,-11 10 0 0,0 0 0 0,0 0 0 16,6-10 0-16,-6 10 0 0,0 0 0 0,0 0 0 0,0 0 0 0,11-5 0 15,-11 5 0-15,0 0 0 16,0 0 0-16,0 0 0 0,11-5 0 0,-11 5 0 16,0 0 0-16,0 0 0 0,0 0 0 0,0 0 0 15,0 0-8-15,0 0 8 0,0 0 0 0,0 0 0 16,0 0 0-16,0 0 0 0,0 0 0 0,0 0 0 16,0 0 0-16,0 0 0 0,0 0 0 0,12-11 0 15,-7 1 0-15,-5 10 0 0,0 0 0 0,0 0 0 0,0 0 0 0,12-10 0 16,-7 0 0-16,-5 10 0 0,0 0 0 0,0 0 0 15,0 0 0-15,6-15 0 0,-6 15 0 0,0 0 0 16,0 0 0-16,0 0 0 0,0 0 0 0,0 0 0 16,0 0 0-16,0 0 0 0,0 0 0 0,0 0 0 15,-6-10 0-15,6 10 0 0,0 0 0 0,0 0 0 16,0-15 0-16,0 15 0 0,0 0 0 0,0 0 0 16,0 0 0-16,0 0 0 0,-5-10 0 0,5 10 0 15,-6-10 0-15,6 10 0 0,-6-10 0 0,-5 0 0 16,0 5 0-16,0 0 0 0,11 5 0 0,0 0 0 0,0 0 0 0,0 0 0 15,0 0 0-15,-6-5 0 16,6 5 0-16,-6-5 0 0,6 5 0 0,-11-10 0 16,11 10 0-16,0 0 0 0,-11-5 0 0,11 5 0 15,-12-5 0-15,12 5 0 0,-5-5 0 0,-7 5 0 16,-5 5 0-16,17-5 0 0,-5 0-8 0,-7 0 8 16,-5 5 0-16,6 0 0 0,11-5 0 0,-6 5 0 0,-11 0 0 0,6 0 0 15,11-5 0-15,0 0 0 0,0 0 0 0,-11 5 0 16,0 0 0-16,-1 5 0 0,1-10 0 0,5 0 0 15,-5 5 0-15,11-5 0 0,0 0 0 0,0 0 0 16,0 0 0-16,-6 5 0 0,6-5 0 0,0 0 0 16,0 0 0-16,-11 5 0 0,11-5 0 0,0 0 0 15,0 0 0-15,0 0 0 0,-6 5 0 0,6-5 0 16,0 0-8-16,0 0 8 0,0 0 0 0,-11 10 0 16,11-10 0-16,-6 10 0 0,6-10 0 0,0 0 0 0,0 0 0 0,0 0 0 15,-11 10 0-15,5 0 0 0,6-10 0 0,0 0 0 16,0 0 0-16,0 0 0 15,0 0 0-15,0 0 0 0,0 0 0 0,0 0 0 0,0 0 0 0,0 0 0 16,0 0 0-16,0 0 0 0,0 0 0 0,0 0 0 16,0 0 0-16,0 0 0 0,0 0 0 0,0 0 0 15,0 0 0-15,0 0 0 0,0 0 0 0,0 0 0 16,0 0 0-16,0 0 0 0,0 0 0 0,0 0 0 16,0 0 0-16,0 0 0 0,0-10 0 0,0 10 0 15,-5-10 0-15,5 10 0 0,0 0 0 0,0 0 0 16,0 0 0-16,0 0 0 0,0 0 0 0,0 0 0 15,0-10 0-15,0 10 0 0,0 0 0 0,0 0 0 16,0 0 0-16,0 0 0 0,0 0 0 0,0 0 0 16,0 0 0-16,0 0 0 0,0 0 0 0,0 0 0 15,0 0 0-15,0 0 0 0,0 0 0 0,0 0 0 0,0 0 0 0,0 0 0 16,0 0 0-16,0 0 0 0,0 0 0 0,0 0 0 0,0 0 0 0,0 0 0 31,0 0 0-31,0 0 0 0,0 0 0 0,0 0 0 0,0 0 0 16,0 0 0-16,0 0 0 0,0 0 0 0,0 0 0 0,0 0 0 15,0 0 0-15,0 0 0 0,0 0 0 0,0 0 0 0,0 0 0 0,0 0 0 16,0 0 0-16,0 0 0 16,0 0 0-16,0 0 0 0,0 0 0 0,0 0 0 15,0 0 0-15,0 0 0 0,0 0 0 0,0 0 0 16,0 0 0-16,0 0 0 0,0 0 0 0,0 0 0 16,0 0 0-16,0 0 0 0,0 0 0 0,0 0 0 15,0 0 0-15,0 0 0 0,0 0 0 0,0 0 0 16,0 0 0-16,0 0 0 0,0 0 0 0,0 0 0 15,0 0 0-15,0 0 0 0,0 0 0 0,0 0 0 16,0 0 0-16,0 0 0 0,0 0 0 0,0 0 0 0,0 0 0 0,0 0 0 16,0 0 0-16,0 0 0 0,0 0 0 0,0 0 0 15,0 0 0-15,0 0 0 0,0 0 0 0,0 0 0 16,0 0 0-16,0 0 0 0,0 0 0 0,0 0 0 16,0 0 0-16,0 0 0 0,0 0 0 0,0 0 0 15,0 0 0-15,0 0 0 0,0 0 0 0,0 0 0 16,0 0 0-16,0 0 0 0,0 0 0 0,0 0 0 15,-6 5 0-15,6-5 0 0,0 0 10 0,0 0-10 16,-11 0 0-16,-1 0 0 0,1-5 0 0,11 5 0 16,-11 0 0-16,0 0 0 0,-1-5 0 0,1 5 0 15,11 0 0-15,-11-5 0 0,-1 5 0 0,-5-5 0 16,6 5 0-16,0-5 0 0,-6 5 0 0,0 0 0 16,0 0 0-16,0 0 0 0,0 0 0 0,0 5 0 0,-6-10 0 15,6 5 0-15,-5 0 0 0,-1-5 0 0,-5 5 0 0,5-5 0 16,-5 5 0-16,0-5 0 0,-1 0 0 0,1 0 0 15,-6 5 0-15,0-5 0 0,6-5 0 0,-6 0 0 16,-6 5 0-16,6 0 0 0,-5 0 0 0,-1 0 0 16,1-5 0-16,-1-1 0 0,1 6 0 0,-7 0 0 0,7-5 0 0,-7 5 0 15,7 0 0-15,-12-5 0 16,0 5 0-16,0-5 0 0,-5 5 0 0,-1 0 0 16,-5 0 0-16,5 0 0 0,-5 0 0 0,0-5 0 0,-6 5 0 0,6 5 0 15,-6-10 0-15,0 10 0 16,6-5 0-16,-12 0 0 0,6 0 0 0,-5 0 8 15,-1 0-8-15,1 5 8 0,-1 0-8 0,-5-5 0 0,6 0 0 16,-1 5-11-16,-5-5 11 0,5 5 0 16,-5 0 0-16,0-5 0 0,0 5 0 0,-6 0 0 0,0 0 0 0,0-10 0 15,6 10 0-15,-6 0 0 0,6 0 0 0,0 10 0 16,0-10 0-16,-6 0 0 0,-5 0 0 0,5 0 0 16,-6 5 0-16,6-5 0 0,1 0 0 0,-1 5 0 15,0 0 0-15,6 0 0 0,-6-5 0 0,0 0 0 16,-5 0 0-16,-1 0 0 0,-5 5 0 0,5-5 0 15,7 0 0-15,-7 0 0 0,1 0 0 0,-1 5 0 16,1 0 0-16,-6 0 0 0,-1 0 0 0,1-5 0 0,0 0 0 0,6 5 0 16,-7-5 0-16,13 5 0 15,-7 0 0-15,1 0 0 0,-1-5 0 0,1 0 0 16,-6 5 0-16,5-5 0 0,1 5 0 0,-1 0 0 0,1 0 0 0,-1 0 0 16,1 0 0-16,-1 0 0 15,-5 0 0-15,0 0 0 0,-6 5 0 0,6-5 0 16,0 5 0-16,0 0 0 0,5 6 0 0,-5-11 0 0,6 10 0 15,-1-5 0-15,-5 0 0 0,5 0 0 0,-10 5 0 0,4 0 0 16,7-5 0-16,-1 0 0 0,-5 0 0 0,6 5 0 16,-12-5 0-16,6 0 0 0,5 0 0 0,-5 5 0 15,0 1 0-15,0-1 0 0,0-5 0 0,5 5 0 16,7-5 0-16,-7-5 0 0,6 0 0 0,0 5 0 16,-5 0 0-16,5 0 0 0,0 0 0 0,6 0 0 0,0-5 0 0,5 0 0 15,1 5 0-15,-1-5 0 0,1 0 0 0,5 0 0 16,0-5 0-16,0 5 0 0,0 0 0 0,12 0 0 15,-6 0 0-15,5 0 0 0,0 0 0 0,12 6 8 16,-6-11-8-16,12 5 0 16,-1 5 0-16,1-10 0 0,-1 5 0 0,0-5 0 0,1 5 0 0,5 0 0 15,-6-5 0-15,12 10 0 0,0-5 0 0,-6-5-8 16,6 0 8-16,5 5 0 0,0-5 0 0,1 0 0 16,-1 5 0-16,6-5 0 0,6 0 0 0,-1 5 0 15,-5 0 0-15,0 0 0 0,6-5 0 0,0 5-8 16,-6-5 8-16,6 0 0 0,-1 0 0 0,1 0 0 0,0 0 0 0,-1 0 0 15,7-5 0-15,5 5 0 16,0 0 0-16,-12 0 0 0,1 0 0 0,11 0 0 16,-11 0 0-16,11 0 0 0,0 0 0 0,-6 0 0 15,-5 0 0-15,11 0 0 0,0 0 0 0,0 0 0 16,0 0 0-16,0 0 0 0,0 0 0 0,0 0 0 16,0 0 0-16,0 0 0 0,0 0 0 0,0 0 0 15,-6 0 0-15,0 5 0 0,6-5 0 0,0 0 0 16,0 0 0-16,0 0 0 0,-11 0 0 0,11 0 0 0,0 0 0 0,0 0 0 15,0 0 0-15,0 0 0 0,0 0 0 0,0 0 0 16,-5 10 0-16,5-10-8 0,0 0 8 0,0 0 0 16,-6 10 0-16,6-10 0 0,0 0 0 0,0 0 0 15,0 0 0-15,-6 10 0 0,1 0 0 0,5-10 0 16,0 0 0-16,0 10 0 0,0-10 0 0,0 0 0 16,0 0 0-16,-6 15 0 0,0-5 0 0,1 5 0 15,5-15 0-15,0 0 0 0,0 0 0 0,0 10 0 16,-6 6 0-16,6-16 0 0,0 0 0 0,0 15 0 15,-6-5 0-15,6 5 0 0,0 0 0 0,0 5 0 16,0-5 0-16,0 0 0 0,6 0 0 0,-6 0 0 16,6 0 0-16,-6 6-8 0,0-6 8 0,0 5 0 15,0 0 0-15,0 0 0 0,0 5 0 0,0 0 0 16,0 5 0-16,0 1 0 0,0-1 0 0,0 0 0 0,0 0 0 0,-6 10 0 16,6 5 0-16,-6 1 0 0,1-1 0 0,-1 5 0 15,6 0 0-15,-6 6 0 0,1-1 0 0,-7 5-8 16,1-9 8-16,5 14 0 0,-5-5 0 0,0 11 0 15,-6-6 0-15,5 5 0 0,-4-4 0 0,-1 9 0 16,0-9 0-16,0 4 0 0,0 0 0 0,-6 1 0 16,6 4 0-16,-6 1 0 0,1 4 8 0,-1 0-8 15,6 1 0-15,-5-6 0 0,-1 11 0 0,6-11-8 16,0-5 8-16,0 6 0 0,-6-11 0 0,1 6 0 0,5-6 0 0,0 5 0 16,-6-4 0-16,-5-1 0 15,0-5 0-15,5 1 0 0,12-1 0 0,-12 0 0 16,-5-4 0-16,5-1 0 0,12-5 0 0,-6 6 0 15,-6-6 0-15,1 5 0 0,5 0 0 0,5 1 0 16,1-6 0-16,-6 0 0 0,0 6 0 0,0-1 0 0,12 0 0 0,-7-5 0 16,-10-4 0-16,5 4 0 0,11 0 0 0,-5 0 0 15,-6-4 0-15,11-6 0 0,-11-5 0 0,11 5 0 16,1-5 0-16,-6 1 0 0,-6-6 0 0,11 5 0 16,0-10 0-16,6 0 0 0,-5 5 0 0,-1-4 0 15,-5-1 0-15,11 0 0 0,0 0 0 0,0-5 0 16,-6 5 0-16,0-5 0 0,6-5 0 0,0 6 0 15,-11-6 0-15,5 10 0 0,6 0 0 0,0-5 8 0,-5 0-8 0,-1 0 0 16,0 0 0-16,6 0 0 16,0-20 0-16,0 10 0 0,-11 16 0 0,5-6 0 0,6-5 0 0,0 0 0 15,0 5 0-15,-5-10 0 0,-1 5 0 16,6-15 0-16,6 15 0 0,-6 0 0 0,-6 0 0 16,0-5 0-16,6-10 0 0,0 0 0 0,0 16 0 0,0-16 0 15,0 0 0-15,0 0 0 0,0 0 0 0,-5 10 0 16,-7 0 0-16,12-10 0 0,0 0 0 0,0 0 8 0,-5 10-8 0,5-10 0 15,0 0 0-15,0 0 0 16,0 0 0-16,0 0 0 0,0 0 0 0,0 0 0 16,0 0 0-16,0 0 0 0,0 0 0 0,0 0 8 15,0 0-8-15,0 10 0 0,0-10 0 0,0 0 0 16,-11 5 0-16,11-5 0 0,0 0 0 0,0 0 0 16,-6 10 0-16,6-10 0 0,0 0 0 0,0 0 0 15,0 0 0-15,0 0 8 0,0 0-8 0,0 0 0 16,0 0 0-16,0 0 0 0,0 0 0 0,0 0 0 15,0 0 0-15,0 0 0 0,0 0 0 0,0 0 0 0,0 0 0 0,0 0 0 16,0 0 0-16,0 0 8 0,0 0-8 0,0 0 0 16,0 0 0-16,0 0 0 0,0 0 0 0,0 0 0 15,0 0 0-15,0 0 0 0,0 0 0 0,0 0 8 16,0 0-8-16,0 0 0 0,0 0 0 0,0 0 0 0,0 0 0 0,0 0 0 16,0 0 0-16,0 0 0 0,0 0 0 0,0 0 8 15,0 0-8-15,0 0 0 16,0 0 0-16,0 0 0 0,-11 0 0 0,11 0 0 15,0 0 0-15,0 0 0 0,0 0 0 0,0 0 0 16,0 0 0-16,0 0 0 0,0 0 0 0,0 0 0 16,0 0 0-16,0 0 0 0,5-10 0 0,-5 10 0 15,0 0 0-15,0 0 8 0,0 0-8 0,0 0 0 16,0 0 0-16,0 0-8 0,-11 0 8 0,11 0 8 16,0 0-8-16,0 0 11 0,-6-5-11 0,6 5 0 0,0 0 0 0,0 0 0 15,0 0 0-15,0-10 0 0,-11 0 0 0,11 10 0 16,0 0 9-16,0 0-9 0,0 0 10 0,0 0-10 15,6-10 0-15,-6 10 0 0,0 0 0 0,-6-10 0 16,0-1 0-16,6 11 0 0,6-10 0 0,-6 10 0 0,-6-5 0 0,6 5 0 16,6-10 0-16,-6 10 0 15,0-10 0-15,0 10 0 0,6-10 0 0,-6 5 0 16,11-5 0-16,-11 10 0 0,0 0 0 0,6-10 0 0,11-5 0 0,-6 5 0 16,-11 10 0-16,5-15 9 15,12 0-9-15,-5 0 0 0,-1 0 0 0,-5 0-11 16,5-1 11-16,0 1 0 0,6 0 10 0,-5-5-10 15,-1 0 0-15,6-5 0 0,0 5 0 0,5-5 0 16,-10 10 0-16,5-5 0 0,0-1 0 0,0-4-10 16,17 5 10-16,-17-5 0 0,0 10 10 0,5-5-10 0,6-5 0 15,1 0 0-15,-12-1 0 0,5 6 0 0,1-5 0 0,0 0 0 16,11 0 0-16,-12 0 0 0,-5 5 0 0,6 0 0 16,11-6 0-16,-6 6 0 0,-5 0 0 0,-1-5 0 15,6-5 0-15,6 0 0 0,-5 10 0 0,-1-5-8 16,0-6 8-16,6-4-10 0,-6 5 10 0,1-5 8 15,5 0-8-15,-6-1 11 0,6 1-11 0,-12 0 0 16,12 5 0-16,-5-5 0 0,5 5 0 0,0-1 0 16,-1 1 0-16,-4 5 0 0,5-5-8 0,0 5 8 15,-6 5 0-15,6-5 0 0,0 4 0 0,5 1 0 0,-5 0 0 0,0 0 0 16,0 5-10-16,0-5 10 16,0 0 0-16,-6 0-9 0,6-5 9 0,-5 4 0 0,4 1 0 15,-4-5 0-15,-7 0 0 0,7 0 0 0,-7-5-9 0,7 0 9 16,-1-1 0-16,0 1 0 0,0-5 0 0,1 5 0 15,10 0 0-15,-5 0 0 0,0-1 0 0,0 1 0 16,0 5 0-16,-6 0 0 0,6-5-9 0,0 5 9 16,-6 5 0-16,6-6 0 0,-5 1 0 0,-1 5 0 15,6 0 0-15,-6 0 0 0,0 0 0 0,6 0 0 16,-5 0 0-16,-1 0-8 0,0-1 8 0,0 1 0 16,-5 0 0-16,5 0 0 0,1 5 0 0,-1 0 0 0,0-5 0 0,0 0 0 15,1-5 0-15,5 5 0 0,-6-1 0 0,6 1 0 16,0 0 0-16,0 0 0 0,0-10 0 0,-6 5 0 15,6 5 0-15,0-5 0 16,5 4 0-16,-5 1 0 0,0 0 0 0,0 0 0 0,0 0 0 0,0 0 0 16,0 5 0-16,0 0 0 0,0 0 0 15,-6-5 0-15,6-1 0 0,-6 1 0 0,1 10 0 0,-1-5 0 16,0 0-8-16,0-5 8 0,6 5 0 0,-5 0 0 16,5-5 0-16,-6 5 0 0,0-5 0 0,0-1 0 15,6 1 0-15,0 5 0 0,-5 0 0 0,4 0 0 16,-4-10 0-16,5 10 0 0,0 0 0 0,-6-5 0 15,0 5 0-15,0-6 0 0,1 6 0 0,-1 0 0 16,-5 5 0-16,5-5 0 0,-5 0 0 0,-1 0 0 16,1 0 0-16,-6 0 0 0,0 5 0 0,0-5 0 15,0 5 0-15,0-5 0 0,0 5 0 0,-6-6 0 16,6 6 0-16,-6-5 0 0,0 5 0 0,1-5 0 0,-1 0 0 0,0 0 0 16,1 0 0-16,-1 5 0 0,6-5 0 0,-11 5 0 15,5 0 0-15,0 0 0 0,-5 0-8 0,-6 10 8 16,0 0 0-16,0 0-8 0,0 0 8 0,0 0 0 15,0 0-12-15,11-5 12 0,-11 5-12 0,0 0 12 16,0 0 0-16,0 0 0 0,0 0 0 0,0 0 0 16,0 0-15-16,0 0 4 0,0 15 1 0,0-15 0 15,-5 10 0-15,-7 0 0 0,1 5 0 0,0-5 0 16,-6 0 1-16,0 0 0 0,5 5 0 0,-5-5 0 0,0 0 9 0,0 5-12 16,1-5 12-16,-1 5-12 15,0-5 12-15,0-5-12 0,0 6 12 0,0-6-12 16,-6 10 12-16,0-5 0 0,1-5 0 0,5 5-8 15,0-5-1-15,-6 0 0 0,6 0 0 0,-5 0 0 16,5 0 1-16,0 0 0 0,-6 0 0 0,6-5 0 16,0 0 8-16,0 0-12 0,0 0 12 0,6 0-12 0,0-5 12 0,-1 0 0 15,12 5 0-15,-5-10 0 0,-7 5 0 0,1-5 0 16,5 0 0-16,1-5 0 0,5-5 0 0,-6-6 0 16,0 1 0-16,1 5 0 0,10-5 0 0,-5 0 8 15,-5 5-8-15,5 0 0 0,5-5 0 0,1 4 0 16,0 1 0-16,-6 5 0 0,5-5 0 0,1 10 0 15,0-5 0-15,-6 15-8 0,0 0 8 0,11-10 0 0,0 0 0 0,-5 5 0 16,5 5 0-16,6 0 0 16,-5 0 0-16,5 5 8 0,-1 5-8 0,7 5 0 15,-6 5 0-15,6-5 0 0,-1 10 0 0,-5-5-13 16,6 6 5-16,-6-6 8 0,0-5-11 0,-6 5 11 16,6-5-8-16,-6 5 8 0,1-5 0 0,-7 5 0 0,1-5 0 0,0 0 0 15,-1 1 0-15,-5-16 0 0,-5 15 0 0,5 0 0 16,-6 0 0-16,6-15 0 0,-6 10 0 0,-5 0 0 0,0 0 0 0,-1-5 0 15,-4 5 0-15,4-5 0 16,-5-5 0-16,0 0 9 0,0 0-9 0,6-5 0 16,-6 5 12-16,0-5-12 0,0 0 12 0,0 0-12 15,0-10 0-15,6 0 0 0,-6 0 0 0,0-5 0 16,6-1 0-16,-6 6 0 0,5-5 8 0,1-5-8 16,11 5 0-16,-6-5 0 0,6 0 8 0,0 5-8 15,-5 0 0-15,5-6 0 0,0 1 0 0,0 5 0 16,5 0 0-16,7 0 0 0,-7 10 0 0,7 0-9 15,-1 0 9-15,6 5 0 0,-6 0 0 0,1 15 0 0,4-5 0 0,1 5 0 16,0 10 0-16,0 0 0 0,-5 5 0 0,5 0 0 16,-6-5 0-16,0 11 0 15,1 4 0-15,-7-10 0 0,-5 0 0 0,0 5 0 0,0 5-8 0,0-9 0 16,-5-1 0-16,-1 0 0 0,0 5 8 0,-5-5 0 16,0-5 10-16,-1 0-10 0,1 0 8 15,-6-4-8-15,-6-1 0 0,1-5 0 0,-6 5 9 0,5-5-9 16,0-5 8-16,-5 0-8 0,0-10 10 0,-1 0-10 15,1 0 12-15,6-5-12 0,-1 5 18 0,6-5-3 16,0-5-1-16,0 5 0 0,6-1-6 0,-1 6-8 16,1 0 11-16,5-5-11 0,6 10 0 0,0 0-11 15,0 0 0-15,0 0 0 16,0 0-141-16,0 0-28 0,17 15-5 0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20.26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394E56-1002-4169-82F8-F2E676E26919}" emma:medium="tactile" emma:mode="ink">
          <msink:context xmlns:msink="http://schemas.microsoft.com/ink/2010/main" type="writingRegion" rotatedBoundingBox="6049,6315 18235,7558 17218,17526 5033,16283">
            <msink:destinationLink direction="with" ref="{7F7E01E5-3E22-4227-857F-EFDFD4AAFAF5}"/>
          </msink:context>
        </emma:interpretation>
      </emma:emma>
    </inkml:annotationXML>
    <inkml:traceGroup>
      <inkml:annotationXML>
        <emma:emma xmlns:emma="http://www.w3.org/2003/04/emma" version="1.0">
          <emma:interpretation id="{E4090D5C-BF09-4D5A-B3A8-F5815193F9E0}" emma:medium="tactile" emma:mode="ink">
            <msink:context xmlns:msink="http://schemas.microsoft.com/ink/2010/main" type="paragraph" rotatedBoundingBox="15572,14836 16581,7379 17574,7514 16565,1497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18A7352D-795C-469C-9BB1-5A52428E39A7}" emma:medium="tactile" emma:mode="ink">
              <msink:context xmlns:msink="http://schemas.microsoft.com/ink/2010/main" type="line" rotatedBoundingBox="15572,14836 16581,7379 17574,7514 16565,14970"/>
            </emma:interpretation>
          </emma:emma>
        </inkml:annotationXML>
        <inkml:traceGroup>
          <inkml:annotationXML>
            <emma:emma xmlns:emma="http://www.w3.org/2003/04/emma" version="1.0">
              <emma:interpretation id="{F3C41BD5-F1D8-41E7-B16D-EFBE17D858AB}" emma:medium="tactile" emma:mode="ink">
                <msink:context xmlns:msink="http://schemas.microsoft.com/ink/2010/main" type="inkWord" rotatedBoundingBox="15572,14836 16581,7379 17574,7514 16565,149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13983-2471 288 0,'0'0'12'0,"0"0"4"0,11-10-16 0,-5-1 0 0,-1 1 0 0,1-5 0 16,0 0 186-16,-1 5 34 0,12-10 8 0,-5 5 0 0,-1-5-132 0,6 5-26 0,-6 0-6 0,0 0 0 31,1 0 0-31,-1 0 1 0,-5 4 0 0,5 6 0 15,6-5 1-15,-6 10 0 0,-11 0 0 0,12 5 0 16,5 0-16-16,-6 5-3 0,6 6-1 0,-6 4 0 16,6 0-3-16,-6 5-1 0,6 0 0 0,-5 0 0 15,-7 5-8-15,1-5-2 0,0 6 0 0,-6-11 0 16,0 5-17-16,-6-5-4 0,0 0-1 0,1 0 0 0,-1-5-10 0,-5 0 10 16,-6-5-10-16,0-5 10 0,0 6-10 0,0-11 0 15,-6 10 0-15,-5-10 0 0,0-5 11 0,-1 0-3 16,-5-6-8-16,1-4 12 0,-1 0 6 0,0 0 1 15,5-5 0-15,-5 0 0 0,1-5 9 0,10 0 1 16,0 0 1-16,1-1 0 0,10-4-10 0,-5 0-1 0,12 10-1 0,-1-5 0 16,6 0-18-16,6 0 10 15,-1-1-10-15,7 1 8 0,5 0-8 0,5 5 0 16,-5-5 0-16,6 10 0 0,0 5-8 0,-1 0 8 16,6 10-10-16,-5 0 10 0,0 0-8 0,-1 10 8 15,1-5 0-15,-6 5-9 0,0 5 9 0,0 0 0 0,-6 0-9 0,0 0 9 16,-5 5 0-16,-6-5 0 15,0 1 0-15,-6-1 0 0,1 0 0 0,-1 0 0 0,-5-5 0 16,-6 0 0-16,0 0 11 0,6 5-3 0,-12-5-8 16,6 0 12-16,0-5-12 0,0 5 0 0,0-10 8 0,0 5-8 15,0 0 0-15,6-5 0 0,0 0-12 0,11 0 12 32,0 0-164-32,-6-10-25 0</inkml:trace>
          <inkml:trace contextRef="#ctx0" brushRef="#br0" timeOffset="-1036.1428">15018-9655 1036 0,'-6'-10'92'0,"0"-5"-73"0,1 0-19 0,-1 5 0 16,6 10 132-16,0 0 24 0,0 0 4 0,0 0 0 15,0 0-81-15,0 0-17 0,0 0-3 0,11 0-1 0,6 0-44 0,0 5-14 16,6-5 8-16,-1 10-8 16,12 0 0-16,-5 5 0 0,-1 0 0 0,0 5 0 15,1-5 0-15,-1 0 0 0,-6 5 0 0,1 5 0 16,-12-9 0-16,6 4 0 0,0-5 0 0,-11 0 0 0,0 5 0 0,-12-5 8 0,0 10-8 0,1-10 10 15,-7 5 14-15,-5-5 4 0,0-5 0 0,-5 6 0 32,-1-6 20-32,-5 5 4 0,0-10 0 0,-1 5 1 0,1 0-11 0,5-5-2 15,-5 0-1-15,6-5 0 0,-1 0-12 0,0 0-3 0,6 0 0 0,-5-5 0 16,-1 0-4-16,0 0-2 16,6-5 0-16,0 0 0 0,1 0-6 0,4-5-2 15,-5-6 0-15,6 6 0 0,5-10-10 0,-5 5 0 0,11 0 9 0,-6-5-9 16,12 5 0-16,0-5 0 15,-1-6 0-15,7 1 0 0,-1 5 0 0,6 0-16 16,5 0 4-16,-5 0 0 0,6 5 0 0,-6 0 0 0,0 9 0 0,-6-4 0 16,1 5 12-16,-7 5-13 15,12 5 5-15,0 5 8 0,-5 5-10 0,-1 5 10 16,0 11 0-16,-5-1-9 0,-1 10 9 0,1-5 0 16,-12 5 0-16,6 5 0 0,-5 11 0 0,-1-11 0 0,-5 0 0 0,0 0 0 15,-6 1 0-15,5-1 0 0,-5-5 0 0,-5-5 8 16,5 5 1-16,-6-9 1 0,6-1 0 0,-6-5 0 0,1 0 8 0,-1-5 2 15,6 0 0-15,-5-5 0 16,5-5-20-16,5 5-9 0,1-5 1 0,0-5 0 0,-1-5 19 0,7-5 4 16,-1 0 1-16,6 0 0 0,-6-5-7 0,6-10-1 15,0 0 0-15,6 0 0 16,5-1 3-16,1-4 0 0,-1 0 0 0,6 5 0 16,-6 5-11-16,6 0 10 0,0 0-10 0,6-1 10 15,-6 1-10-15,5 10 0 0,1 5 0 0,0 0 8 16,-6 5-8-16,0 0 0 0,-6 0 0 0,6 0 0 0,6 0 0 0,-6 5 0 15,0 0 0-15,-1 5 0 0,1 0-10 0,6 0 10 16,-6 6-13-16,0-1 5 16,0 0-120-16,0 5-23 0,0 0-5 0</inkml:trace>
          <inkml:trace contextRef="#ctx0" brushRef="#br0" timeOffset="2093.4376">14989-7941 345 0,'0'0'31'0,"0"0"-31"0,0-10 0 0,0 0 0 16,0 10 108-16,0-10 16 0,0 0 4 0,0-5 0 15,0 5-72-15,0 10-13 0,0-10-3 0,0 0-1 16,0 0-12-16,0 10-3 0,0-15 0 0,0 15 0 0,0 0-12 0,0-11-4 16,6 1 0-16,-6 10 0 15,-6-15 2-15,6 10 0 0,0-5 0 0,0 10 0 16,0-10 10-16,0 10 1 0,-5-15 1 0,5 5 0 16,0 10 22-16,-6-10 4 0,6 10 0 0,0-10 1 0,-6 0 8 0,1 0 2 15,-1 0 0-15,6 5 0 0,0 5-30 0,-6-10-5 16,6 0-2-16,-5 0 0 0,5 0-1 0,0 5 0 15,0-6 0-15,5 1 0 0,1 0-1 0,-6 10 0 16,11-10 0-16,-5 0 0 0,-6 10-10 0,0 0-2 16,0 0-8-16,0 0 12 0,0 0-2 0,0 0-1 0,0 0 0 0,0 0 0 15,0 0-9-15,6 20 8 16,-6 0-8-16,5 1 8 0,-5-1-8 0,-5 10 0 16,5-5 0-16,-6 5 8 0,6 5-8 0,0-5 0 15,6 1 0-15,-12 4 0 0,6 0 0 0,-6 0 0 0,6 5 0 0,0 1 0 0,0 9 13 0,-5 0-2 16,5 0-1-16,0 1 0 0,0 4 23 0,0 0 5 15,-6 6 1-15,0-1 0 0,1 0 1 0,-1 6 1 16,-11 4 0-16,0 0 0 16,0 6-13-16,0 4-2 0,-5-4-1 15,-1-1 0-15,0 6-12 0,6-6-2 0,6 5-1 0,0-4 0 16,-1 4 1-16,7-4 0 0,-1-6 0 0,6 0 0 16,0 1-11-16,6-1 12 0,-6-5-12 0,5 1 12 0,1-11-12 0,0 0 0 15,-6-4 0-15,5-1 8 16,-5 0-8-16,-5-10 0 0,5 6 0 0,-6-6 0 15,0 5 0-15,1-10 8 0,-1 6-8 0,-5-6 0 16,5-5 0-16,-5 0 0 0,5-5 8 0,1 0-8 16,-1-5 0-16,-5 1 0 0,5-11 0 0,0 0 0 15,6-10 0-15,0 0 0 0,0 0 9 0,0 0-9 16,0 0 15-16,-5-10-2 0,-7-11 0 0,7-4 0 16,10-5 14-16,-5-5 2 0,0 0 1 0,0-5 0 15,0-6 8-15,6 6 2 0,5-5 0 0,-5 0 0 0,0-1-40 16,5-4-13-16,6-5 0 0,0 0 0 0,0-1 13 0,5-4-12 15,1 0 12-15,5-6-12 0,1 1-4 0,5 5-1 16,-6-6 0-16,6 6 0 0,0-5-4 16,-6 4-1-16,0 1 0 0,-5 5 0 0,5-6 11 0,0 11 3 15,-5 0 0-15,-6-1 0 0,6 6 8 0,-6 0 0 16,0 10 0-16,-6 0 0 0,0 4 0 0,0 6 8 16,6 5-8-16,-11-5 11 0,5 10-11 0,-5 0 0 15,0 10 9-15,-6 5-9 0,0 0 8 0,11 15-8 0,-5 0 10 0,-1 15-10 16,1 10 0-16,0 11 0 0,-6 4-8 0,-6 5 8 15,0 1 0-15,6 4 0 16,-5-5 0-16,-7 11 0 0,1 4 0 0,0-5 0 0,5 11 8 0,-11-1-8 16,6 6 0-16,0-1 8 0,-6-4-8 0,-6 4 0 15,0 1 15-15,6-1 0 0,-5 1 0 0,5-6 0 16,0 5-15-16,0 1 9 0,0-6-9 0,6-4 8 0,-1-6 0 0,1-5-8 16,0-4 12-16,-1-6-4 0,1-10-8 0,-6-4-12 0,0-6 2 0,0 0 1 31,0-10 19-31,6 0 4 0,-1-10 1 0,1-5 0 15,11-10-7-15,-11 5 0 0,11-5-8 0,-17-10 12 16,6-10 5-16,-1-5 1 0,1 0 0 0,5-10 0 16,-5-5-10-16,5-11-8 0,1-4 12 0,5-5-12 0,0-11 0 0,5-4 0 15,1-6 0-15,5 1 0 0,6-6 0 0,6 6 0 16,0-10 0-16,5-1-9 16,0 1 9-16,0 4-13 0,-5 11 5 0,0-1 8 15,-1 6-8-15,1 5 8 0,-12-1 0 0,0 11 0 16,6 0 0-16,-11 9 0 0,0 1 0 0,-6 10 0 0,0 5-16 0,0 0-1 15,-6 5-1-15,0 4 0 0,6 1 18 0,-5 5 0 16,-1 0 0-16,0 5 0 0,1 0 0 0,5 10 0 16,0 0-8-16,0 0 8 0,-6 15-14 0,1 5 1 0,-1 15 0 0,6 6 0 0,-6 9 13 15,1 15 0-15,-7 16 0 0,1 4-9 16,5 11 9-16,-11 9 0 0,0-4 0 0,-5 9 0 16,-1 1 0-16,-5 5 0 0,0-1 10 0,5 1-10 15,-5-6 9-15,5-4-9 16,0 0 8-16,6-11-8 0,-5-4 0 0,5 4 0 15,0-4 8-15,6-1-8 0,-1-4 0 0,-5-6-9 16,6-5 9-16,0-4-13 0,-6-11 13 0,5-10 12 0,1-4-3 0,0-6 0 16,5-10 11-16,0-10 3 0,1 0 0 0,-1-5 0 15,6-5-23-15,0-10 0 0,0 0 0 0,-6-10 0 16,1-5 11-16,-1-5-3 0,6-10 0 0,-5-10 0 16,5-11 4-16,0-9 0 0,0-10 0 0,0-6 0 15,5-14-12-15,1-1 0 0,-1 1 0 0,7-6 0 0,-1-4 0 0,0-1-11 16,1 1 3-16,5-6 0 15,0 1 8-15,0 4-8 0,0 0 8 0,0 6-8 16,-6 4 0-16,0 1 0 0,6-1 0 0,-11 11 0 16,-1 5-10-16,-5-1-2 0,6 11 0 0,-6 5 0 0,-6 4 20 0,6 6-12 15,0 5 12-15,-5 5-10 16,5 4 10-16,-6 1 0 0,0 5 0 0,6 10 0 0,0 0-8 0,0 0 8 16,0 10-8-16,0 0 8 15,0 10-12-15,0 0 2 0,0 0 1 0,0 0 0 16,0 0-1-16,0 0 0 0,6 15 0 0,0 5 0 15,-6 5 10-15,0 15 0 0,5 5-9 0,-5 16 9 0,0 14 0 0,-5 11 0 16,-1 9 0-16,0 6 0 0,1 9 0 0,-6 6 0 16,-1 4 10-16,1 11-10 0,-6 0 17 0,6-5-3 15,-6-6-1-15,5 6 0 0,1-10-13 0,0 4 0 16,-6-9 0-16,0-1 0 0,5-9 32 0,-4-1 0 16,4-9 0-16,1-6 0 0,-6-4-32 0,0-6-8 0,0-9-1 0,0-6 0 15,6-5 9-15,-6-5 12 0,0-4-2 0,0-11-1 16,0 0-9-16,6-10 0 15,-6-10 0-15,5 0 0 0,7-5 0 0,-7-5 0 16,1-10 0-16,0-5 0 0,-1-5 8 0,7-10 0 16,-7 0 0-16,7-10 0 0,-7-10-8 0,7-6 8 0,-1-9-8 0,12 0 8 0,-6-11-8 0,5-4 0 15,7-1 0-15,5-9-11 16,0 0 11-16,0-6 0 0,0 6 0 0,5 4 0 0,1 1-8 0,5-1 0 16,-5 6 0-16,-1 5 0 15,1 4 8-15,0 6 0 0,-6 5 0 0,0 4 0 16,0 16-28-16,-1 5-3 0,-4 0-1 0,-1 10 0 0,-5 5 32 0,-6 15 0 0,0 0 0 0,0 0 0 15,0 0 0-15,0 25 0 16,-6 5 0-16,0 10 0 0,1 10 0 0,-1 6 0 0,-11 4 8 0,6 5-8 16,-6 11 8-16,0 9-8 15,-6 6 0-15,6 4 0 16,0 6 0-16,-5-1 0 0,5 1-12 0,0-6 3 16,-6 6 9-16,6-6 16 0,6-4-4 0,0-1-1 15,-6-4 8-15,11-1 1 0,0 1 1 0,1-6 0 0,-1-4-21 0,0-6 0 0,-5-5 0 16,5 1 0-16,1-11 0 0,-7 0 9 0,-5-4-9 0,6-6 0 15,0 0 0-15,0-10 0 0,-12 0 0 0,12 1 0 32,-1-11-106-32,1 0-18 0,0 5-4 0,5-15-952 15</inkml:trace>
        </inkml:traceGroup>
      </inkml:traceGroup>
    </inkml:traceGroup>
    <inkml:traceGroup>
      <inkml:annotationXML>
        <emma:emma xmlns:emma="http://www.w3.org/2003/04/emma" version="1.0">
          <emma:interpretation id="{9060236E-2CB1-41C6-A268-9AB2EECF27B5}" emma:medium="tactile" emma:mode="ink">
            <msink:context xmlns:msink="http://schemas.microsoft.com/ink/2010/main" type="paragraph" rotatedBoundingBox="10752,12462 11033,12046 11382,12282 11101,126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68BE609-8783-4706-83FE-A2AAC253EDFA}" emma:medium="tactile" emma:mode="ink">
              <msink:context xmlns:msink="http://schemas.microsoft.com/ink/2010/main" type="line" rotatedBoundingBox="10752,12462 11033,12046 11382,12282 11101,12698"/>
            </emma:interpretation>
          </emma:emma>
        </inkml:annotationXML>
        <inkml:traceGroup>
          <inkml:annotationXML>
            <emma:emma xmlns:emma="http://www.w3.org/2003/04/emma" version="1.0">
              <emma:interpretation id="{B4D7CEB7-1AB0-4C7B-943B-FF0BE58AA129}" emma:medium="tactile" emma:mode="ink">
                <msink:context xmlns:msink="http://schemas.microsoft.com/ink/2010/main" type="inkWord" rotatedBoundingBox="10752,12462 11033,12046 11382,12282 11101,12698"/>
              </emma:interpretation>
              <emma:one-of disjunction-type="recognition" id="oneOf1">
                <emma:interpretation id="interp1" emma:lang="" emma:confidence="0">
                  <emma:literal>8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$</emma:literal>
                </emma:interpretation>
                <emma:interpretation id="interp4" emma:lang="" emma:confidence="0">
                  <emma:literal>*</emma:literal>
                </emma:interpretation>
                <emma:interpretation id="interp5" emma:lang="" emma:confidence="0">
                  <emma:literal>S</emma:literal>
                </emma:interpretation>
              </emma:one-of>
            </emma:emma>
          </inkml:annotationXML>
          <inkml:trace contextRef="#ctx0" brushRef="#br0" timeOffset="-7010.016">9108-4819 1094 0,'0'-20'97'0,"0"15"-77"0,0-10-20 0,11 5 0 0,-5-5 57 0,5 0 8 31,0 4 2-31,6 6 0 0,-5-5-31 0,4 5-7 16,1 0-1-16,0 0 0 0,6 0 7 0,-6 0 1 16,0 5 0-16,0 0 0 0,-6 0-36 0,6-5 0 15,-5 5 0-15,4 0-12 0,-16 0 27 0,17-5 5 16,0 10 2-16,0-5 0 0,-5 0 15 0,5 5 3 16,-6 0 1-16,-11-5 0 0,0 0-1 0,11 10 0 0,-11-10 0 0,6 15 0 15,5 0-16-15,-11 1-3 0,-5-6-1 0,-7 5 0 16,7 0-7-16,-12 0-1 0,5 5-1 0,-5-5 0 15,-5-5-11-15,5 5 10 0,-11-5-10 0,5 0 10 16,-5 0-10-16,-1 0 8 0,1-5-8 0,5 0 8 16,-5-10 0-16,6 5-8 0,-1-5 12 0,0 0-4 15,6-5 16-15,0-5 4 0,0 5 0 0,6-5 0 0,0 0-18 0,5 0-10 0,0-5 12 0,6 0-12 32,0 0 8-32,6 5-8 0,0-6 0 0,5-4 0 15,6 5 0-15,-6 0 0 0,12 0 0 0,0 5 0 16,-6 0 0-16,5 5 0 0,6 0-8 0,-5 0 8 15,-6 5 0-15,6 5 0 0,-1 0 0 0,1 10 0 0,-6-5 0 0,0 10 0 16,0 5 0-16,0 0 0 0,0 5 0 0,-6 5 0 16,0-5 0-16,-5 6 0 0,0-1 8 0,-6 0 4 15,0 5 0-15,-6-10 1 0,-5 0 5 0,5 1 1 16,-5 4 0-16,-6-5 0 0,5-5-7 0,-4 0-2 16,4-5 0-16,-10 5 0 0,5-10 1 0,-6 0 0 0,6-5 0 0,0 0 0 15,-6 5 11-15,6-10 2 16,-5-5 1-16,5-5 0 0,0 0-25 0,0 0 0 15,6-5 0-15,-6-5 0 0,5-5 17 0,7 0-1 16,-1 0-1-16,6-6 0 0,0 1-6 0,11-5-1 0,1 0 0 0,5 5 0 16,0 0-21-16,5 4-5 15,-5 6-1-15,6 5 0 16,-6 0-86-16,5 5-18 0,-5 0-3 0</inkml:trace>
        </inkml:traceGroup>
      </inkml:traceGroup>
    </inkml:traceGroup>
    <inkml:traceGroup>
      <inkml:annotationXML>
        <emma:emma xmlns:emma="http://www.w3.org/2003/04/emma" version="1.0">
          <emma:interpretation id="{39AE930B-9B58-4104-8F60-AD122B3EC9B1}" emma:medium="tactile" emma:mode="ink">
            <msink:context xmlns:msink="http://schemas.microsoft.com/ink/2010/main" type="paragraph" rotatedBoundingBox="13430,13251 13863,13367 13796,13618 13363,1350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F7B72E3-68ED-4699-BFFF-03D4EF8C2F6A}" emma:medium="tactile" emma:mode="ink">
              <msink:context xmlns:msink="http://schemas.microsoft.com/ink/2010/main" type="line" rotatedBoundingBox="13430,13251 13863,13367 13796,13618 13363,13503"/>
            </emma:interpretation>
          </emma:emma>
        </inkml:annotationXML>
        <inkml:traceGroup>
          <inkml:annotationXML>
            <emma:emma xmlns:emma="http://www.w3.org/2003/04/emma" version="1.0">
              <emma:interpretation id="{AC7AB160-49E6-4B36-B11C-DC5AD06665E7}" emma:medium="tactile" emma:mode="ink">
                <msink:context xmlns:msink="http://schemas.microsoft.com/ink/2010/main" type="inkWord" rotatedBoundingBox="13430,13251 13863,13367 13796,13618 13363,13503"/>
              </emma:interpretation>
              <emma:one-of disjunction-type="recognition" id="oneOf2">
                <emma:interpretation id="interp6" emma:lang="" emma:confidence="0">
                  <emma:literal>8</emma:literal>
                </emma:interpretation>
                <emma:interpretation id="interp7" emma:lang="" emma:confidence="0">
                  <emma:literal>D</emma:literal>
                </emma:interpretation>
                <emma:interpretation id="interp8" emma:lang="" emma:confidence="0">
                  <emma:literal>S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b</emma:literal>
                </emma:interpretation>
              </emma:one-of>
            </emma:emma>
          </inkml:annotationXML>
          <inkml:trace contextRef="#ctx0" brushRef="#br0" timeOffset="-2147.4221">11698-3758 172 0,'0'0'8'0,"0"0"1"16,0-10-9-16,0-5 0 0,-6 9 0 0,6 6 0 0,6-10 346 0,-6 10 67 16,0-15 14-16,11 5 2 0,0 0-313 0,1 0-62 15,5 5-13-15,0 5-2 0,-6 0-28 0,0 0-11 16,6 0 8-16,-5 10-8 0,-1-10 0 0,-11 0 0 16,11 15 0-16,-5 0 0 0,0 0 0 0,-6 1 0 15,5-6 0-15,1 5 0 0,-12-5 0 0,1 10 0 16,5-5 0-16,-6-5 0 0,0 0 21 0,-5 0-1 15,0 5 0-15,-1-10 0 0,1 0 17 0,0 0 3 16,-6-5 1-16,5 0 0 0,1 5 6 0,-6-5 1 16,6 0 0-16,-6-5 0 0,6 0-8 0,-6 5 0 15,0-10-1-15,5 5 0 0,-5 0-13 0,6 0-2 0,5-5-1 0,-5 5 0 16,5-5-23-16,1 0 0 0,-1 0 0 0,-5-5-12 16,5 5 12-16,0 0 0 0,1 0 0 0,5-5 0 15,-6 4 0-15,6 11 0 0,6-10-8 0,-1 0 8 16,1-5-11-16,5 5 11 0,1 0-13 0,5 5 5 15,5-5-9-15,1 5-2 0,5 0 0 0,-5 0 0 16,5 5 19-16,0 0 0 0,1 0 0 0,-7 5 0 16,-5 0 0-16,6 5 0 0,0 0 0 0,-7 0 0 15,1 0 0-15,0 0 0 0,0 0 0 0,0 5 0 0,-5 1 0 0,-1-1 0 16,-5-5 0-16,-1 5 0 16,-5 0 0-16,0 0 0 0,-5 0 0 0,-1 0 0 15,0 0 28-15,-5 0 4 0,5-5 0 0,-5 0 0 16,0 0-32-16,-1-5-8 0,1 5-1 0,-6-4 0 0,6-1 21 15,-6-5 4-15,6 0 0 0,-6-5 1 16,0-1-17-16,0-4 0 0,0 5 0 0,0-5 0 0,5 0 0 0,1 0 0 16,0-5 0-16,5 0 0 0,-5-5-105 0,11 5-25 0,17-30-5 0,5-6-1 15</inkml:trace>
        </inkml:traceGroup>
      </inkml:traceGroup>
    </inkml:traceGroup>
    <inkml:traceGroup>
      <inkml:annotationXML>
        <emma:emma xmlns:emma="http://www.w3.org/2003/04/emma" version="1.0">
          <emma:interpretation id="{FA469B28-85DE-43C9-BD82-C77C73928337}" emma:medium="tactile" emma:mode="ink">
            <msink:context xmlns:msink="http://schemas.microsoft.com/ink/2010/main" type="paragraph" rotatedBoundingBox="5102,15608 17287,16851 17218,17526 5033,162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B86340-E778-4E00-82BF-EF2713FCD71E}" emma:medium="tactile" emma:mode="ink">
              <msink:context xmlns:msink="http://schemas.microsoft.com/ink/2010/main" type="inkBullet" rotatedBoundingBox="5093,15693 5530,15737 5472,16309 5035,16265"/>
            </emma:interpretation>
          </emma:emma>
        </inkml:annotationXML>
        <inkml:trace contextRef="#ctx0" brushRef="#br0" timeOffset="-3570.6961">3430-1275 345 0,'0'0'31'0,"-17"-10"-31"16,5 0 0-16,1 0 0 0,0 0 284 0,5 5 50 15,0-5 10-15,6 10 3 0,0 0-251 0,0 0-51 16,0 0-9-16,0 0-3 0,0 0-17 0,12 10-3 16,5 5-1-16,0 0 0 0,0 5 4 0,-6 5 1 0,6-10 0 0,-6 5 0 15,6 6-17-15,-11-1 10 0,5 0-10 0,-5 0 8 16,-1 0 4-16,-5 0 0 0,0-5 0 0,-5 0 0 16,5 1 2-16,-12-6 1 0,1 0 0 0,0 0 0 15,-1 0 9-15,-4-5 3 0,-1 0 0 0,0-5 0 16,-6 0 11-16,6 0 2 0,-6-5 1 0,1-5 0 15,5 0-7-15,-6-5-2 0,6-5 0 0,0 0 0 16,0-5-11-16,0 0-2 0,12-1-1 0,-1-9 0 16,0 0-18-16,12-5 0 0,0 5 0 0,-1 0 0 15,7-6 0-15,5 1 0 0,5 5 0 0,-5 0 0 16,6 0 0-16,-1 10-12 0,7-6 12 0,-7 6-12 16,7 0 12-16,-1 5-9 0,0 5 9 0,-5 0-8 15,5 5 8-15,0 0-8 0,-5 10 8 0,0 5-8 16,-1-5 8-16,-5 10 0 0,0 0-9 0,-6 0 9 15,1 5 0-15,-12 1 0 0,-6-1 0 0,0 0 0 0,-5 0 0 0,0 5 0 16,-1-5 0-16,-4 0 0 0,-1-5 16 0,0 5-1 16,-6-9-1-16,6 4 0 0,0-5 2 0,0 0 0 15,6-5 0-15,-6 0 0 0,5 0 4 0,1 0 2 16,6-5 0-16,5 0 0 0,-12 0-7 0,1-5-2 16,5-5 0-16,1 0 0 0,-1 0-5 0,6 0 0 0,6-11-8 0,-1 6 12 0,7 0-12 15,5-5-15-15,5 0 3 0,6 0 1 31,12-5-145-31,11-5-28 0,11 0-7 0</inkml:trace>
      </inkml:traceGroup>
      <inkml:traceGroup>
        <inkml:annotationXML>
          <emma:emma xmlns:emma="http://www.w3.org/2003/04/emma" version="1.0">
            <emma:interpretation id="{8C3A8013-21ED-41B2-9BF6-5843A0533296}" emma:medium="tactile" emma:mode="ink">
              <msink:context xmlns:msink="http://schemas.microsoft.com/ink/2010/main" type="line" rotatedBoundingBox="16808,16802 17287,16851 17218,17526 16739,17477"/>
            </emma:interpretation>
          </emma:emma>
        </inkml:annotationXML>
        <inkml:traceGroup>
          <inkml:annotationXML>
            <emma:emma xmlns:emma="http://www.w3.org/2003/04/emma" version="1.0">
              <emma:interpretation id="{06F66D99-9EB1-4AF3-B274-DD93499EA04A}" emma:medium="tactile" emma:mode="ink">
                <msink:context xmlns:msink="http://schemas.microsoft.com/ink/2010/main" type="inkWord" rotatedBoundingBox="16808,16802 17287,16851 17218,17526 16739,17477"/>
              </emma:interpretation>
              <emma:one-of disjunction-type="recognition" id="oneOf3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560.0316">15057-89 1209 0,'0'0'53'0,"-5"-5"12"0,-7 0-52 0,12 5-13 0,0 0 0 0,0 0 0 15,0 0 181-15,0 0 34 0,0 0 6 0,17 5 2 16,6 0-172-16,-6 0-35 0,0 0-6 0,5 6-2 16,1-1-8-16,-6 5 0 0,0-5 0 0,-6 10-11 15,1 0-1-15,-7 0 0 0,1 0 0 0,-12 5 0 16,1 0 12-16,-1 1 16 0,-5-1-4 0,-1-5-1 0,-5 5 7 0,0-5 2 16,0 0 0-16,0-5 0 0,0 5 20 0,-5-10 5 15,5 0 1-15,0 1 0 0,6-6-5 0,-6-5-1 16,5 0 0-16,7-11 0 0,-7 1 2 0,1 0 0 15,0-5 0-15,-1-5 0 0,1 0-10 0,5-5-3 0,-5-5 0 0,5-5 0 16,1-1-19-16,5-4-10 0,11-5 10 0,0 0-10 16,-5-6 14-16,11 1-3 0,17 5-1 0,6 0 0 31,-6 4-33-31,-1 6-6 0,1 10-2 0,0 10 0 0,0 5 31 0,-5 10 0 0,-1 10 11 0,-6 0-3 16,1 10-8-16,0 0 0 0,-6 10 0 0,-6 1 0 0,0-1 21 0,1 5 3 15,-7-5 1 1,1 5 0-16,0-4-36 0,-1 4-7 0,-5-5-2 15,0 5 0 1,-5-5-95-16,5-5-19 0,-6 6-4 0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7:48.38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9C2903-5A61-46A3-B312-351FADBA3237}" emma:medium="tactile" emma:mode="ink">
          <msink:context xmlns:msink="http://schemas.microsoft.com/ink/2010/main" type="writingRegion" rotatedBoundingBox="1802,15929 32899,15374 32953,18397 1856,18952"/>
        </emma:interpretation>
      </emma:emma>
    </inkml:annotationXML>
    <inkml:traceGroup>
      <inkml:annotationXML>
        <emma:emma xmlns:emma="http://www.w3.org/2003/04/emma" version="1.0">
          <emma:interpretation id="{DA4680B7-46AB-496E-84AE-45B60AE2570A}" emma:medium="tactile" emma:mode="ink">
            <msink:context xmlns:msink="http://schemas.microsoft.com/ink/2010/main" type="paragraph" rotatedBoundingBox="1802,15929 32899,15374 32953,18397 1856,189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92756D-B418-4319-B257-AEA148D9BF89}" emma:medium="tactile" emma:mode="ink">
              <msink:context xmlns:msink="http://schemas.microsoft.com/ink/2010/main" type="line" rotatedBoundingBox="1802,15929 32899,15374 32953,18397 1856,18952"/>
            </emma:interpretation>
          </emma:emma>
        </inkml:annotationXML>
        <inkml:traceGroup>
          <inkml:annotationXML>
            <emma:emma xmlns:emma="http://www.w3.org/2003/04/emma" version="1.0">
              <emma:interpretation id="{A87EF50F-E42E-462D-8DCC-D81C4413BF2D}" emma:medium="tactile" emma:mode="ink">
                <msink:context xmlns:msink="http://schemas.microsoft.com/ink/2010/main" type="inkWord" rotatedBoundingBox="1824,17199 4928,17144 4952,18474 1848,1852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21674-114 2358 0,'0'0'52'0,"11"-5"10"0,6 0 2 0,0 0 3 0,0 5-54 0,6 5-13 0,11 0 0 0,-6 5-696 16,12 5-141-16</inkml:trace>
          <inkml:trace contextRef="#ctx0" brushRef="#br0" timeOffset="-10843.1728">2519 751 345 0,'0'0'31'0,"0"0"-31"0,0 0 0 0,0 0 0 15,0 0 253-15,0 0 45 0,0 15 9 0,0-5 1 16,0-10-216-16,6 15-43 0,-1 0-9 0,-5-15-1 16,12 10-12-16,-12-10-3 0,17 5 0 0,-6-5 0 0,6-5-12 0,0 0-2 15,-6 5-1-15,6-10 0 0,-6 5-9 0,6-5 0 16,6-5 0-16,0 0 8 0,5 0 10 0,-5 0 2 15,10-10 0-15,-10 5 0 0,5-6-20 0,1-4 0 16,-7 5 0-16,7-10 0 0,-1 0 0 0,-6 0 0 16,7-1 0-16,-7 6 0 0,-5-5 16 0,0 5 7 15,-11 0 1-15,5 0 0 0,1 4 9 0,-12-4 3 0,0 5 0 0,0 5 0 16,-6 0-15-16,0 0-2 16,-5 5-1-16,0 0 0 0,-1 0-18 0,1 4 0 15,-12 1 0-15,6 5 0 0,-5 0 0 0,-1 10 0 0,1 0 0 0,-1 5 0 0,-11 6 0 0,-6 4 0 31,1 5 0-31,-1 10 0 0,6 0 0 0,0 0 13 0,6 6-2 0,0-1-1 16,5 5 23-16,1-5 5 0,10 6 1 0,1-1 0 16,5 0-18-16,6 0-3 0,6 0-1 0,5 1 0 15,1-1-7-15,5 0-2 0,5-5 0 0,6 1 0 16,1-1-8-16,10 0 0 0,7 0 0 0,-1-5 0 16,-6 6-89-16,12-6-20 0,6 0-4 0</inkml:trace>
          <inkml:trace contextRef="#ctx0" brushRef="#br0" timeOffset="-12108.6637">670 128 781 0,'5'-21'34'0,"-5"21"8"0,-5-10-34 0,5-5-8 0,11 0 0 0,-11 5 0 0,0-5 68 0,0 0 11 32,6 5 2-32,-6 10 1 0,-6-10-36 0,6 10-7 15,0 0-2-15,0 0 0 0,-6-5-13 0,6 5-2 0,0 0-1 0,0 0 0 16,0 0 9-16,0 0 2 16,-11 5 0-16,11-5 0 0,0 0-20 0,-11 5-3 15,-6 0-1-15,0 5 0 0,5 0-8 0,1 0 8 16,0 5-8-16,-6 0 8 0,-11 0 2 0,5 0 0 0,6 6 0 0,-6-1 0 15,-5 5 18-15,0-5 3 0,0 5 1 0,11 5 0 16,5 0-4-16,-5 6 0 0,-11-6 0 0,0 5 0 16,-1 0 0-16,1 5 0 0,6 1 0 0,-7 4 0 15,-5 0-4-15,6 5-2 0,11-4 0 0,0 4 0 16,0-5-6-16,6 5 0 0,-6-9-1 0,0 4 0 16,11-5-5-16,-5 0-1 0,11 0 0 0,-6 1 0 15,1-6 7-15,5-5 2 0,11 0 0 0,0-5 0 16,-5 0-18-16,5 1 0 0,6-6 0 0,12 0 0 15,4 0 0-15,1-5 12 0,0-5-3 0,6 0 0 16,5-10 2-16,-5 0 0 0,-12-5 0 0,0-10 0 16,12 0-3-16,-6-5 0 0,0-5 0 0,0-5 0 0,-12-1-8 0,12 6 10 15,0-10-10-15,-11 0 10 16,-1 0-10-16,-5-1 10 0,6-4-10 0,-6-5 10 0,-11 5 2 16,5-5 0-16,6-1 0 0,-11-4 0 0,-6-5 8 15,5 4 3-15,1 1 0 0,0-5 0 0,-6 5-11 0,0-1-1 16,11-4-1-16,-6 5 0 0,-10 5-10 0,5-1 0 15,5 6 0-15,1 0 8 0,-12 5-8 0,6 10 0 16,0-1 0-16,0 1 0 0,0 10 8 0,-5 0 0 16,-6 5 0-16,5 0 0 0,6 0-8 0,-11 10 8 15,-6 0-8-15,5 0 8 0,1 10-19 0,0 0-4 16,-6 5-1-16,0 10 0 16,-6-5-132-16,0 6-26 0</inkml:trace>
        </inkml:traceGroup>
        <inkml:traceGroup>
          <inkml:annotationXML>
            <emma:emma xmlns:emma="http://www.w3.org/2003/04/emma" version="1.0">
              <emma:interpretation id="{08DF439A-DBCB-4387-8014-113C8164935E}" emma:medium="tactile" emma:mode="ink">
                <msink:context xmlns:msink="http://schemas.microsoft.com/ink/2010/main" type="inkWord" rotatedBoundingBox="7043,17163 10066,17109 10086,18248 7063,1830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11351.0201">1360 389 1371 0,'-40'-15'30'0,"40"15"6"0,0 0 2 0,0-10 1 0,0 0-31 0,-6 0-8 0,6-5 0 0,12 0 0 16,5 5 43-16,0-6 7 16,-12 6 2-16,7 0 0 0,16-5-34 0,-11 5-6 0,-6 0-2 0,0 5 0 0,6-5-10 0,0 5 12 15,0 0-12-15,-5 0 12 0,-12 5 8 0,11 0 3 16,6 0 0-16,0 10 0 15,-17-10 0-15,6 20 0 0,5 10 0 0,0 0 0 16,1 11 2-16,-7 4 1 0,-10 5 0 0,5 6 0 16,5-1 0-16,-10 0 0 0,-12 0 0 0,5 1 0 15,7-6-5-15,-1 0-1 0,-11-10 0 0,-6 1 0 16,6-11-4-16,0 0 0 0,6-10-1 0,-6 0 0 16,0-5-3-16,0 0 0 0,12-5 0 0,5-10 0 15,-12 5-12-15,1 0 11 0,0-5-11 0,11 0 10 16,0 0-10-16,0 0 8 0,-12-10-8 0,1 5 8 15,11-10-8-15,0 5 0 0,0-5 0 0,0 0 0 16,6-5 0-16,5-5 0 0,0-5 0 0,1-5 0 16,-1-6 0-16,0-4 0 0,17 0 0 0,-5-5 0 0,0-6 0 0,-1 1 0 15,12 5 0-15,0-6 0 16,0 6 0-16,0 5 0 0,-6-5 0 0,6 9 0 16,6 1 0-16,-12 10 0 0,-11 5 0 0,6 5 0 0,5 5 0 0,-5 10 18 15,-6 5-3-15,-6 5-1 0,0 0-2 0,6 10-1 16,-5 0 0-16,-1 5 0 0,-11 0 5 0,5 5 2 15,12 0 0-15,-5-5 0 0,-18 11-6 0,12-1 0 16,-1 0-1-16,1 5 0 0,5-5-11 0,-5 0 0 16,-12 1 0-16,6-1 8 0,17 0-8 0,-17 0 0 15,-11 0 0-15,0 0 0 0,5 1 0 0,6-1-9 16,-6 0 0-16,1 0 0 16,-12-5-43-16,5 5-9 0,12 1-2 0,-5-6-913 0</inkml:trace>
          <inkml:trace contextRef="#ctx0" brushRef="#br0" timeOffset="-10286.0303">6342 158 1094 0,'0'0'97'0,"0"-15"-77"0,0 0-20 0,-6 5 0 16,1-1 163-16,-1-4 29 0,0 0 5 0,-5 0 2 15,0 0-129-15,0 0-26 0,-1 0-4 0,-5 0-2 16,0 0-14-16,-5 5-2 0,-7 0-1 0,7 5 0 16,-12 5-21-16,0 5 0 0,-6 0 0 0,-5 10 8 15,-11 5-8-15,-1 0 0 0,0 10 0 0,-5 0 0 16,0 6 34-16,0 4 6 0,5 5 0 0,6 0 1 0,-5 11 10 0,-1-1 1 0,12 10 1 0,0-4 0 16,5 4-15-16,6-5-3 0,12 1-1 0,-1-11 0 15,12 0-21-15,5 0-4 16,6-9-1-16,6 4 0 0,5-10-17 0,6 0-4 15,11-10-1-15,-5 5 0 16,11-4-112-16,5-1-22 0,1-10-5 0,11-5-1 0</inkml:trace>
          <inkml:trace contextRef="#ctx0" brushRef="#br0" timeOffset="-9873.0453">7032 615 1573 0,'0'0'69'0,"0"0"15"0,0 0-67 0,-6-5-17 0,-5-5 0 0,5 0 0 0,6 10 24 0,-11 0 2 16,5-5 0-16,-10 5 0 16,4 0-16-16,-5 0-10 0,-5 0 12 0,-1 0-12 15,0 0 0-15,1 5 0 0,-1 0 0 0,-11 0 0 16,0 0 0-16,6 5 0 0,-6-5 0 0,0 5 0 0,0 0 48 0,-5 0 10 16,-1 0 2-16,0 6 0 15,1 4-23-15,-1 5-4 0,6 0-1 0,0 0 0 16,6 0 0-16,0 5 0 0,0 6 0 0,5-6 0 0,6-5-19 0,0 0-4 15,6 0-1-15,5-5 0 16,0 0-8-16,6-5 8 0,12-5-8 0,-12-10 8 16,0 0-8-16,11 5 0 0,12-5 0 0,-1-5 0 0,1-5 0 0,5-5 0 15,0-5 0-15,1 0 0 16,10-10 0-16,1 0 0 0,-6-5 0 0,0-6 0 0,5-4 8 0,1 5-8 0,0 0 0 0,-1 5 8 31,1-6 10-31,-6 11 2 0,0 0 0 0,-6 10 0 16,-6 5-7-16,-5 5-1 0,0 0 0 0,0 10 0 0,0 10 16 15,-11 0 4-15,5 0 0 0,-11 10 0 0,0 10-10 0,-5 5-2 16,-1 6 0-16,-5-1 0 0,5 5-20 0,-5 0 0 16,-1 0 0-16,1 1 0 15,0-1-25-15,5-5-10 0,0-5-1 0,6 1-679 0,0-6-135 0</inkml:trace>
        </inkml:traceGroup>
        <inkml:traceGroup>
          <inkml:annotationXML>
            <emma:emma xmlns:emma="http://www.w3.org/2003/04/emma" version="1.0">
              <emma:interpretation id="{3B4E88C4-188A-42AC-81F3-C1373DA1DCC9}" emma:medium="tactile" emma:mode="ink">
                <msink:context xmlns:msink="http://schemas.microsoft.com/ink/2010/main" type="inkWord" rotatedBoundingBox="11893,17162 15588,17096 15616,18655 11921,1872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9484.2063">7558 424 2286 0,'0'0'101'0,"0"0"21"0,0 0-98 0,0 0-24 0,0 0 0 0,17 10 0 16,0 0 21-16,6 5-1 0,-6 0 0 0,0 6 0 15,-1-1-12-15,1 5-8 0,0 5 10 0,-5-5-10 0,-7 5 0 0,1-5 0 16,-6 6 0-16,0-1 0 0,0-5 0 0,-11 0 0 15,5 0 0-15,0-5-10 16,1 0 10-16,-7-5 0 0,1-5 0 0,0 1 8 16,0-1-8-16,-1-5 9 0,1-5-9 0,5 0 10 15,6 0 14-15,-5-5 4 0,-7 0 0 0,12-5 0 16,0-6-28-16,0 1 0 0,12-5 0 0,-1 0 0 0,0-5 0 0,6 0 0 16,11-5 0-16,-5 0 0 15,11-1 0-15,-6 1 0 0,1 5 0 0,5 0 0 16,-6 0 15-16,6 10-3 0,-12 0 0 0,1 5 0 0,5 5 5 15,-5 5 1-15,-1 5 0 0,-5 10 0 0,6 0 13 0,-12 5 2 16,-5 5 1-16,0 0 0 0,5 5-34 0,0 0 0 0,1 11 0 0,5-6 0 16,0 5 0-16,0 0 0 0,-1 1 0 0,1-1 0 31,6 0-160-31,0-5-38 0</inkml:trace>
          <inkml:trace contextRef="#ctx0" brushRef="#br0" timeOffset="-8813.9699">10714 590 345 0,'0'0'31'0,"5"-10"-31"0,1 0 0 0,-6 0 0 16,6 0 210-16,-6 0 36 0,0 10 7 0,0-10 2 16,-6 0-129-16,0 0-26 0,1 0-4 0,-1 0-2 15,0-1-35-15,-5 6-7 0,0-5-2 0,0 0 0 16,-6 5-23-16,-6 5-5 0,6 0-1 0,-6 0 0 15,-5 5-2-15,5 0-1 0,-5 0 0 0,0 10 0 16,0 1 18-16,-1 4 4 0,1 5 1 0,-6 5 0 0,6 5 18 0,-6 5 3 16,6 6 1-16,-1 4 0 15,7 5-20-15,-7 0-4 0,1 1-1 0,0-1 0 16,5 0-12-16,6 1-2 0,6-6-1 0,0 5 0 16,5-4-23-16,6-6 0 0,6-5 0 0,-1-5 0 15,12-5-24-15,0-5-10 0,0-9-2 16,12-1 0-16,4-10-148 0,7-10-31 0,45-21-5 0,-12-19-2 0</inkml:trace>
          <inkml:trace contextRef="#ctx0" brushRef="#br0" timeOffset="-8394.0514">11308 102 1764 0,'-23'-35'78'0,"12"25"16"0,-1-10-75 0,1 0-19 15,-6 10 0-15,11-5 0 0,-5 0 49 0,0 0 7 16,5 10 0-16,6 5 1 0,0 0-16 0,0 0-3 16,0 0-1-16,-11 10 0 0,0 5-25 0,5 10-12 0,0 0 10 0,1 10-10 15,-7 5 23-15,7 6-2 16,-7 4 0-16,1 0 0 0,0 11 15 0,-1-1 2 0,-5 10 1 0,6 6 0 16,0-1-23-16,-6-5-5 0,0 1-1 0,6-6 0 15,-6-4 11-15,5-6 3 0,1 0 0 0,0-10 0 16,-1-4-16-16,1-1-8 0,5-15 10 0,-5 0-10 15,0 0 11-15,5-15-11 0,0 5 12 0,-5-5-12 16,11-10 14-16,0 0-4 0,0 0-1 0,0 0 0 16,0 0 6-16,0-15 1 0,-6-5 0 0,12 0 0 15,0-5-16-15,5 0 0 0,6-5 0 0,0 0 0 16,6-6 0-16,-1 1 0 0,12 0 0 0,0-5-10 16,-6 5 10-16,6 4-10 0,0 11 10 0,0 0-10 15,-6 5 10-15,6 0 0 0,-11 10 0 0,5 5 0 16,-5 5 0-16,0 10 0 0,-1 0 0 0,-5 5 0 15,0 5 0-15,0 6 0 0,-11 4 0 0,5 5 0 16,-5 0 0-16,-1 0 0 0,1 1 0 0,0 4 0 16,-6-5-20-16,5 5-1 0,1-4-1 0,0-6-722 15,-6 5-145-15</inkml:trace>
          <inkml:trace contextRef="#ctx0" brushRef="#br0" timeOffset="-8013.8013">11884 1093 2044 0,'0'0'91'0,"0"0"18"0,0 0-87 0,6-10-22 0,-6 0 0 0,6 0 0 15,5 5 25-15,6-5 1 0,0 5 0 0,0-6 0 16,6-4-26-16,-1 0 0 0,1 0 0 0,5-5 0 15,-5 0-16-15,11-5-6 0,-6 0-1 0,0 0 0 16,1-6 11-16,-1 1 3 0,-6-5 0 0,1 0 0 16,0 5 9-16,-12 0-13 0,6 4 5 0,-11 1 8 0,-1 5 28 0,-5 0 14 15,0 0 2-15,0 5 1 16,-5 0-14-16,-7 5-3 0,1 0-1 0,0 5 0 16,-6 0-14-16,0 10-2 0,-6 0-1 0,-5 10 0 15,0 0-10-15,-6 10 10 0,0 5-10 0,0 0 10 0,5 11-10 0,-4-6 10 16,4 10-10-16,1 0 10 0,-6 0-2 0,11 1 0 15,1-1 0-15,-1 5 0 0,6-5-8 0,6-4 8 16,0 4-8-16,5-5 8 0,0 5-23 16,6 1-5-16,6-1 0 0,0-5-669 15,-1-5-134-15</inkml:trace>
          <inkml:trace contextRef="#ctx0" brushRef="#br0" timeOffset="-7777.3295">12982 942 1368 0,'17'-20'60'0,"-6"15"13"0,0-5-58 0,1 0-15 16,-7 0 0-16,-5-5 0 0,0 5 81 0,0-1 14 15,-5 1 2-15,5 10 1 0,-12-5-20 0,-5-5-4 16,0 10-1-16,0-5 0 0,-5 5-20 0,-1 5-4 0,-11 5-1 0,6 0 0 16,-6 6-15-16,-6 4-3 0,6 5-1 0,-5 0 0 15,5 5-1-15,0 0-1 0,-6 0 0 0,6 6 0 16,1-1-11-16,4 5-1 0,7-5-1 0,5 5 0 15,0 1-14-15,5-6 0 0,1 0 8 0,5 0-8 32,6-5-19-32,0-5-6 0,12-4-2 0,5 4-673 0,5-15-134 0</inkml:trace>
        </inkml:traceGroup>
        <inkml:traceGroup>
          <inkml:annotationXML>
            <emma:emma xmlns:emma="http://www.w3.org/2003/04/emma" version="1.0">
              <emma:interpretation id="{0DA970EF-5812-4DBE-B53A-DD2EB03FCDB4}" emma:medium="tactile" emma:mode="ink">
                <msink:context xmlns:msink="http://schemas.microsoft.com/ink/2010/main" type="inkWord" rotatedBoundingBox="17082,16580 24218,16453 24256,18552 17120,1868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-6936.8593">13151 1158 1789 0,'0'0'79'0,"0"0"17"0,-5-10-77 0,5-5-19 0,0 5 0 0,5-5 0 15,7 5 58-15,-1-5 8 16,0-5 2-16,12 5 0 0,-1-11-52 0,1 1-16 16,0 0 8-16,-1 0-8 0,12-10 0 0,-5 5 0 0,-1-1-8 0,-6-4 8 15,7 0-15-15,-12 0 3 16,0 0 1-16,0-5 0 0,0 4 11 0,-6-4 16 16,0 0-4-16,1 0-1 0,-7-1 8 0,1 6 1 0,-1-5 1 0,-5 0 0 15,6-5 18-15,0 9 3 16,-6-4 1-16,0 0 0 0,5 10-43 0,-5 0-9 0,-5 10-2 0,5-1 0 15,-6-4 11-15,6 10 0 0,-6 5 0 0,1 5 0 16,5 5 0-16,0 0 0 0,-11-5 0 0,-1 5 0 16,12 0 0-16,-11 5 14 0,5 0-2 0,-5 5 0 15,0 0-22-15,-1 0-5 0,1 5-1 0,0 0 0 16,-1 6 16-16,-5 4 16 0,6 5-3 0,0 5-1 16,-6 5 10-16,6 6 2 0,-6 4 0 0,0 0 0 15,0 10-8-15,0 6 0 0,-6 4-1 0,0 1 0 0,-5 4-4 0,6-5-1 16,5-4 0-16,-6-1 0 0,0 0 7 0,1-4 2 15,-1-1 0-15,6-5 0 16,0-4-19-16,0-1-9 0,0-5 1 0,6-10 0 16,0-5 8-16,-1 1 0 0,-5-11 0 0,12-5 8 15,-7 0 0-15,7-10 0 0,5-5 0 0,0 0 0 16,0 0-8-16,0 0 12 0,-6-10-4 0,0-5 0 0,1 0-8 0,5-10 11 0,0 4-11 0,0-4 12 16,5 0-12-16,7-5 0 0,-1 0 0 0,0 0 0 15,1-6 0-15,5 6 0 0,0 0 0 0,5 0 0 16,1 0 0-16,-1 0 0 15,7 5 0-15,-1-1-11 0,6 1 11 0,-6 0-8 16,0 5 8-16,6 0-8 0,6 0-4 0,-6 0-1 16,-6 5 0-16,6 5 0 0,-6 0 1 0,1-1 0 15,-1 6 0-15,-5 0 0 0,-1 5 12 0,1 0-11 16,-1-5 11-16,1 5-10 0,-12 5 10 0,6-5 0 16,-5 5 0-16,-12-5 0 0,0 0 0 0,11 5 0 15,-11-5 0-15,0 0 0 0,0 0 0 0,0 16 0 0,-6-1 9 0,-5 0-9 16,-12 0 16-16,1 0-4 0,-1 0-1 0,-5 5 0 15,-12-5-11-15,6 5 12 0,0-5-12 0,0 5 12 16,-5-4-12-16,11-1 12 0,5 0-12 0,6-5 12 16,0 5-12-16,0-5 12 0,6 0-12 0,5 0 12 0,0-5-12 0,6-5 0 15,0 0 0-15,0 15 0 16,12-5 0-16,-7 5 0 0,1 0 0 0,11-5 0 16,0 5 0-16,11-5 0 0,1 6 0 0,-1-1 0 15,6 0 0-15,0 0 0 0,5 0 0 0,1 5 0 31,5 0-48-31,0 0-3 0,1 5 0 0,-1 0-665 0,6 1-132 0</inkml:trace>
          <inkml:trace contextRef="#ctx0" brushRef="#br0" timeOffset="-4672.3776">15498 741 1116 0,'0'0'49'0,"0"0"11"0,0 0-48 0,17-5-12 16,0 5 0-16,6 0 0 0,-6 0 57 0,11 0 10 16,0-5 1-16,6 5 1 0,0-5-39 0,6 0-8 15,5 5-2-15,0-10 0 0,6 5 12 0,0 0 1 0,6 0 1 0,-1-5 0 16,-5 0-16-16,0 10-3 0,-6-5-1 0,1-1 0 16,-7 1-5-16,1-5-1 0,-6 5 0 0,5 0 0 15,-10 0-20-15,-1 0-5 0,0 5-1 0,-5-5 0 31,5 5-30-31,-11-5-5 0,0 0-2 0,-6 5 0 16,-11 0-19-16,0 0-4 0,0 0-1 0,0 0 0 0</inkml:trace>
          <inkml:trace contextRef="#ctx0" brushRef="#br0" timeOffset="-4316.3496">16460-119 921 0,'0'0'40'0,"0"0"10"0,0-10-40 0,-6 5-10 16,6 5 0-16,0 0 0 0,0 0 183 0,0 0 34 15,0 0 7-15,-11 10 2 0,-1 10-159 0,-4 5-32 16,4 11-7-16,-16 14 0 0,0 0-7 0,-6 11-1 0,0 4 0 0,-11 10 0 16,-6 6-5-16,-6 4-2 0,-5 6 0 0,0-6 0 15,5 1-3-15,-5-1-1 16,5-10 0-16,-5 1 0 0,6-11-1 0,5 1-8 0,0-6 12 0,6-5-4 0,-1-5-8 0,12-4 10 16,-5-6-10-16,10 0 10 15,1-5-25-15,6-10-5 0,-7-4 0 0,12-1-1 31,0 0-111-31,6-5-21 0,-6 0-5 0</inkml:trace>
          <inkml:trace contextRef="#ctx0" brushRef="#br0" timeOffset="-3818.2593">17127-491 1497 0,'0'0'133'0,"6"-10"-106"16,-1-5-27-16,-5 15 0 0,0 0 43 0,0 0 3 15,0 0 1-15,0 0 0 0,12 15-23 0,-1 0-4 16,-11 5 0-16,0 16-1 0,0 4-2 0,-6 15 0 15,-5 10 0-15,-12 6 0 0,1 4 7 0,-12 6 2 16,6 4 0-16,-18 1 0 0,1 4 10 0,0-9 1 16,5-1 1-16,1 5 0 0,-7-4-38 0,1-1 0 15,-6-4 0-15,12-1 0 0,-7-10 0 0,7-4 0 0,-1-6 0 16,6-5 8-16,6-9-8 0,0-6 8 0,0 0-8 0,5-10 8 16,0-10-8-16,6 5 0 0,0-5 0 0,6-5 0 15,-6 0 8-15,17-10 0 0,0 0 0 0,0 0 0 16,0-15 26-16,6 0 6 0,-1-5 0 0,7 0 1 15,-1-10-18-15,12 0-4 0,5-5-1 0,6-6 0 16,0-4-18-16,11 0 8 0,6-5-8 0,-6 4 0 16,6 1 0-16,0 5 0 0,0 5 0 0,0 10 0 15,-12 9 11-15,1 11-2 0,-6 5 0 0,-6 5 0 16,0 11-9-16,-5 4 0 0,0 5 0 0,-6 5 0 0,0 5-10 0,-6 0 10 16,-5 1 0-16,-1 4-9 15,1 0-38-15,0 5-7 0,-1-5-2 0,-5-4 0 16,6 4-163-16,-6-10-33 0,11 25-6 0,0-20-2 0</inkml:trace>
          <inkml:trace contextRef="#ctx0" brushRef="#br0" timeOffset="-3138.5178">17828 1012 633 0,'0'0'28'0,"17"-10"6"0,-5-5-34 0,-1 0 0 0,-5 0 0 0,5-5 0 0,-5 5 179 0,-1 0 29 15,1 0 5-15,-6 0 2 16,0 5-110-16,0-6-21 16,-6 1-5-16,1 5-1 0,-1-5-22 0,0 5-4 15,-5-5 0-15,0 5-1 0,-1 0-21 0,1 5-4 0,-6-5-1 0,0 5 0 16,0 5-15-16,0 0-10 0,6 5 12 0,-6-5-12 16,0 5 9-16,0 0-9 0,-6 5 0 0,6 5 9 15,-5 0-9-15,-1 0 0 0,0 5 0 0,1 6 0 16,-6-1 0-16,-1 5 0 0,7 5 0 0,-7 0 0 15,7-5 0-15,-1 1 0 0,6-1 0 0,0 0 0 16,6-10 0-16,11 0 0 0,-6 0 0 0,1-5 0 16,10-5 0-16,-5-10 8 0,0 0-8 0,12 5 8 0,-1-5 4 0,12-5 0 0,-1 0 0 0,1-10 0 31,5 0 4-31,6-5 0 0,0-5 1 0,5 0 0 16,1 0-1-16,5-6 0 0,-11 6 0 0,6-5 0 15,-1 0-7-15,-5 0-1 0,-5 10-8 0,-1-5 12 16,-5 10 1-16,-1-1 0 0,-5 6 0 0,-6 5 0 15,-11 5-13-15,12 10 0 0,-7 11 0 0,1-1 0 0,-6 10 0 16,-6 5 0-16,1 0 0 0,-7 5 0 0,7 1 0 0,-7 4 0 16,7-5 0-16,-1 0 0 0,1-5 0 0,-1-9 0 15,6-1 0-15,-6-5 0 0,6 0 0 0,0-10 0 16,0-10 11-16,0 0-11 0,0 0 0 0,0 0 0 0,12-15 0 0,-1-5 0 16,0-5 0-16,6 0 0 15,0-11 0-15,6 1 0 0,-1-5 0 0,7 0 0 16,-1-11 0-16,-6 1 10 0,12-10-10 0,0 0 0 0,-5-11 0 0,5 1 0 15,0-6 8-15,5 1-8 0,-5 0 8 0,0-1-8 16,-17 1 0-16,11-1 0 16,12 1 0-16,-6 0 0 0,-6 9 12 0,-5 6-2 15,5 5-1-15,0 9 0 0,-5 16 12 0,-6 5 3 0,0 5 0 0,-6 10 0 16,0 5-8-16,1 10-2 0,-12-5 0 16,5 25 0-16,1 5-14 0,-6 15 0 0,-6 6 0 0,-5 9 0 0,0 0 0 0,-6 6 0 15,5 4 0-15,-10 5 0 0,-6 1 8 0,5 4 3 16,12 1 0-16,-6-6 0 0,-6 1-11 0,6-1-9 15,6-5 9-15,-1-4-13 16,12-1 0-16,-11-5 0 0,0 1 0 0,-1-11 0 31,18 0-56-31,-12-10-11 0,1 6-3 0,-6-11-581 0,5-10-117 0</inkml:trace>
          <inkml:trace contextRef="#ctx0" brushRef="#br0" timeOffset="-2896.8823">18202 459 2289 0,'0'0'50'0,"0"0"10"0,0 0 3 0,5-5 2 0,1-10-52 0,5 5-13 15,1 0 0-15,5 0 0 0,0 0 12 0,5 0-1 16,18 0 0-16,-1 5 0 0,-10-5-22 0,10 5-4 15,12 0-1-15,0 0 0 0,-6 5-35 0,6 0-7 0,0-5-2 0,0 5 0 32,5 5-153-32,-5-5-31 0,40 0-7 0,-12 0-1 0</inkml:trace>
          <inkml:trace contextRef="#ctx0" brushRef="#br0" timeOffset="-1358.3549">19864 399 172 0,'0'0'8'0,"0"0"1"0,12-5-9 0,-12 5 0 0,0 0 0 0,11-5 0 15,6-5 256-15,-6 0 48 0,1 5 11 0,-1 0 1 0,0 0-214 0,0 0-43 16,1 0-9-16,-1 0-2 0,-5-5-22 0,11 5-5 16,11 0-1-16,0 0 0 0,6 0 13 0,-6 0 3 15,-5-6 0-15,5 6 0 0,1-5-2 0,5 5 0 16,0 0 0-16,-1 0 0 0,-10-5-2 0,5 5-1 15,6 0 0-15,-5-5 0 0,-1 0-9 0,0 5-2 16,0-5 0-16,1 5 0 0,-1-5-12 0,0 0-8 16,-5 5 10-16,5-5-10 0,0 5 0 0,1 0 0 15,-1-5 0-15,-5 5 0 16,5-5-18-16,-11 5-10 0,5 5-1 0,-10-5-1 16,-1 0-144-16,0 0-29 0,-11 5-5 0,0 0-2 0</inkml:trace>
          <inkml:trace contextRef="#ctx0" brushRef="#br0" timeOffset="-1036.8309">20758-491 1202 0,'6'-30'53'0,"5"15"11"0,-5 0-51 0,5-5-13 0,-6 5 0 0,7 0 0 0,-7 0 48 0,1 5 8 16,5-1 0-16,-11 11 1 15,0 0 6-15,0 0 1 0,0 0 0 0,0 0 0 16,0 0-27-16,-5 16-5 0,-1 9 0 0,-5 5-1 16,-6 10 3-16,-11 10 1 0,-6 21 0 0,-6 4 0 15,-5 6 15-15,-12 4 3 0,-16 0 1 0,5 6 0 0,0-1-2 0,0 1-1 0,-5-6 0 0,-1 6 0 16,-5-6-31-16,11-4-5 16,11-6-2-16,7 1 0 0,-7-6-13 0,12-10 8 15,5-4-8-15,1-6 0 0,5-10 0 0,-6 0-15 16,6-5 2-16,6-4 0 15,5-1-41-15,1-10-8 0,-7 0-2 0,1-5 0 16,17-5-36-16,-6 0-8 0,-6 0-2 0,6-5-684 16</inkml:trace>
          <inkml:trace contextRef="#ctx0" brushRef="#br0" timeOffset="-138.513">21397-581 864 0,'17'-20'38'0,"-6"10"8"0,1-5-37 0,5 4-9 0,-1-4 0 0,1 5 0 15,0-5 97-15,-5 5 18 16,5 0 3-16,-6 0 1 15,0 0-25-15,-11 10-5 0,0 0-1 0,0 0 0 16,0 0-29-16,0 0-7 0,0 0 0 0,0 0-1 0,12 10-37 0,-12-10-14 16,5 15 11-16,-5 5-11 0,-5 5 9 0,5 1-9 15,-6-1 8-15,-5 5-8 16,-1 5 14-16,-5 0-2 0,0 10-1 0,-5 1 0 0,-1 4-11 16,-5 5 10-16,-6 6-10 0,-6 4 10 0,1 10 8 15,-6 1 2-15,-6-1 0 0,-6 6 0 0,1 4 9 0,-1 6 3 16,0-1 0-16,1 1 0 0,-1-1-12 0,6-10-1 15,1 1-1-15,10-11 0 0,0-4-6 0,1-6 0 16,10-10-1-16,-4-5 0 0,4-4-3 0,1-6-8 16,0 0 12-16,11-10-4 0,-6-5 7 0,12 0 1 15,-6-10 0-15,17-10 0 0,0 0-16 0,0 0 0 16,0 0 0-16,6-10 0 0,10-10 0 0,1 0 0 16,0 0 0-16,0-5 0 0,12-10 0 0,5 5 8 15,0-11-8-15,5-4 0 0,1-5 0 0,11 0 0 16,-1-1 0-16,1 6 0 0,0 5 0 0,0 5 0 0,-6 5 0 0,-5 9 0 15,-6 16 0-15,0 0 0 0,-11 10 0 0,-1 5 0 16,-5 11 0-16,0 4 0 0,-11 5 0 0,5 0 0 16,-5 5 0-16,-6 5 0 0,0-4-10 0,0-1 10 15,5-5-27-15,1 5 0 0,-12-10 0 0,6 0 0 32,-5-4-4-32,5-6-1 0,0-15 0 0,0 0 0 0,0 0 32 0,0 0 0 0,0 0 0 0,0 0 0 15,0 0 0-15,17-10 8 0,0-1 1 0,5-4 0 16,-5-5 0-16,6 0 0 0,-1-5 0 0,7-5 0 15,-1-5-9-15,0 5 0 0,1-6 0 0,-1 6 0 16,-6 5 0-16,1 0 0 0,-6 5 9 0,0 10-9 16,0 0 16-16,-6 5 0 0,-11 5-1 0,12 10 0 15,-7 5-4-15,1 10-1 0,-6 0 0 0,-6 10 0 0,1 0-10 0,-1 6 0 16,-5-6 0-16,5 5 8 0,-5-5-8 0,5 0 0 16,-5-9 0-16,5-1 0 0,6-5-16 0,-6-5 0 0,1 0 1 0,5-15 0 15,0 0 5-15,0 0 1 16,0 0 0-16,11-5 0 0,6 0 9 0,0-5 0 15,0-5 0-15,0-5 0 0,6 0 0 0,-1-6 0 16,12-4 0-16,0 0 0 0,6-5 0 0,5-5 8 16,0 5-8-16,6-1 0 0,0 1 8 0,0 5-8 15,-6 5 8-15,6 10-8 0,-6 0 9 0,0 5-9 16,-5 0 12-16,-6 5-12 0,0 10 23 0,-6 0-3 0,-5 5 0 16,-6 0 0-16,0 5 7 0,-6 5 1 0,0 0 0 0,-5 0 0 15,-6 5-10-15,-6 0-2 0,-5 1 0 0,0-1 0 16,-18 0-16-16,1-5 10 0,-6-5-10 0,-5 5 8 15,-7-5-8-15,-5-5 0 0,1 5 0 0,-13-5 8 16,1-5-8-16,0 5-12 0,0-10 2 0,0 5 1 31,5-5-31-31,0-5-5 0,1 5-2 0,-1-5-631 0,-5 0-126 0</inkml:trace>
        </inkml:traceGroup>
        <inkml:traceGroup>
          <inkml:annotationXML>
            <emma:emma xmlns:emma="http://www.w3.org/2003/04/emma" version="1.0">
              <emma:interpretation id="{1372E837-5BAE-4182-9229-CD8D8579EB96}" emma:medium="tactile" emma:mode="ink">
                <msink:context xmlns:msink="http://schemas.microsoft.com/ink/2010/main" type="inkWord" rotatedBoundingBox="24949,15516 30895,15410 30946,18262 25000,1836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52.3511">23331 515 806 0,'0'0'36'0,"0"0"7"0,-6 10-35 0,1 5-8 15,-1 10 0-15,-5 0 0 0,0 10 187 0,-1 0 35 16,-5 11 7-16,6-1 2 0,-6-5-157 0,6 5-31 16,-6-9-7-16,5-1 0 0,1 0-36 0,0-5 0 15,-1-5 0-15,7-5 0 16,-1-5-16-16,6 1-11 0,0-16-1 0,0 0-1 0,0 0 13 0,0 0 4 15,0 0 0-15,11-11 0 0,1 1 12 0,5 0 16 16,-6 0-3-16,6-5-1 0,6-5 8 0,-6 5 0 16,5-5 1-16,-5-5 0 0,6-5 3 0,5-1 1 15,0 1 0-15,6-5 0 0,-5 0-11 0,10-5-2 0,6 5-1 0,-5-1 0 16,0-4 5-16,-1 5 2 0,6 0 0 0,-5 5 0 16,5 4 5-16,-5 6 1 0,-6-5 0 0,0 10 0 15,-6 5-24-15,0 5 9 0,-11 5-9 0,6 5 0 16,-6 5 16-16,-6 5-3 0,0 0-1 0,1 10 0 15,-7 1-4-15,1 4 0 0,5 0-8 0,-11 0 12 16,0 5-12-16,-5-5 9 0,-1-4-9 0,-5-1 8 16,-1 0-8-16,1-5 10 0,-6 0-10 0,-5-5 10 15,-7 0-10-15,1 0 10 0,-6-10-10 0,-6 0 10 16,7-5-10-16,-1 5 0 0,-12-10 0 0,1 5 0 16,0-5-44-16,5 0-7 0,1-5-1 0,-7 5-848 0</inkml:trace>
          <inkml:trace contextRef="#ctx0" brushRef="#br0" timeOffset="1320.8177">23976-169 2170 0,'0'0'96'0,"11"-10"20"0,-11 10-92 0,0 0-24 16,0 0 0-16,0 0 0 0,17 10 14 0,-6 5-2 31,6-5 0-31,-11 15 0 15,5-5-148-15,1 6-31 0,-7-1-5 0,1 0-2 0</inkml:trace>
          <inkml:trace contextRef="#ctx0" brushRef="#br0" timeOffset="1950.8014">25390 640 1414 0,'22'-15'63'0,"-22"15"13"0,0 0-61 0,12-10-15 15,-1 0 0-15,0-5 0 0,-5 0 44 0,5 5 7 16,-5-5 1-16,5 0 0 0,6 0-36 0,-5 0-6 0,-1 0-2 0,0-1 0 0,-5 1-8 0,5-5 0 16,-5 5-12-16,-1 0 12 15,1 0 0-15,0 5 0 0,-1 0 0 0,1 0 0 0,-6 0 0 0,0 5 0 31,0 5 12-31,-6-10-4 0,1 0 24 0,-7 0 4 16,1 5 0-16,-6 0 1 0,6-5-6 0,-6 4-2 16,-11 6 0-16,5-5 0 0,-5 5 4 0,-1 0 1 15,-5 0 0-15,1 11 0 0,-7-1 0 0,6 5 0 0,-6 0 0 0,6 10 0 16,-5 10-8-16,-1 5-2 16,1 6 0-16,-1 4 0 0,6 0-15 0,0 5-9 0,12-4 10 0,-7-1-10 15,7-5 0-15,5 0 0 0,0-4 0 0,6-1 0 16,5-5-14-16,0-10-2 0,1 0-1 0,5-5 0 15,5-10-4-15,1 0-1 0,5-4 0 0,6-6 0 16,6-11 22-16,5 1 0 0,6-5 0 0,0-5 0 16,5-5 10-16,7-5 0 0,-1-5 0 0,0-5 0 15,6-1 4-15,0-4 1 0,0 0 0 0,-6 0 0 16,0-1 9-16,1 1 3 0,-1 5 0 0,-6 5 0 0,1 10 1 0,-12-1 0 16,1 16 0-16,-7 0 0 15,-5 5 8-15,0 10 3 0,0 5 0 0,0 10 0 0,-6 6-31 0,-5 4-8 16,0 10 0-16,-1 5 0 15,-10 0-52-15,-1 6-16 0,6 4-2 0,0 0-633 16,0-4-126-16</inkml:trace>
          <inkml:trace contextRef="#ctx0" brushRef="#br0" timeOffset="-22585.814">23258-1245 864 0,'0'0'38'0,"-6"-15"8"0,0 5-37 0,1 0-9 0,5 10 0 0,-12-10 0 15,7 0 179-15,5 10 33 16,0 0 8-16,0 0 0 0,0-10-145 0,5 0-30 16,-5-5-5-16,12 5-2 0,-7 0-38 0,7-5 0 0,5 4 0 0,0 1 0 0,0 0 0 0,-1 5 11 15,7-5-11-15,0 5 12 0,5 5 20 0,-5 5 4 32,-1 0 0-32,1 0 1 0,-1 5 0 0,1 5 0 15,-6 6 0-15,-6 4 0 0,1 0-6 0,-7 10-2 16,1 0 0-16,-12 0 0 0,1-4-1 0,-12-1-1 0,5 5 0 0,-5 0 0 15,-5-10-8-15,-1 5-2 0,-5-9 0 0,5 4 0 16,-5-5-1-16,0-5 0 0,5 0 0 0,1-5 0 16,-1-5-4-16,6 0-2 0,0 0 0 0,0-10 0 15,0 0 2-15,6-5 1 0,-1-5 0 0,1-5 0 16,5-5 8-16,1-6 2 0,5-4 0 0,0-5 0 16,0-5-6-16,5-5-1 0,7-1 0 0,-1 1 0 15,6 5-3-15,-6 0-1 0,12-1 0 0,0 6 0 16,5-5-1-16,6 10-1 0,0 4 0 0,0-4 0 15,5 10-10-15,-5 5 8 0,0 5-8 0,0 5 8 16,0 5-8-16,-6 10 0 0,-5 0 0 0,0 10 0 16,-12 5 0-16,6 5 0 0,-12-5-8 0,7 11 8 15,-7-1 0-15,-5 0 0 0,-5 0 0 0,-1 0 0 16,0 0 0-16,-5 0 0 0,-6-4 0 0,0-1 0 0,0-5 0 0,-5 0 0 16,-7 0 0-16,1-5 0 15,-6-5-125-15,6-5-27 0,0-5-6 0</inkml:trace>
          <inkml:trace contextRef="#ctx0" brushRef="#br0" timeOffset="6737.3495">27369 42 518 0,'0'0'46'0,"0"0"-37"0,6-5-9 0,-6-5 0 16,0 0 116-16,0 0 22 15,0 10 4-15,5-10 1 16,1 0-93-16,-6 0-18 0,6 0-4 0,-1 0-1 16,1 0-27-16,5-5 0 0,-5 4 0 0,-6-4 0 0,6 0 0 0,5 0 0 15,-5 0 0-15,-6 5 0 16,5-5 0-16,-5 5 10 0,0 10-2 0,0 0-8 0,-5-10 0 15,5 10 0-15,0 0-10 0,-6-5 10 0,-11 0 0 16,0 5 0-16,0-5 0 0,-11 10 0 0,0 0 10 0,-6 5 10 16,0-10 1-16,0 10 1 0,5-5 13 0,-4 10 2 0,-7 0 1 0,-5 0 0 0,5 5 14 0,1 0 2 31,5 6 1-31,0-6 0 0,0 5-11 0,0 0-1 16,6 5-1-16,-6 5 0 0,11-4-10 0,0-1-3 15,6 5 0-15,0-5 0 0,0 5-16 0,6 0-3 0,0 1-1 0,11 4 0 16,-6-5-9-16,6-5 0 0,6 5 0 0,-1-4 0 15,1-1 0-15,0 0-11 16,5-5 3-16,0 0 0 16,6-5-26-16,-5 0-5 0,10-5-1 0,1 0 0 15,0 1-123-15,-1-6-25 0</inkml:trace>
          <inkml:trace contextRef="#ctx0" brushRef="#br0" timeOffset="7266.3098">27590 238 288 0,'0'0'25'0,"0"-15"-25"0,0 0 0 0,0 5 0 16,0 0 136-16,0-5 23 0,0 5 4 0,0 0 1 15,0 0-77-15,0 10-15 0,0 0-4 0,0 0 0 16,0 0-24-16,0 0-6 0,0 0-1 0,-12 10 0 15,7 0-3-15,-7 5-1 0,1 10 0 0,0-5 0 0,5 0-13 0,-5 5-2 16,5-5-1-16,1 6 0 0,-1-1-17 0,6-5 0 16,-6 0 0-16,6-5 0 0,0 0 0 0,6-5 0 15,-6-10 0-15,0 0 0 0,11 10 0 0,1-10 10 16,-1 0-10-16,0 0 8 0,6-10 4 0,-6 5 0 16,6-10 0-16,0 5 0 0,6-10 3 0,-6 5 1 0,6-10 0 0,-1 5 0 15,-5-11 11-15,6 6 2 16,-6 0 1-16,5 0 0 0,-5 0-10 0,0 5-3 15,6 0 0-15,-6 0 0 0,0 4-1 0,0 6-1 0,0 0 0 0,0 10 0 16,0 0-4-16,-6 10-1 0,6 0 0 0,-6 16 0 16,1-1-10-16,-1 10 0 0,-11 5 0 0,-6 10 0 15,1 1 0-15,-7 9 8 0,-10-5-8 0,-1 6 8 16,-5 4-8-16,-1-5 10 0,-4 1-10 0,-1-1 10 16,-6-10-2-16,6 6-8 0,0-16 12 0,0 0-4 15,0-5-8-15,0 0 0 0,0-10 0 0,6-4 8 16,-6-1-8-16,0-10 8 0,-5 5-8 0,10-10 8 0,1 0 4 0,0-5 1 15,-6-5 0-15,11 0 0 0,6-10 29 0,0 5 6 16,6-5 0-16,5-11 1 0,1 1-18 0,10 0-4 16,-5-5-1-16,17 0 0 31,0-5-42-31,6 5-8 0,11-1-1 0,0 1-1 0,0 0-142 0,11 0-29 0,51-30-6 16,-11 14-1-16</inkml:trace>
          <inkml:trace contextRef="#ctx0" brushRef="#br0" timeOffset="7545.131">29083 208 1094 0,'0'0'48'16,"-6"-10"11"-16,-5 5-47 0,-1-5-12 0,7 5 0 0,-6 5 0 15,-6-5 102-15,0 5 18 16,5-5 4-16,-5 5 1 0,-5 0-68 0,-1 0-13 15,0 5-4-15,1 0 0 0,-12-5-26 0,0 10-6 16,0-5 0-16,-6 5-8 0,1-5 8 0,-6 10-8 0,5 0 0 0,6 10 0 16,0 0 23-16,-5 6-3 15,10 4 0-15,1 0 0 0,0 0-6 0,5 5-2 0,0 1 0 0,7-6 0 16,4 5-3-16,1 0-1 0,11-5 0 0,-6 1 0 16,6-1-8-16,6 0 0 0,-6-10-12 0,6 0 12 31,5 0-112-31,0-4-14 0,0-6-3 0</inkml:trace>
        </inkml:traceGroup>
        <inkml:traceGroup>
          <inkml:annotationXML>
            <emma:emma xmlns:emma="http://www.w3.org/2003/04/emma" version="1.0">
              <emma:interpretation id="{E3BDF0FB-F634-4265-91D6-17E0771553AF}" emma:medium="tactile" emma:mode="ink">
                <msink:context xmlns:msink="http://schemas.microsoft.com/ink/2010/main" type="inkWord" rotatedBoundingBox="31067,16425 32918,16392 32950,18210 31100,18243"/>
              </emma:interpretation>
              <emma:one-of disjunction-type="recognition" id="oneOf5">
                <emma:interpretation id="interp5" emma:lang="" emma:confidence="1">
                  <emma:literal>le.</emma:literal>
                </emma:interpretation>
                <emma:interpretation id="interp6" emma:lang="" emma:confidence="0">
                  <emma:literal>, e.</emma:literal>
                </emma:interpretation>
                <emma:interpretation id="interp7" emma:lang="" emma:confidence="0">
                  <emma:literal>l e.</emma:literal>
                </emma:interpretation>
                <emma:interpretation id="interp8" emma:lang="" emma:confidence="0">
                  <emma:literal>| e.</emma:literal>
                </emma:interpretation>
                <emma:interpretation id="interp9" emma:lang="" emma:confidence="0">
                  <emma:literal>. e.</emma:literal>
                </emma:interpretation>
              </emma:one-of>
            </emma:emma>
          </inkml:annotationXML>
          <inkml:trace contextRef="#ctx0" brushRef="#br0" timeOffset="7822.1236">29286-551 1400 0,'-5'-40'62'16,"10"20"13"-16,-5-1-60 0,6 1-15 0,-6-5 0 0,6 10 0 0,-1-5 14 0,7 0 0 16,-7 5 0-16,7 10 0 0,-7-5 14 0,-5 10 4 15,0 0 0-15,12 15 0 0,-7 5-16 0,1 5-4 0,0 10 0 0,-1 16 0 16,-5 4 32-16,0 10 7 16,0 6 1-16,0 14 0 0,-5 1-12 0,-1-1-3 15,0 5 0-15,-5-4 0 0,5-1-8 0,-5 1-1 16,5 4-1-16,-5-4 0 15,5 9-47-15,-11-9-10 0,6-1-2 0,0-4-549 16,-6-6-111-16</inkml:trace>
          <inkml:trace contextRef="#ctx0" brushRef="#br0" timeOffset="8271.9614">29784 595 1324 0,'6'-5'118'0,"11"-10"-94"0,0 5-24 0,0-5 0 0,5 0 80 0,6 0 12 16,1 5 3-16,-7 0 0 0,7 0-64 0,-1-6-13 15,-5 6-2-15,5 0-1 16,0 0-5-16,0 0-1 0,1 0 0 0,-7 0 0 15,1-5 3-15,5 0 0 0,-5-5 0 0,-1 5 0 0,1-5-12 0,-6 0 0 16,11-1 0-16,-5 1 0 16,-6-5-10-16,-6 5-4 0,6 0-1 0,0-5 0 0,-6 10 27 0,1-5 6 15,-7-5 1-15,1 4 0 0,-6-4-6 0,0 5-1 16,-6 0 0-16,1 0 0 0,-1 0 7 0,-5 5 1 16,-1 0 0-16,-4 0 0 0,4 5 6 0,-5 0 2 15,0 4 0-15,0-4 0 0,0 10-16 0,0 5-4 16,-5 0 0-16,5 1 0 0,-6 4-8 0,1 5 8 15,-1 5-8-15,-5 5 8 0,-1 10-8 0,1 0 0 16,-6 5 0-16,0 11 0 0,0-1 0 0,0 5 0 16,0 11 0-16,0-6 8 0,6 5 5 0,6-4 1 0,5-1 0 0,0 0 0 15,0-4-5-15,11-1-1 16,0 0 0-16,6-10 0 0,0 6-18 0,6-11-4 0,0 0-1 0,11-5-615 16,0 1-123-16</inkml:trace>
          <inkml:trace contextRef="#ctx0" brushRef="#br0" timeOffset="8452.6722">31096 665 2516 0,'0'0'112'0,"0"0"22"0,0 0-107 0,0 0-27 0,0 0 0 0,-6 11 0 15,-5-1-35-15,0 5-12 16,0 5-2-16,-1-5-1 0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8:13.62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6A5734D-3BEF-409F-8677-5D1C3ECF3BA7}" emma:medium="tactile" emma:mode="ink">
          <msink:context xmlns:msink="http://schemas.microsoft.com/ink/2010/main" type="writingRegion" rotatedBoundingBox="1522,580 31312,-1010 31986,11602 2196,13193"/>
        </emma:interpretation>
      </emma:emma>
    </inkml:annotationXML>
    <inkml:traceGroup>
      <inkml:annotationXML>
        <emma:emma xmlns:emma="http://www.w3.org/2003/04/emma" version="1.0">
          <emma:interpretation id="{DA68DECE-8D67-4E69-A5ED-6BD86672041C}" emma:medium="tactile" emma:mode="ink">
            <msink:context xmlns:msink="http://schemas.microsoft.com/ink/2010/main" type="paragraph" rotatedBoundingBox="1563,460 29837,-345 29910,2211 1636,30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0C0EEC-7781-4396-8185-38C9591B944F}" emma:medium="tactile" emma:mode="ink">
              <msink:context xmlns:msink="http://schemas.microsoft.com/ink/2010/main" type="line" rotatedBoundingBox="1563,460 29837,-345 29910,2211 1636,3018"/>
            </emma:interpretation>
          </emma:emma>
        </inkml:annotationXML>
        <inkml:traceGroup>
          <inkml:annotationXML>
            <emma:emma xmlns:emma="http://www.w3.org/2003/04/emma" version="1.0">
              <emma:interpretation id="{5BFFDC7D-0F89-4648-A890-DE6C09AF3D35}" emma:medium="tactile" emma:mode="ink">
                <msink:context xmlns:msink="http://schemas.microsoft.com/ink/2010/main" type="inkWord" rotatedBoundingBox="1583,1155 4457,1073 4503,2705 1629,278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-121-342 518 0,'0'-20'23'0,"-5"10"5"0,-12-5-28 0,0 0 0 16,17 0 0-16,-6-5 0 0,-5 5 254 0,5 0 46 15,-5-5 8-15,0 15 3 0,-1-10-212 0,-5 5-43 16,0-1-8-16,0 6-1 0,0 0-35 0,0 5-12 15,-5-5 9-15,-7 10-9 0,-10-5 14 0,5 5-2 0,6 11-1 0,-12-16 0 16,-11 10 28-16,12 5 5 16,10-5 2-16,-5 5 0 0,-5 0-7 0,-1 5-2 15,1 0 0-15,5 10 0 0,-6 0 2 0,1 1 0 16,-1 4 0-16,0 5 0 0,12 15-14 0,-6-4-2 16,0 9-1-16,12 0 0 0,-1 6-9 0,6 4-1 15,-6-5-1-15,12 1 0 0,0 4 13 0,-1-5 4 16,7 1 0-16,-1-1 0 0,6 0-13 0,-6-4-3 0,6-1 0 0,6 0 0 15,5 1-12-15,1-1 0 0,5-10 0 0,0-4 0 16,11-6 0-16,6-5 0 0,0-10 0 0,5-5 0 31,24-10-142-31,-12-10-28 0,5-10-6 0,-5-10 0 0</inkml:trace>
          <inkml:trace contextRef="#ctx0" brushRef="#br0" timeOffset="400.2952">388 196 691 0,'-11'-20'30'0,"5"10"7"0,1-5-29 0,-1 0-8 15,12-5 0-15,-1 5 0 0,-16 0 232 0,11 5 44 16,-6 0 10-16,6 10 2 0,0 0-140 0,0 0-28 16,-5-5-6-16,-7 0-1 0,12 5-58 0,0 0-12 15,-17 5-3-15,-11 5 0 0,-6 10-19 0,0 0-4 16,12 10-1-16,5 0 0 0,-6 10-2 0,0-4-1 15,-5 9 0-15,11 0 0 0,12 5-13 0,-7 1 0 16,-5-1 0-16,0 0-10 0,-5 0 10 0,10 6 14 16,12-1-3-16,0-10-1 0,-5-9-10 0,5-6-14 15,11 0 3-15,6-5 1 0,11-5 10 0,-5-5 0 16,-23-15 10-16,17 5-10 0,11-5 0 0,0-5 0 16,-11-5 0-16,0-5 0 0,0-5 0 0,6-5 0 0,5-5 0 0,-5-6 0 15,-12-4 8-15,6 0-8 16,6-5 0-16,-6 5 0 0,-6-21 13 0,6 1-3 15,-11-5-1-15,5 4 0 0,0 6 12 0,-11 0 3 16,0-1 0-16,0 16 0 0,6 5-3 0,-6 0 0 0,-23 5 0 0,12 9 0 16,5 6-9-16,-11 10-1 0,-22 0-1 0,5 15 0 15,11 0-26-15,-11 11-6 0,-5 9-1 0,5 10 0 32,0 0-152-32,0 5-30 0</inkml:trace>
          <inkml:trace contextRef="#ctx0" brushRef="#br0" timeOffset="821.7241">1010 56 1681 0,'-22'-15'74'0,"22"15"16"0,22 0-72 0,-22 0-18 16,0 0 0-16,0 0 0 0,12 0 104 0,-1-11 18 15,6 11 3-15,-17 0 1 0,0 0-65 0,17 16-13 16,6 9-2-16,-12 0-1 0,-5 5-33 0,5 10-12 16,-5 0 9-16,-1 6-9 0,1 4 8 0,-6-5-8 15,-11 5 8-15,5-9-8 0,12 4 0 0,-12-10 0 16,-11-5 8-16,0 0-8 0,17-4 14 0,0-6 1 16,-11-10 0-16,5 0 0 0,-11 0 19 0,17-10 4 15,0 0 1-15,0 0 0 0,-11-15-4 0,11-5-1 16,22-16 0-16,-5 6 0 0,-5-5-5 0,5-10-1 0,0-5 0 0,16-1 0 15,7-4-28-15,0-5 0 0,-1-1 0 0,6 6 0 16,-5 5 0-16,5 5 0 0,-5 4 0 0,-1 11 9 16,1 0 0-16,-12 10 0 0,-5 10 0 0,5 5 0 15,-11 5 0-15,0 10 0 0,-5 10 0 0,-7 10 0 16,1 0-9-16,-1 11 12 0,-10 4-12 0,5 5 12 16,-6-5-12-16,6 6 8 0,0-6-8 0,-5 0 8 15,5 0-8-15,0 1 0 0,0-16 0 0,5 5 0 16,1-5-101-1,-1 0-19-15,7-5-4 0,-7-5-1017 0</inkml:trace>
        </inkml:traceGroup>
        <inkml:traceGroup>
          <inkml:annotationXML>
            <emma:emma xmlns:emma="http://www.w3.org/2003/04/emma" version="1.0">
              <emma:interpretation id="{DEE36BCB-0B40-4164-8A98-0EB3C6A8CDAA}" emma:medium="tactile" emma:mode="ink">
                <msink:context xmlns:msink="http://schemas.microsoft.com/ink/2010/main" type="inkWord" rotatedBoundingBox="5049,361 10450,207 10515,2480 5114,26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53.9203">5201 227 1450 0,'0'0'64'0,"0"0"14"0,6-16-62 0,-1 6-16 0,1-5 0 0,-6 5 0 16,0-5 115-16,0 5 20 16,-6-5 4-16,1 5 1 0,-7 0-64 0,1-5-12 0,0 10-2 0,0-5-1 15,-6 10-33-15,0 0-8 16,0-5 0-16,0 5-1 0,-6 0-11 0,0 5-8 0,-10 5 12 0,-1 10-12 16,-6 5 10-16,-5 5-10 0,-6 15 8 15,0 1-8-15,-6 9 0 0,1 0 0 0,5 1 8 0,6-1-8 16,11-5 0-16,0 0 0 0,11 1 0 0,6-6 0 15,0-10 0-15,12-5 0 0,-1-5 0 0,6-4 0 16,0-6 0-16,6-10 0 0,11 0-9 0,-6-5 9 16,0-10 0-16,12-10 8 0,5-1 0 0,6-9 1 15,11-5 35-15,1 5 6 0,-1-10 2 0,6-1 0 16,-6-4-6-16,6 5-1 0,-6-5 0 0,-5 10 0 16,-1-1-11-16,1 6-2 0,-12 5-1 0,0 0 0 15,-5 5-18-15,-6 5-3 0,-6 10-1 0,-11 5 0 0,0 0-9 0,6 15 0 16,-6 5 0-16,0 10 0 15,-6-5-67-15,1 15-15 0,-12-9-3 0,5 9-690 0,1 0-137 0</inkml:trace>
          <inkml:trace contextRef="#ctx0" brushRef="#br0" timeOffset="2829.643">6366-221 1602 0,'-11'-5'71'0,"5"0"14"0,1 0-68 0,-1-5-17 0,-5 10 0 0,5-5 0 16,-5 5 52-16,-1-5 6 0,1 5 2 0,-12 0 0 16,1 0-31-16,-12 0-5 0,6 5-2 0,-6 5 0 15,-6 0-9-15,0 5-1 0,6 0-1 0,-5 0 0 16,-1 5 22-16,6 1 5 0,-5-1 1 0,5 5 0 15,6 0 9-15,-1 0 1 0,7 0 1 0,-1 0 0 16,12 0-41-16,-1 11-9 0,1-6 0 0,11 0 0 16,0 0 12-16,11 0 4 0,-5 0 0 0,5-4 0 0,1 4 24 0,-1-5 4 15,6 0 2-15,-6 0 0 16,1-5 4-16,-1 0 1 0,-5 11 0 0,-1-16 0 16,7 0-4-16,-12 5-1 0,0 0 0 0,0 0 0 15,0 0-21-15,0 5-4 0,-6-5-1 0,-5 0 0 16,-6 6-20-16,0-6 0 0,-6 0 0 0,0 0-12 15,1 0-131-15,-6 0-26 0,-1-5-6 0</inkml:trace>
          <inkml:trace contextRef="#ctx0" brushRef="#br0" timeOffset="1464.3993">2328-65 979 0,'-11'0'87'0,"5"-5"-70"0,-5 0-17 0,5 0 0 15,1 5 105-15,-1 0 18 16,0 0 3-16,6 0 1 0,0 0-22 0,0 0-4 16,0 0-1-16,0 0 0 0,23-5-38 0,-6 0-8 15,5 0-2-15,12 0 0 0,6 5 8 0,17-5 2 16,-1-5 0-16,12 5 0 0,0-5-27 0,5-5-6 16,1-1-1-16,-1-4 0 0,7 0-17 0,-7 5-11 15,1-5 12-15,-1 0-12 0,1 0 0 0,5 0 0 16,-11 10-12-16,0-15 3 15,-6 9-25-15,0 1-5 0,-5 5-1 0,-7-5 0 16,1 10-172-16,-5-5-36 0</inkml:trace>
          <inkml:trace contextRef="#ctx0" brushRef="#br0" timeOffset="1750.0975">3499-1327 1152 0,'-6'-10'102'15,"1"5"-82"-15,-1 0-20 0,6 5 0 16,-11 5 98-16,-6 5 15 0,11 5 3 0,-11 5 1 16,6 0-11-16,-1 11-2 0,-5 4-1 0,6 5 0 0,-6 15-32 0,0 11-7 15,-11-6 0-15,11 10-1 0,-6 16-11 0,6 9-3 16,-5 1 0-16,5 4 0 0,0 1-19 0,5 10-4 15,-5-1-1-15,1 6 0 0,4-1-15 0,1-9-10 16,-6 5 12-16,6-21-12 0,-6 6 0 0,5-16-11 16,1 5 0-16,-6-9 0 15,0-11-174-15,-6-4-35 0</inkml:trace>
          <inkml:trace contextRef="#ctx0" brushRef="#br0" timeOffset="2063.5607">3663 211 1407 0,'0'0'62'0,"0"0"14"0,0 0-61 0,0 0-15 0,0 0 0 0,11 16 0 16,-5-6 96-16,5 5 16 0,-5 0 3 0,-1 10 1 16,1 5-42-16,-6 0-8 0,0 0-2 0,0 6 0 15,0 4-28-15,-11 5-7 0,-1 0-1 0,1-5 0 16,6 1 6-16,-7-6 1 0,1-5 0 0,0 0 0 15,-1 5-15-15,1-9-2 0,-6-6-1 0,6-10 0 16,-1 5 23-16,12-15 5 0,0 0 1 0,0 0 0 0,0 0-6 0,0 0-2 0,-5-15 0 0,5-5 0 31,0-6-5-31,0-9-1 0,17-5 0 0,-6 0 0 0,6 0-12 0,6-6-4 16,5-9 0-16,6 0 0 16,5-11-16-16,7-4 0 0,5 5 0 0,-1 4-9 15,7 6-5-15,-6 5-1 0,5 5 0 0,-5 9 0 0,0 6-142 0,0 5-29 16,-6 5-6-16,-5 10 0 0</inkml:trace>
          <inkml:trace contextRef="#ctx0" brushRef="#br0" timeOffset="3348.989">7429-915 1324 0,'0'0'118'0,"-17"5"-94"16,6 0-24-16,-6 0 0 0,11 6 134 0,-10-1 22 16,10 5 5-16,-5 5 1 0,-1 0-36 0,1 10-7 15,5-5-2-15,-5 15 0 0,0 1-43 0,-1 4-9 16,1 5-1-16,0 5-1 0,-12 1-15 0,0 4-4 16,-5 10 0-16,6 1 0 0,-1-6-20 0,-5 11-4 0,-6-1 0 0,5 5-1 15,1 6-19-15,0-6 0 16,0 1 0-16,-1-6 0 0,7 6 0 0,-7-11-9 15,7 0 1-15,-1-4 0 16,1-6-48-16,-7-5-10 0,7-4-2 0,-1-6-1088 0</inkml:trace>
          <inkml:trace contextRef="#ctx0" brushRef="#br0" timeOffset="3120.4246">6768-176 2170 0,'0'0'48'0,"0"0"9"0,5-5 3 0,7 0 1 0,-7-5-49 0,12 5-12 0,6-10 0 16,5 10 0-16,0 0 92 0,12-5 16 0,-6-5 4 0,11 0 0 15,0 0-50-15,-5 0-10 0,11 5-1 0,0-5-1 16,5 5-34-16,-5-1-6 0,-5 1-2 0,-7 5 0 15,1 0-20-15,-1 0-5 0,-5 0-1 0,-5 0 0 32,-7 0-111-32,1 5-23 0,-1-5-4 0,-5 5 0 0,0 0-57 0,-5-5-11 0,10-5-3 15,-10 0 0-15</inkml:trace>
        </inkml:traceGroup>
        <inkml:traceGroup>
          <inkml:annotationXML>
            <emma:emma xmlns:emma="http://www.w3.org/2003/04/emma" version="1.0">
              <emma:interpretation id="{642770D2-036F-4C76-957B-B5C01B92F3A2}" emma:medium="tactile" emma:mode="ink">
                <msink:context xmlns:msink="http://schemas.microsoft.com/ink/2010/main" type="inkWord" rotatedBoundingBox="12496,295 16155,191 16221,2498 12562,260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851.5426">10885-1111 990 0,'0'0'44'0,"0"0"8"15,0-10-41-15,0 0-11 0,0 0 0 0,0 10 0 16,6-15 104-16,-6 15 20 0,0-10 3 0,0 10 1 15,0 0-20-15,0 0-3 0,0 0-1 0,0 0 0 0,0-5-25 0,0 5-6 16,0 0-1-16,-6 10 0 16,-5 0-20-16,-1 15-5 0,-10 10-1 0,-7 11 0 0,1 4-10 0,-11 10-3 15,-7 11 0-15,1 9 0 0,-6 11 25 0,0-1 5 16,0 1 1-16,-5 4 0 16,-6 6-18-16,5-1-3 0,6 1-1 0,0-1 0 0,6 1-25 0,5-11-5 15,1 1 0-15,-1-6-1 0,1-4-11 0,5-1 0 16,5-5 0-16,-5-4 0 0,6-6-40 0,0-14-9 0,0-11-3 0,5 0 0 31,6-10-86-31,6-5-18 0,-6-10-3 0,11-10-516 16,-5-5-103-16</inkml:trace>
          <inkml:trace contextRef="#ctx0" brushRef="#br0" timeOffset="4484.8766">9991-417 748 0,'0'0'67'0,"-11"5"-54"0,0-5-13 0,-1 0 0 0,1 5 167 0,5 0 30 16,1-5 7-16,5 0 0 0,0 0-80 0,0 0-17 15,0 0-3-15,11 5-1 0,12-5-23 0,5 0-4 16,-5 0 0-16,11-5-1 0,5 0-15 0,12-5-4 16,0 0 0-16,11 0 0 0,0-10-11 0,6 5-2 15,0 0-1-15,0 0 0 0,0 5-42 0,5-6 0 16,-5 6-13-16,-6 0 3 15,-5 0-17-15,-6 0-3 0,-6 5-1 0,0 0 0 16,-5 0-34-16,0-5-7 0,-1 5-2 0,-5-5 0 16,-6 10-127-16,1-5-26 0,10-5-5 0,-16 5 0 0</inkml:trace>
          <inkml:trace contextRef="#ctx0" brushRef="#br0" timeOffset="5706.0353">11909-1377 1566 0,'16'-20'69'0,"-10"10"15"0,5 0-68 0,-5 5-16 0,5-5 0 0,-5 0 0 0,-6 10 81 0,0 0 13 15,0 0 2-15,0 0 1 16,0 0-33-16,0 0-8 0,-17 20 0 0,0-10-1 15,6 10-38-15,-17 5-7 0,5 5-2 0,0 5 0 16,-5 6 19-16,0 9 3 0,-1 0 1 0,1 10 0 0,-6 6-18 16,6 9-3-16,0 6-1 0,-1 4 0 0,1 6 4 0,0-11 1 15,-6 0 0-15,6 11 0 0,5-11-5 0,-5 6-1 16,0-6 0-16,-1 11 0 0,-5-16 19 0,0 6 3 16,0-11 1-16,0 0 0 0,-5-4-31 0,5-11-12 15,-6-10 1-15,12 0 0 0,-6-9 11 0,6-6 0 16,5-10 10-16,1-5-10 0,10-5 20 0,1 0-3 15,0-10 0-15,11 0 0 0,0 0-17 0,-6-10 0 16,6-10 0-16,6 0 0 0,-1-5 0 0,7 0 0 16,5-16 0-16,0 6 0 0,11 0 0 0,0-5-9 15,0 5 1-15,12-16 0 0,-6 11 8 0,6 5 11 16,-7 5-3-16,1 10 0 0,-17 10-8 0,6-6 0 16,0 6 0-16,-6 10 0 0,0 5 0 0,-6 5 0 15,0 11 0-15,1-1 0 0,-1 10 0 0,0 5 0 16,-5-5 0-16,5 5 0 0,-5 6 0 0,11-6 0 0,-6-5 0 15,0-5 0-15,6 0 0 0,0-10 0 0,0 5 0 0,6-10 0 16,5-10-9-16,0 0 9 0,1-5-12 0,-1-10 12 16,6 5-23-16,0-15 3 0,0 0 0 0,0-10 0 15,-6 0 20-15,0-6 0 0,1-4 0 0,4 0 0 16,1 0 9-16,-5-1 7 0,-7 1 0 0,12 0 1 16,-11 5-17-16,11 10 0 0,-12 15 8 0,1-11-8 15,-6 21 0-15,0 0 0 0,0 10 0 0,-6 15 0 16,-5 11 0-16,5 4 0 0,-5 5 0 0,0 5 0 0,-6 11 13 0,5-1-4 15,-5 0-1-15,6-5 0 0,-12 1-8 0,1-11 0 0,10 0-10 0,1-5 10 32,5 1 0-32,0-21 0 0,1 0 0 0,-1 0 10 0,6-15-10 0,0 0 0 15,0 0 9-15,0-10-9 0,6-5 20 0,5-5 0 16,-6-11 0-16,7 1 0 0,-1-5 11 0,0-5 1 16,1-10 1-16,4-6 0 0,-4 1-33 0,5 0 0 15,5-6 0-15,7 6 0 0,-1 5 0 0,0 10 0 16,12-11 0-16,5 11 0 0,-6 10 0 0,1 5 0 15,-6 10 0-15,-6 5 0 0,0 5 0 0,-5 5 0 16,-12 15 0-16,6-5 0 0,-17 10 0 0,6 0 0 16,-12 0 0-16,0 10 0 0,1 5 0 0,-12 1 0 15,0-6 0-15,-6 0 0 0,-5 0 13 0,5-10-4 16,-5 5-1-16,-6-5 0 0,0 1 7 0,-6 4 1 16,0-5 0-16,-5 0 0 0,0 0-8 0,-6 0 0 15,-6-5-8-15,1 0 12 0,-6 0 16 0,-6 0 2 16,0-5 1-16,-6 1 0 15,1-1-59-15,-1 0-11 0,-11 0-2 0,0 0-805 0,-5 0-161 16</inkml:trace>
          <inkml:trace contextRef="#ctx0" brushRef="#br0" timeOffset="5841.7819">12355-759 2386 0,'-11'-5'52'0,"11"5"12"0,-6-5 1 0,6 5 3 0,0 0-55 0,0-15-13 0,-5 5 0 0,5 10 0 15,0 0 44-15,0 0 7 0,0 0 1 0,0 0-791 16,0 10-157-16</inkml:trace>
        </inkml:traceGroup>
        <inkml:traceGroup>
          <inkml:annotationXML>
            <emma:emma xmlns:emma="http://www.w3.org/2003/04/emma" version="1.0">
              <emma:interpretation id="{5FCC101E-9CBD-4373-8378-73FBD7B347A6}" emma:medium="tactile" emma:mode="ink">
                <msink:context xmlns:msink="http://schemas.microsoft.com/ink/2010/main" type="inkWord" rotatedBoundingBox="18756,335 23598,197 23647,1889 18804,202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571.2586">17835-452 1652 0,'-17'-5'73'0,"17"5"15"0,0 0-70 0,0 0-18 0,-5 10 0 0,-6 0 0 16,-1 5 87-16,1 10 13 0,11 0 4 0,0 0 0 15,-17 16-33-15,6-11-7 0,-1 0 0 0,7 10-1 16,-7-10-35-16,7 11-8 0,-12-16 0 0,11 5-1 16,6-5-19-16,0 0 0 0,-11 0 8 0,5-5-8 15,12 6-13-15,-6-16-7 0,-6 10 0 0,6-10-995 16</inkml:trace>
          <inkml:trace contextRef="#ctx0" brushRef="#br0" timeOffset="8707.8471">18130-729 2286 0,'0'0'50'0,"0"0"10"0,0 0 3 0,0 0 1 0,0 0-51 0,0 0-13 0,0-10 0 0,0 10 0 31,11-5-39-31,-11 5-10 0,0 0-3 0,17 10 0 0</inkml:trace>
          <inkml:trace contextRef="#ctx0" brushRef="#br0" timeOffset="8240.5725">16133-492 1177 0,'0'0'25'0,"0"0"6"0,0-20 1 0,6 4 2 0,-1 1-34 0,1 0 0 16,0-5 0-16,-1 0 0 0,1 0 103 0,0 5 13 15,-1-5 4-15,1 5 0 0,0 5-36 0,-1-5-6 16,-5 15-2-16,0 0 0 0,0 0-28 0,0 0-7 16,0 0-1-16,0 0 0 0,0 0-22 0,-5 15-5 15,-1-10-1-15,-5 20 0 0,-1 0-4 0,1 5 0 16,0 5-8-16,-6 6 12 0,0-1-12 0,-6 5 8 16,6 0-8-16,0 11 0 0,0-16 12 0,0 10-3 15,6 5-1-15,5-9 0 0,1-1-8 0,-1-5 8 16,6-5-8-16,6 5 8 0,-6-9-8 0,5-1 0 15,1 0 0-15,0-15 0 0,5 0 0 0,0-10 0 16,-11-5 8-16,17 5-8 0,-5-10 0 0,5-5 10 16,-6 0-10-16,6-5 10 0,0 0 1 0,0-5 0 15,0-5 0-15,0-6 0 0,5 1 2 0,-5 0 1 16,0-5 0-16,6-5 0 0,5-1-2 0,-5 1 0 0,5-5 0 0,0 0 0 16,6 0-12-16,0 4 11 0,0 1-11 0,0 10 10 15,0 5-10-15,-6 5 0 0,-11 5 0 0,0 10 0 16,-17 5 0-16,17 15 0 0,0 5 0 0,-6 5 0 15,-11 5 0-15,6 5 0 0,-6 5 0 0,0 6 0 16,-6-1 0-16,6 5 0 0,0-5 0 0,-5 6 0 0,5-11 0 0,0 0 0 16,5-5 0-16,1-4 0 15,0-1 0-15,5-10 0 0,0-5 0 0,1 0 0 0,5-10 0 0,0 0 0 16,0-10 0-16,5-5 0 16,1 0 15-16,5-10-3 0,0 0 0 0,1-5 0 15,-7 4 28-15,7-9 6 0,-7 0 1 0,7-5 0 16,-7 0-24-16,1 0-5 0,5-11-1 0,0 6 0 15,-5-5-8-15,0 15-1 0,-1-16-8 0,1 6 12 16,-1 5-21-16,-5 0-5 0,6-5-1 0,-6 4 0 16,0 6-140-16,0 0-28 0</inkml:trace>
          <inkml:trace contextRef="#ctx0" brushRef="#br0" timeOffset="8925.4241">18780-739 2055 0,'0'0'45'0,"11"-10"10"0,1 5 1 0,-1 0 2 0,-11 5-46 0,17-5-12 0,11 0 0 0,0-5 0 16,1 5 72-16,5 0 13 0,5 5 3 0,6 0 0 16,12 5-35-16,0-5-6 0,-1 5-2 0,6 0 0 15,12 0-21-15,-6 0-5 0,0-5-1 0,5 0 0 16,-5 5-3-16,5-5-1 0,-5-5 0 0,0 0 0 16,0 0-31-16,-11 0-7 0,-1 5 0 0,1 0-1 15,-6-5-114-15,-6 5-22 0,-11-10-5 16</inkml:trace>
          <inkml:trace contextRef="#ctx0" brushRef="#br0" timeOffset="9225.4763">19481-1256 1458 0,'-28'-26'32'0,"28"16"6"0,0 0 2 0,11 0 1 0,-5 0-33 0,0 0-8 16,5 0 0-16,0 0 0 0,0 0 113 0,1 5 21 15,-12 5 4-15,0 0 1 0,0 0-9 0,11 15-2 16,-5 0 0-16,-6 10 0 0,0 10-51 0,-6 6-10 16,-11 4-3-16,0 10 0 0,-11 6-47 0,-6 4-9 15,0 0-8-15,-6 6 9 0,-5 4 7 0,6-5 0 0,-1 6 1 0,6 4 0 16,0-9-8-16,0-6-1 15,-5 5-8-15,5 1 12 16,11-1-43-16,-5-10-9 0,0 1-1 0,5-6-1 16,0 0-104-16,12 1-21 0,-12-16-4 0</inkml:trace>
          <inkml:trace contextRef="#ctx0" brushRef="#br0" timeOffset="9919.8754">20646-1397 1436 0,'17'-25'32'0,"-17"25"6"0,6-10 2 0,0 0 0 0,-1 5-32 0,-5-11-8 16,0 16 0-16,0 0 0 15,0 0 78-15,0 0 14 0,0 0 4 0,0 0 0 16,6-10-38-16,-6 10-7 0,0 0-2 0,0 0 0 16,0 0 12-16,0 0 3 0,0 0 0 0,0 0 0 15,5 15-52-15,-5 11-12 0,0-1 0 0,0 10 0 16,-5 5 13-16,-6 5 0 0,-1 11 0 0,-5 9 0 16,-5 5 31-16,-7 6 5 0,1-1 2 0,-6 16 0 15,6-6-41-15,-6 6-10 0,-6-6 0 0,6 6 0 0,0-11 32 0,1-5 5 16,4 6 1-16,1-6 0 15,5-14-26-15,1-6-12 0,-1-5 10 0,6-10-10 16,0-4 11-16,6-1-11 0,0-10 12 0,5-5-12 16,-5-10 8-16,5-5-8 0,6-5 0 0,0 0 0 0,0 0 32 15,0 0 0-15,-6 0 0 0,6 0 0 0,0-15-32 0,0 0 0 16,0-5 0-16,0-5 0 0,6 5 0 0,11-6 0 16,6 1 0-16,5 0 0 0,0 0 0 0,0-5 0 15,12 0 0-15,0 5 0 0,-1-1 0 0,1 1 0 16,5 5 0-16,-5 0 0 15,-7 15-19-15,-4 0-10 0,-1 5-3 0,-5 0 0 0,-6 5 52 0,0 0 9 16,0 10 3-16,-6 0 0 0,0 0-32 0,-5 5 0 16,-1 1 0-16,7 4 0 0,-7 0 0 0,-5 0 0 15,6-5 0-15,5 5 0 0,-5 0 0 0,0-5 0 0,5 6 0 0,0-1 0 32,-5 0-20-32,5 0-11 0,1-5-1 0,-1 5-1 15,6 0-127-15,6-5-24 0</inkml:trace>
        </inkml:traceGroup>
        <inkml:traceGroup>
          <inkml:annotationXML>
            <emma:emma xmlns:emma="http://www.w3.org/2003/04/emma" version="1.0">
              <emma:interpretation id="{D15CC258-1774-46B6-8569-73B4439A3D01}" emma:medium="tactile" emma:mode="ink">
                <msink:context xmlns:msink="http://schemas.microsoft.com/ink/2010/main" type="inkWord" rotatedBoundingBox="26153,205 29850,100 29910,2211 26214,231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328.401">24639-1116 403 0,'6'-25'17'0,"-6"10"5"0,-6 5-22 0,6-5 0 0,6 0 0 0,-6 0 0 15,0 0 196-15,5 5 36 0,-5-5 6 0,0 5 2 16,-5-1-105-16,5 11-21 0,-6-5-4 0,6 5-1 15,0 0-44-15,-11 0-9 0,-1 5-1 0,-10 6-1 16,5 4-9-16,-6 5-1 0,1 10-1 0,-12 10 0 16,0 0 19-16,-6 16 4 0,0 4 1 0,-5 10 0 0,-6 6-27 0,6 9-4 15,-6-4-2-15,0 9 0 0,0 1 14 0,1-1 4 16,-1 6 0-16,5-26 0 16,1 0-32-16,0 6-7 0,-6-1-1 0,0 1 0 0,6-1-12 0,0-5 0 15,-1-4 0-15,-5 19 0 0,6-14-15 0,11-6-5 16,6-5-2-16,5-15 0 15,6-9-159-15,6-11-32 0</inkml:trace>
          <inkml:trace contextRef="#ctx0" brushRef="#br0" timeOffset="11023.604">23434-588 633 0,'0'0'56'0,"0"0"-44"0,0 0-12 0,0 0 0 0,0 0 114 0,23-10 21 16,0 0 4-16,-6 5 1 0,5-5-20 0,1 10-4 15,11-5-1-15,0 0 0 0,5-5-28 0,7 5-6 16,4 0-1-16,7-5 0 0,11 0-12 0,5-5-4 15,1 5 0-15,16 5 0 0,1-11-12 0,-6 1-2 16,-6 5-1-16,0 5 0 0,-5 0-32 0,-7 0-6 16,1-5-2-16,-5 10 0 0,-7 0-27 0,1 0-6 15,-1-5 0-15,-5 0-1 0,-6 5 2 0,1-5 1 16,-1 0 0-16,-6 0-614 16,1 5-122-16</inkml:trace>
          <inkml:trace contextRef="#ctx0" brushRef="#br0" timeOffset="12176.5952">26194-1407 1069 0,'40'-25'23'0,"-40"25"5"0,0-10 0 0,0-6 4 16,-6-4-32-16,-5 10 0 0,11-5 0 0,-6 5 0 0,1 0 88 0,-7 0 11 16,7 5 2-16,-1-5 1 0,0 10-37 0,6 0-7 15,0 0-2-15,0 0 0 0,-11 10-23 0,0 10-5 16,-1 0 0-16,1 10-1 0,0 6 16 0,-6 4 3 15,-6 10 1-15,1 5 0 0,-1 6 7 0,0 9 2 16,-11 11 0-16,-5-1 0 0,-1 15-4 0,1 6-1 16,-12 0 0-16,-6 4 0 0,1-4-12 0,-1-1-3 15,-5 1 0-15,0 9 0 0,-6-14-14 0,6-11-3 16,5 1-1-16,0-16 0 0,1 1-18 0,11-26 0 16,-1-10 0-16,12-5 0 0,0-10 11 0,12-5-2 15,5-5 0-15,0 0 0 0,6-10 6 0,5-10 1 16,0 0 0-16,6-5 0 0,0-10-7 0,6-5-1 0,5-10 0 0,6 5 0 15,12-21-8-15,4 6 0 16,7-5 0-16,0-1 0 0,5 6 0 0,6 5 0 16,0 5 9-16,11-1-9 0,-6 11 0 0,-5 5 0 0,-5 10 0 15,-1 0 0-15,-11 15 0 0,0 5-10 0,-12 10 10 16,1 0 0-16,-6 10 0 0,0 0-8 0,0 6 8 0,-6 4 0 16,0 0 0-16,6-5 0 0,0 0-8 0,6 0 8 15,0 1-12-15,5-6 2 0,6-5 0 0,11-5 0 16,6-10-2-16,0 0 0 0,-6-5 0 0,12-5 0 15,5 0 12-15,-6-5 0 0,1-5-9 0,5-5 9 16,0-5 0-16,-5-1 0 0,0-4 0 0,-7 0 0 16,1 0 0-16,0 0 0 0,-6-10 0 0,-5 4 0 15,0 1 0-15,-1-5 0 0,1 5 0 0,-1 0 0 16,-5-6 8-16,-11 6-8 0,5-5 0 0,-5 10 8 0,-17 5-8 0,5 0 12 16,-11-1-12-16,0 1 12 0,-6 5-12 0,-5 0 0 15,-17 10 9-15,-6 5-9 0,-12 0 0 16,1 10 8-16,-6 5-8 0,-5 5 0 0,-1 5 26 0,-5 10 1 15,0 1 0-15,0 4 0 0,-6 0-27 0,11 5-17 16,12-5 2-16,0 11 1 0,11-1 22 0,5 0 4 16,7-5 0-16,10 0 1 0,7 1-13 0,10-1 0 0,7 0 0 0,5 5 0 15,5-4 0-15,12 4 0 16,0-5 0-16,0-5 0 0,11 0 0 0,1 1 8 16,10-6-8-16,1 0 0 15,-1-10-108-15,7 5-24 0,16 0-4 0,11-10-2 0</inkml:trace>
        </inkml:traceGroup>
      </inkml:traceGroup>
    </inkml:traceGroup>
    <inkml:traceGroup>
      <inkml:annotationXML>
        <emma:emma xmlns:emma="http://www.w3.org/2003/04/emma" version="1.0">
          <emma:interpretation id="{27C1D4F7-EC60-49A0-8DD7-BED70B59A2B7}" emma:medium="tactile" emma:mode="ink">
            <msink:context xmlns:msink="http://schemas.microsoft.com/ink/2010/main" type="paragraph" rotatedBoundingBox="1956,3533 31470,1956 31616,4687 2102,62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7E3A92-6D2C-4959-BC07-D5301349097A}" emma:medium="tactile" emma:mode="ink">
              <msink:context xmlns:msink="http://schemas.microsoft.com/ink/2010/main" type="line" rotatedBoundingBox="1956,3533 31470,1956 31616,4687 2102,6264"/>
            </emma:interpretation>
          </emma:emma>
        </inkml:annotationXML>
        <inkml:traceGroup>
          <inkml:annotationXML>
            <emma:emma xmlns:emma="http://www.w3.org/2003/04/emma" version="1.0">
              <emma:interpretation id="{9F1C7376-2AA5-4283-B2AE-8EC5783CC51A}" emma:medium="tactile" emma:mode="ink">
                <msink:context xmlns:msink="http://schemas.microsoft.com/ink/2010/main" type="inkWord" rotatedBoundingBox="1977,3910 9513,3508 9627,5642 2091,604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173.9078">2356 3273 691 0,'0'0'61'0,"0"0"-49"16,0 0-12-16,0 0 0 0,0-15 173 0,0 15 32 15,-5-10 7-15,5 0 0 0,-6 0-70 0,0-5-14 16,1 5-4-16,-6-5 0 0,5-1-44 0,0 1-8 16,-11 0-3-16,6-5 0 0,-6 5-28 0,-6-5-5 0,-5 0-2 0,0 5 0 0,-12 0-22 0,6 0-12 15,-11 10 12-15,0 0-12 0,0 5 21 0,-6 10-2 16,0 0-1-16,-11 5 0 0,5 15 14 0,-11 5 2 31,6 5 1-31,0 6 0 0,5 9-16 0,-5 5-3 16,5 6-1-16,1-1 0 0,5 5-15 0,6-4 9 0,5-6-9 15,6 0 8-15,6 1-8 0,11-6 0 16,11-5 0-16,6-5 0 0,6-4 0 0,11-1-9 0,11-5 9 0,6-5-13 31,-6-5-75-31,12-5-16 0,0-4-2 0,-1-1-579 0,6-10-116 0</inkml:trace>
          <inkml:trace contextRef="#ctx0" brushRef="#br0" timeOffset="14354.1592">2373 3615 1177 0,'0'0'52'0,"0"0"11"0,0 0-51 0,6-10-12 0,-6 10 0 0,0 0 0 0,11-5 97 0,-11 5 17 16,0 0 3-16,0 0 1 15,6 15-43-15,-6 5-9 0,0 0-2 0,0 10 0 0,0 0-8 0,0-5-3 16,0 6 0-16,0-1 0 0,-6 0-34 0,6 5-7 15,0-10-2-15,0 5 0 16,0-4-44-16,0-11-9 0,6 0-1 0,-6-5-827 16</inkml:trace>
          <inkml:trace contextRef="#ctx0" brushRef="#br0" timeOffset="14472.6132">2741 3112 921 0,'-6'-35'82'0,"1"20"-66"0,-1 0-16 0,6 0 0 16,0 0 228-16,-6 5 41 15,1-1 9-15,5 11 2 0,0 0-145 0,0 0-29 16,0 0-6-16,-6 11-731 16,0-1-146-16</inkml:trace>
          <inkml:trace contextRef="#ctx0" brushRef="#br0" timeOffset="14882.8252">4002 3012 1674 0,'-11'-5'36'0,"0"-6"8"0,-1 6 2 0,-5 0 2 16,0 5-39-16,0 0-9 0,-11-5 0 0,0 5 0 15,0 0 57-15,-1 5 10 0,1 0 1 0,-6 0 1 0,0 6-45 0,0 4-8 16,-5 0-3-16,-1 0 0 0,0 5-13 0,6 5 0 16,1-5 8-16,-1 5-8 0,0-5 10 0,11 6-1 15,6 4 0-15,0-5 0 0,6 5-1 0,-1-5-8 16,1-5 12-16,6 15-4 0,-1 6 12 0,6-6 1 16,-6 0 1-16,12 0 0 0,-6 0 26 0,6 1 6 15,-6-1 1-15,0 0 0 0,0-5 8 0,0 5 1 16,0-5 1-16,-6 1 0 0,0-1-15 0,-11 0-3 0,6-5-1 0,0 5 0 15,-6-10-23-15,5 5-5 0,-5 1-1 0,6-6 0 16,-6 0-17-16,6-5 0 16,-6 5 8-16,6-5-8 15,-6 5-28-15,0-5-8 0,0 5-3 0,-6-5 0 16,0 1-157-16,-5 4-32 0,0 5-7 0</inkml:trace>
          <inkml:trace contextRef="#ctx0" brushRef="#br0" timeOffset="15110.1014">4449 3414 1440 0,'0'0'128'0,"0"0"-103"0,0 0-25 0,-6 20 0 0,1 5 136 0,-1 5 21 0,-11-5 5 0,0 0 1 15,0 6-51-15,-6 4-9 0,7 0-3 0,-7-5 0 16,0 5-60-16,1-5-12 0,5 1-2 0,0-1-1 15,0-5-33-15,0 5-8 16,0-5 0-16,0-5-708 16,6 0-140-16</inkml:trace>
          <inkml:trace contextRef="#ctx0" brushRef="#br0" timeOffset="15250.4617">4460 2886 1612 0,'17'-30'144'0,"-17"10"-116"16,6-6-28-16,0 6 0 0,-6 5 117 0,5 0 18 16,1 5 3-16,0 5 1 0,-6 5-74 0,0 0-14 15,-12 20-3-15,12 0-1035 0</inkml:trace>
          <inkml:trace contextRef="#ctx0" brushRef="#br0" timeOffset="15690.9995">5744 3047 979 0,'0'0'87'0,"-6"-5"-70"16,1 0-17-16,-1 5 0 0,0-5 192 0,-5 5 34 15,0-5 7-15,-6 5 2 0,0 5-98 0,-6 5-19 16,1 0-4-16,-7 0-1 0,-5 10-61 0,1-5-12 16,-7 10-2-16,12 10-1 0,-6 6-29 0,5 9-8 15,1-5 0-15,0 5 0 0,0 1 0 0,-1 4 0 16,7 0 0-16,5-5 0 0,0-4 0 0,5-1 0 16,1-10 0-16,0 0 0 0,11 1 0 0,0-11 0 15,11 0 0-15,-5-10 0 0,-1 0 0 0,7-5 8 16,-1-10-8-16,12 0 0 0,-1-5 0 0,1 0 8 15,5-15-8-15,6 0 0 0,0-5 9 0,6-1-9 16,-1 1 12-16,1-10-12 0,-1 0 16 0,-5 0-3 16,0-5-1-16,-5-1 0 0,-1 6 0 0,-11-5 0 15,-6 0 0-15,0-6 0 0,-11 6-2 0,0 5-1 16,-5 0 0-16,-7 5 0 0,1 0-1 0,-6-1 0 0,0 11 0 0,-5 0 0 16,-1 10-8-16,0 0 0 15,1 10 0-15,-7 5 0 16,1 5-63-16,-11 5-17 0,5 5-4 0,0 5-623 0,5-4-124 0</inkml:trace>
          <inkml:trace contextRef="#ctx0" brushRef="#br0" timeOffset="16100.8778">5914 3112 1573 0,'0'0'69'0,"17"0"15"0,-6 0-67 0,6 0-17 0,0 10 0 0,6-5 0 32,5 5 102-32,0 10 17 0,6-5 3 0,-11 11 1 0,-1-1-72 0,1 5-15 15,0 0-2-15,-12 5-1 0,0 0 6 0,-11-4 1 16,6 4 0-16,-12-5 0 0,1 0-18 0,-1 0-3 16,-5-5-1-16,-1 1 0 0,7-6 24 0,-7 0 5 15,7-5 1-15,-7 0 0 0,7-5-37 0,5-10-11 16,0 0 0-16,0 0 0 0,0 0 28 0,0-10-2 15,-6 0 0-15,6-5 0 0,11-10 0 0,1-6 0 16,-7-4 0-16,12 0 0 0,0 0-26 0,0-5 8 16,0-6-8-16,11 1 0 0,6 5 12 0,6-5-4 0,0 5 0 0,5-1 0 15,0 6 4-15,-5 0 0 16,-1 5 0-16,1 10 0 0,-12 0 0 0,6 9 0 16,-6 11 0-16,-5 0 0 0,-1 6 2 0,1 4 1 0,-12 0 0 0,1 15 0 0,-1 0-15 0,0 5 8 15,-11 0-8-15,0 10 0 0,6 1 0 0,-12 4 8 16,6 0-8-16,-5 5 0 15,5-4-16-15,-6 4-5 0,6 0-2 0,0-5 0 32,0-4-131-32,0-1-26 0,0 0-6 0</inkml:trace>
          <inkml:trace contextRef="#ctx0" brushRef="#br0" timeOffset="13849.0944">66 3273 1094 0,'34'-20'97'0,"-34"10"-77"0,-11 0-20 0,5-5 0 0,12 5 69 0,-6-5 11 16,-17-1 1-16,11 6 1 0,6 0-12 0,-6 0-2 15,-11-5-1-15,6 5 0 0,-6 0-39 0,6 5-8 16,-6 0-2-16,-6 0 0 0,6 5-18 0,-5-5 0 16,5 0-13-16,-6 5 5 0,-5 0 17 0,-1 5 4 15,1 0 1-15,0 5 0 0,-12 0-14 0,1 5 0 16,10-5 0-16,-10 5 0 0,-12 10 15 0,11 1 0 16,6-1 0-16,6 10 0 0,-11 5 1 0,5-5 0 15,5 11 0-15,7 9 0 0,10 0-16 0,-5 11 11 16,-11-1-11-16,11-5 10 0,23 6-10 0,-6-6 0 15,0 0 0-15,-6 1 0 0,-5-1 0 0,17-5 0 0,16-5 0 0,6 1 8 16,1-6-8-16,-7-10 8 16,-10-10-8-16,10-5 8 0,12 0 0 0,-17-9-8 15,6-6 12-15,-23-5-4 0,11-10 20 0,6-6 3 0,6-9 1 0,-1-10 0 16,1-5-4-16,0-5 0 0,5-11 0 16,0-4 0-16,12 0-13 0,-6-16-3 0,0-4-1 0,0-6 0 15,5-9-11-15,1-1 0 0,-1-4 0 0,-5-1 0 16,-11-4 0-16,5-1 0 0,17 1 0 0,-16 4 0 15,-12-5 0-15,5 11 8 0,12 4-8 0,0 6 0 16,-6 5 0-16,-5 9 0 0,-12 11 0 0,12 10 0 16,-6 14 0-16,-6 11 0 0,-16 0 0 0,10 15 0 15,7 5 9-15,-12 5-9 0,-17 5 10 0,5 15-10 16,18 10 0-16,-17 16 0 0,-18-1 0 0,7 15 0 16,22 6 0-16,-17 9-12 0,-23 5 1 0,1 6 0 0,16 4 11 15,-11 1 0-15,-6-1 0 0,6 1 0 16,12 4 8-16,-1 1 3 0,6-1 1 0,0-4 0 0,12-11-12 15,5-9 0-15,5-1 0 0,-5-10 0 0,6 1 0 0,5-11 0 16,12 0 0-16,-1-10 8 0,-5 1 8 0,12-1 0 16,-7-10 1-16,7-5 0 0,-1-5-17 0,-11 0 0 0,-6-5 0 0,17-5 0 15,12-15 0-15,-12 0-14 16,-11-5 4-16,6-5 1 0,22-10 9 0,-11 0 0 16,0-10 8-16,0-5-8 0,6-1 8 0,-1-4-8 15,1-5 8-15,-1-5-8 0,-10-1 12 0,5 1-1 16,11 0-1-16,-6-1 0 0,-16 11-10 0,5-5-11 15,1 0 3-15,4 9 0 0,-4 1 8 0,-18 5 8 16,-17 0-8-16,6 5 11 0,6 10-3 0,-6-1-8 16,-23 6 12-16,6 5-4 0,0 0 18 0,-5 5 3 15,-1 10 1-15,-5 5 0 0,-6 10 0 0,0 11 0 0,6 4 0 0,-6 10 0 16,-6 0-30-16,1 11 0 0,10 4 0 0,1 0 0 16,0 6 0-16,5-1 0 0,-5-5 0 0,17-4 0 15,5-6 0-15,0 5 0 0,-11-5 0 0,17-4 0 16,17-11-12-16,-5 5-1 0,-7-5-1 0,1-5 0 31,5-5-96-31,12-4-19 0,0-11-4 0,10 0-1 0,-10-10-97 16,11 0-19-16</inkml:trace>
        </inkml:traceGroup>
        <inkml:traceGroup>
          <inkml:annotationXML>
            <emma:emma xmlns:emma="http://www.w3.org/2003/04/emma" version="1.0">
              <emma:interpretation id="{4B8DA3C9-F8D8-44FE-8AB2-857EAF9093D6}" emma:medium="tactile" emma:mode="ink">
                <msink:context xmlns:msink="http://schemas.microsoft.com/ink/2010/main" type="inkWord" rotatedBoundingBox="12419,3184 19211,2821 19327,4991 12535,535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7483.549">10229 2484 115 0,'0'-25'0'0,"0"9"10"0,0-4-10 0,0 0 0 0,0-5 0 0,0 5 0 16,6 0 289-16,-6 5 56 15,0 5 11-15,0 0 3 0,0 0-198 0,0 10-39 16,0 0-8-16,0 0-2 0,0 0-52 0,0 20-12 0,-6 5-1 0,0 5-1 16,-5 10-11-16,0 11-3 15,-1 4 0-15,-5 15 0 0,0 1 8 0,-5 4 2 16,-1-5 0-16,0 11 0 0,-5-1-4 0,6 1-1 16,-1-1 0-16,-5 1 0 0,-1-11-5 0,7 0 0 15,-7-14-1-15,7-1 0 0,5-5-15 0,-6-5-4 16,6-9 0-16,0-11 0 0,0-5 0 0,6 0 0 15,0-10 0-15,5 0 0 0,-5 0-4 0,11-10 0 0,-6 0-8 0,6 0 12 16,-6-5 16-16,-5-5 2 0,6 0 1 0,5 0 0 16,0-5-23-16,5-5-8 0,-5 5 0 0,0 0 0 15,0-5 0-15,6 4 0 0,-1-4 0 0,1 0 0 0,5 0 0 0,-5-10 0 16,11 5 0-16,-6-5 0 16,12-6 0-16,-6 1 0 0,6-5 0 0,-1 0 0 15,1-10-12-15,5-1-6 0,6-4-1 0,-6 0 0 16,1-11 19-16,5 1-8 0,5-15 8 0,1 4 0 15,-1-9-19-15,12-1 3 0,0 1 1 0,6 4 0 16,-6-4-6-16,5 9-2 0,6 1 0 0,6 5 0 16,0 9 7-16,-6 11 0 0,0 5 1 0,-11 10 0 15,0 10 7-15,-11 9 8 0,-6 11-13 0,-6 15 5 16,-5 6 8-16,-6 14 0 0,-6 0 0 0,-5 10 0 0,-6 0 0 0,-12 6 0 16,-5 4 0-16,-5 5 0 0,-7-5 8 15,-10 6-8-15,-6-6 10 0,-6 5-10 0,0 1 16 0,0-6-4 16,6-5 0-16,-6 0 0 0,-6-10-12 0,6 1 0 15,0-6 0-15,6 0 0 16,6-10-42-16,5 0-5 0,0-5-1 0,5 0 0 16,7-5-108-16,-6 0-23 0,5 1-4 0</inkml:trace>
          <inkml:trace contextRef="#ctx0" brushRef="#br0" timeOffset="17888.0972">11400 2544 1324 0,'0'0'59'0,"0"0"12"0,0 0-57 0,0 0-14 0,0 0 0 0,-12 10 0 15,7 0 155-15,-7 10 28 0,7 5 5 0,-1 6 2 16,-5 9-106-16,5 0-22 0,-5 5-4 0,5-5-1 16,-5 6-25-16,-1-1-4 0,1-5-2 0,-6 0 0 15,6-4-6-15,-1-1 0 0,-4-10-1 0,4 0 0 16,-5-5 9-16,6 0 3 0,-6-5 0 0,6 0 0 0,-1-5-5 0,7-5-1 16,-7 1 0-16,12-6 0 0,-5 0-3 0,5 0-1 15,-6-6 0-15,0-4 0 0,1 0 3 0,-1 0 1 16,6 5 0-16,0-10 0 0,0 0 1 0,6-5 0 15,-1-5 0-15,7 0 0 0,-1 0-14 0,0-1-2 16,12-9-1-16,5-5 0 0,12-5-9 0,-1 0-14 16,7-11 3-16,10 6 1 0,1 5-43 0,5-6-9 0,6 6-2 0,5 0-736 31,-10 5-148-31</inkml:trace>
          <inkml:trace contextRef="#ctx0" brushRef="#br0" timeOffset="18229.8995">12384 2504 1479 0,'0'0'32'0,"0"0"8"0,0 0 0 0,-6 15 2 0,0 0-34 0,-11 0-8 16,-5 5 0-16,-1 5 0 16,0 0 79-16,1 6 13 0,-6 9 4 0,-1 0 0 15,1-10-16-15,0 5-4 0,5 1 0 0,6-6 0 16,0 0-36-16,6-10-8 0,0 0-2 0,5 0 0 15,6-5-22-15,0 0-8 0,6-5 0 0,-1-5 0 16,12 1 0-16,-11-6 0 0,5-6 0 0,6 1 0 16,6-5 0-16,-6 0 0 0,5-5 9 0,1 0-9 15,0-5 17-15,-6-5-1 0,5 0-1 0,6 0 0 16,1-6 3-16,-7 1 1 0,1 0 0 0,5 0 0 16,-5-5 15-16,-1 5 3 0,1-6 1 0,0 1 0 0,-1 0-19 0,-5 0-4 15,-5 5-1-15,-1 0 0 0,-5-1-4 0,-6 11-1 16,-6 5 0-16,-5 0 0 0,-12-5-9 0,0 15 0 15,-16 0 9-15,-1 15-9 16,-11 5-98-16,-5 5-24 0,-1 5-5 0,1 11-558 16,-1-6-112-16</inkml:trace>
          <inkml:trace contextRef="#ctx0" brushRef="#br0" timeOffset="18782.6034">13503 1468 1670 0,'0'-20'148'0,"0"20"-118"0,6-10-30 0,-6 10 0 15,0-10 89-15,0 10 12 0,0 0 3 0,0 0 0 16,0 0-29-16,-6 20-6 0,1 5-1 0,-7 10 0 0,-5 6-50 0,0 9-10 16,1 0-8-16,-7 16 9 15,0 4 1-15,1 5 0 0,-7 1 0 0,1-1 0 0,0 1 22 0,5-1 4 16,-5 0 0-16,5 6 1 16,6-6-12-16,0-4-2 0,-5-6-1 0,-1 0 0 0,6-4-9 0,-5-1-1 15,5-10-1-15,-6-10 0 0,6-4 12 0,0-1 2 16,0-10 1-16,11-10 0 0,-5 0-11 0,5-5-3 15,6-10 0-15,0 0 0 0,0 0-2 0,0 0-1 16,0 0 0-16,0 0 0 0,6-15-9 0,5 0 10 16,1-10-10-16,5-5 10 0,5 0-10 0,7-6 0 15,-1 1 0-15,11-5 0 0,7-5 0 0,-1-1 0 16,0 1 0-16,12 10 0 0,-12 0 0 0,6 5-9 16,-6 0 9-16,0 4-10 0,1 11 2 0,-7 5 0 15,-5 0 0-15,0 5 0 0,0 10 8 0,0 0 0 16,-6 5 0-16,0 5 0 0,-5 5 0 0,-6 1 0 15,0 4 0-15,-11 0 8 0,-6 0-8 0,-12 5 0 16,1 0 0-16,-6 0 0 0,-11 6 0 0,-6-6 0 16,6 0 0-16,-12 5 8 0,-11-5-8 0,6 0 0 15,-12 1 0-15,1-1 0 0,-12-5 0 0,6-5-13 0,-1-5 3 16,7 5 1-16,11-5-116 0,-1 0-23 0,7-10-5 0,11 0-560 16,-1-5-112-16</inkml:trace>
          <inkml:trace contextRef="#ctx0" brushRef="#br0" timeOffset="19022.9288">14295 1292 345 0,'11'-10'31'0,"6"0"-31"0,6 0 0 0,0 5 0 16,-1 5 429-16,1 5 80 0,0 0 16 0,-1 10 3 15,1 0-373-15,-1 10-75 16,-10 1-16-16,-1 9-2 15,0 5-31-15,-11 10-7 0,-11 1 0 0,0 9-1 16,-6 0-7-16,-6 6-2 0,-5-1 0 0,-6 10 0 0,-6-4-14 0,1 4 0 16,-7-5 0-16,-4 11 0 0,-1-1 28 0,5-4 2 15,1 4 1-15,11-4 0 16,12-1-111-16,10-10-21 0,1 1-5 0,5-6-994 16</inkml:trace>
          <inkml:trace contextRef="#ctx0" brushRef="#br0" timeOffset="19330.2106">14606 2655 1612 0,'0'0'144'0,"0"0"-116"0,17-5-28 0,6 5 0 16,-6-10 107-16,0 5 15 0,11-6 3 0,0-4 1 15,6 0-47-15,-6-5-10 0,-11 0-1 0,12-5-1 16,-7-5-43-16,1 0-8 0,-6 4-1 0,0-9-1 15,-6 0-14-15,1-5 9 0,-1 0-9 0,-6-1 8 16,1-4 25-16,-6 5 5 0,0 5 1 0,0-5 0 16,0 4-15-16,0 6-4 0,-6 0 0 0,1 10 0 15,-6 10 11-15,-1 0 1 0,-5 0 1 0,0 15 0 16,-5 5-21-16,-7 5-4 0,-5 15 0 0,1 5-8 16,-7 6 0-16,0 4 0 0,1 5 0 0,-1 5 0 15,1 1 0-15,10-1 0 0,1-5 0 0,0 6-9 16,11-1-33-16,0 0-6 0,17-5-2 0,-6 1 0 15,12-6-152-15,-1-5-30 0</inkml:trace>
          <inkml:trace contextRef="#ctx0" brushRef="#br0" timeOffset="19889.5765">15149 2398 518 0,'6'-40'46'0,"-1"25"-37"15,7-5-9-15,-7 0 0 0,1-5 209 0,5 10 40 16,6 4 8-16,-5 6 2 0,-1 5-91 0,6 5-17 15,0 0-4-15,0 11-1 0,0 4-54 0,0 5-10 0,0 10-2 0,0 0-1 16,-6 10-33-16,-5 1-6 16,-1 4-2-16,1 0 0 0,0 0-5 0,-12 1-1 15,6-11 0-15,-6 5 0 0,1-10 20 0,-7-4 4 0,1-1 1 0,0-10 0 16,-6 0-29-16,5-10-7 0,1 5-1 16,0-5 0-16,0-5-6 0,11-5-2 15,0 0 0-15,-6-5 0 0,0-5-12 0,6 0 0 0,0-5 0 0,0 0 0 16,0-10 0-16,6-5 0 0,5-1 0 0,6-4 0 15,0 0 0-15,0 0 0 0,6-5 0 0,11-1 0 16,-6 6 9-16,6-5-1 0,-6 5 0 0,12 5 0 16,5-6-8-16,-5 6 0 0,-7 5 0 0,1 5 0 15,0 0 0-15,-5 10-11 0,-7 5 3 0,12 0 0 16,-6 0 8-16,-5 10 0 0,5 0 0 0,-5 5 0 0,5 5 0 0,1 0 0 16,-12 5 0-16,5 5 0 0,1 11 0 0,-1-6 0 15,-5 5 0-15,0 0 0 16,0 0 0-16,0-5 0 0,-11 6 0 0,0-6 0 0,-1 5 0 0,-5-10 0 15,0-5 0-15,0 0 0 0,0 0 0 0,-5-10 0 16,5-10 0-16,0 0 0 0,0 0 0 0,0 0 0 16,0 0 0-16,0 0 0 0,0 0 0 0,0 0 0 15,0 0 0-15,5-10 0 0,1-5 24 0,0 0 6 16,-1-15 2-16,6 5 0 0,1 0-32 0,-1-10 0 16,6-1 0-16,0 1 0 15,6 0-20-15,5 0-9 0,-5 5-3 0,5 0 0 0,0-1 32 0,0 16 8 16,1 0 1-16,-7 5 0 0,-5 5-9 0,0 5 0 15,-5 10 9-15,-1 5-9 0,-6 5 0 0,-5 6 9 16,0-1-9-16,0 5 0 0,-5 0 9 0,-6 0-9 16,5 0 0-16,0 5 9 0,6 1-25 0,0-1-4 15,0 0-2-15,6 0 0 16,11-5-181-16,0 1-36 0</inkml:trace>
        </inkml:traceGroup>
        <inkml:traceGroup>
          <inkml:annotationXML>
            <emma:emma xmlns:emma="http://www.w3.org/2003/04/emma" version="1.0">
              <emma:interpretation id="{1BD0A8FA-510E-48FF-978E-1191F9A14AC6}" emma:medium="tactile" emma:mode="ink">
                <msink:context xmlns:msink="http://schemas.microsoft.com/ink/2010/main" type="inkWord" rotatedBoundingBox="21124,2509 25891,2254 26006,4416 21240,467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457.3586">18435 2011 1602 0,'0'0'71'0,"0"0"14"0,0-5-68 0,-11-5-17 0,-6 5 0 0,5 0 0 15,12 5 88-15,0 0 15 0,-11-5 2 0,5 5 1 16,6 0-54-16,0 0-12 0,0 0-1 0,12-5-1 16,5 5 6-16,11-5 0 0,17 5 1 0,6-5 0 15,0-5 10-15,6 5 1 0,5 0 1 0,11-5 0 16,-5 0-31-16,6 5-6 0,-6-10-2 0,5 10 0 16,6-5-18-16,-11 4 0 0,-6 1 0 0,-5-5 0 15,5 5-50-15,-5-5-17 0,-12 0-3 0,0 0-1 16,-5 5-106-16,-6-5-22 0,0 0-4 0,-6-5-1 0</inkml:trace>
          <inkml:trace contextRef="#ctx0" brushRef="#br0" timeOffset="20701.4511">19464 1136 1839 0,'0'0'40'0,"0"0"9"0,-5-10 2 0,5 10 1 0,0 0-42 0,0 0-10 0,-12 5 0 0,-5 11 0 16,12-1 50-16,-12 5 8 16,-12 10 2-16,-5 15 0 0,1 10-8 0,-7 6-2 15,6 14 0-15,-11 6 0 0,-6-1 9 0,0 5 1 16,17 6 1-16,0-1 0 0,-11-4-9 0,5-6-1 0,1 6-1 0,10-1 0 16,-5-4-15-16,6-6-3 15,-6 0-1-15,0 1 0 0,12-11-31 0,-1 1 0 0,-11-11-13 0,6 0 4 31,0-5-105-31,5-4-21 0,-11-6-4 0,0 0-929 0</inkml:trace>
          <inkml:trace contextRef="#ctx0" brushRef="#br0" timeOffset="21320.299">20505 744 1566 0,'0'0'34'0,"5"-10"7"0,-5-5 2 0,0 15 1 0,0 0-35 0,0 0-9 16,0 0 0-16,0 0 0 0,0 0 72 0,0 0 13 15,0 0 3-15,0 0 0 0,0 20-32 0,0 10-7 16,-5 1-1-16,-6 19 0 0,-6 15-20 0,-6 1-5 15,0 14-1-15,-16 11 0 0,-1-1 25 0,-5 6 5 0,-12 9 0 16,-11 6 1-16,12-1 3 0,-6-4 1 0,-6-1 0 0,6 6 0 16,11-15-30-16,0-1-7 0,6-4 0 0,-1-6-1 15,7-10 11-15,-1 1 2 0,6-16 1 0,6 0 0 16,-6-14-33-16,6-11 0 0,5-5 0 0,6 0 0 16,-5-10 13-16,10-5-4 0,1-10-1 0,11-5 0 0,0 0 3 0,0 0 0 15,-11 5 0-15,11-5 0 0,0 0-11 0,5-10 0 16,-5-10 9-16,12 0-9 15,-1 0 0-15,6-10 0 0,5-10 0 0,-5 5 0 16,12-1 0-16,-1-4 8 0,6-5-8 0,0 5 0 0,11-1 0 0,-5 6 0 0,5 0 0 0,-5 5 0 16,5 5 0-16,0 10 9 15,-5 5-9-15,-6 10 0 0,-6 0 0 0,-6 5 0 16,-5 5 0-16,6 10 0 0,-6 10 0 0,-6 0 0 16,-5 5-11-16,5 11 11 0,-5-1-8 0,0 0 8 15,-1 0 0-15,7 6 0 0,5-6-21 0,-1 5 2 16,1-5 1-16,12-4-796 15,-1-11-159-15</inkml:trace>
          <inkml:trace contextRef="#ctx0" brushRef="#br0" timeOffset="22026.0732">21551 2338 1638 0,'-6'-35'72'0,"1"25"16"0,5-5-71 0,-6 5-17 0,0-11 0 0,1 6 0 16,-1 0 96-16,-5 0 16 0,0 0 4 0,5 0 0 15,-5 5-48-15,-1 5-10 0,1-5-2 0,-6 5 0 16,0 0-28-16,-6 10-7 0,-11 0-1 0,-5 10 0 16,-1 0-20-16,-16 5 9 0,-1 10-9 0,-11 11 0 0,12 4 16 0,-1 5-3 0,-5-5-1 0,5 6 0 15,7-1-2-15,10-5-1 0,6 0 0 0,0-4 0 16,6-1-9-16,11-5 0 15,6-5 0-15,-1-5 0 16,12-10 13-16,0 0 7 0,0-15 2 0,12 10 0 16,5-10-22-16,5 0-20 0,12-10 4 0,6-5 1 15,5-5 23-15,0-5 5 0,12-5 1 0,-1-5 0 0,6 0 2 16,-5-1 0-16,5 1 0 0,0 0 0 0,-5 0 0 0,0 0 1 16,-7 4 0-16,1 1 0 0,-5 5 12 0,-7 10 3 15,-5 0 0-15,-6 10 0 0,-5 5-20 0,-6 10-3 16,0 0-1-16,-6 5 0 0,-11 10-8 15,0 5 0-15,6 1 0 0,-12 4 0 0,1-5 0 0,-7-5 0 0,12 5 0 0,0 0 0 16,6-4 0-16,0-1 0 0,-1-5 0 0,12-5 0 0,0 0 0 16,0 0 0-1,6-5 0-15,-1-5 0 0,-5-5 0 0,6-5 0 16,0-5 0-16,5-5 0 16,0 5-22-16,0-5-3 0,1-10-1 0,5 5 0 0,-12-11 26 0,12 6 0 15,-6-10 0-15,6 0 0 0,-5-5 32 0,5-1 12 16,0-9 3-16,-1-5 0 0,-4 0-38 0,5-6-9 15,0 1 0-15,5-15 0 16,-5 4 0-16,0-4-14 0,0-6 3 0,-6-4 1 16,1-1-22-16,-7 11-4 0,6 0 0 0,-11-1-1 0,0 6 37 0,-5-1 0 0,5 11 0 15,-12 0 0-15,7 10 0 0,-7 9 0 0,1 11 0 16,0 5 0-16,-6 5 0 0,0 10 0 0,0 10 0 0,0 0 0 16,-17 25 0-16,0 10 0 0,-6 10 0 0,0 11 0 15,-5 4 0-15,6 10 0 0,-7 1 0 0,7 9 0 0,-7 1 0 0,7-1 0 16,-7 6 0-16,7-1 0 0,-1-10 0 0,6 1 0 15,-5-6 0-15,5 1 0 0,5-6 16 0,7 0 12 16,-7 1 1-16,1-1 1 0,11-5-30 0,0-4 0 0,0-1 0 0,0-5 0 31,6-5-31-31,5-9-9 0,-5 4-1 0,5-10-1 16,0-5-146-16,6 0-28 0,0-10-7 0,0-10-1 0</inkml:trace>
          <inkml:trace contextRef="#ctx0" brushRef="#br0" timeOffset="22253.8865">21845 1725 2188 0,'0'0'48'0,"0"0"11"0,0 0 1 0,0 0 1 0,0 0-49 0,23 0-12 15,-1 0 0-15,12 10 0 0,12-10 33 0,-1 10 4 0,17-10 1 0,12 10 0 16,5-5-27-16,11-5-11 0,1 0 8 0,22 0-8 16,6 0-12-16,-1 0-7 0,1 0-1 15,11 0-661-15,6 0-132 0</inkml:trace>
        </inkml:traceGroup>
        <inkml:traceGroup>
          <inkml:annotationXML>
            <emma:emma xmlns:emma="http://www.w3.org/2003/04/emma" version="1.0">
              <emma:interpretation id="{418208F2-9562-4312-828F-817CA3517B94}" emma:medium="tactile" emma:mode="ink">
                <msink:context xmlns:msink="http://schemas.microsoft.com/ink/2010/main" type="inkWord" rotatedBoundingBox="26742,2713 31497,2459 31616,4687 26861,494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4740.3522">26030 2152 1497 0,'23'-10'66'0,"-23"10"14"0,0 0-64 0,17-5-16 0,5 0 0 0,1 0 0 15,0 0 55-15,-1 0 7 16,7-5 2-16,5 5 0 0,5-5-1 0,1 5 0 15,5 0 0-15,-11-11 0 0,5 6-50 0,-10 0-13 16,-1-5 0-16,0 5 0 0,-11-10 0 0,6 0 0 16,-6 0 0-16,0-5 0 0,-6-5 0 0,0-1 0 0,1 1 0 0,5-5 0 15,-6 0 56-15,0 0 7 0,1-6 1 0,5-4 0 16,0 0-48-16,0 5-8 0,-6-5-8 0,6-1 9 16,5 1-9-16,-5 0 12 0,-5 0-12 0,5-1 12 15,0 1-12-15,0-5-16 0,0 5 4 0,-6-1 1 16,-5 1 11-16,-6 10 0 15,0 0 0-15,0 5 0 0,5 4 0 0,-10 1 0 16,5 10 0-16,-12 5 0 0,7 5 0 0,-7 5 0 0,-5 5 0 0,0 5 0 16,-5 5 0-16,5 0 0 0,-6 0 0 0,1 6 0 15,5-1 0-15,-6-5 0 0,6 0 0 0,-6 0 0 16,1 5 0-16,-1 0 0 0,6 0 0 0,0 5 0 16,-5 11 0-16,5-1 0 0,-6 10 0 15,6 5 0-15,0-5 0 0,6 16 0 0,-6 9 0 0,5 1 0 0,1-6 49 0,0 5 12 16,-1 6 3-16,-4-1 0 0,10 1-20 0,-11-6-4 15,-6 5-1-15,1 6 0 0,-1-6-7 0,0 1-2 16,1-1 0-16,-6 5 0 0,-6-9-4 0,5 4-1 16,1-4 0-16,-6-1 0 0,6-5-9 0,-6-9-3 15,11-1 0-15,-5-5 0 0,5-5-13 0,6-4 0 0,0-6 0 0,0-5 0 16,6-5 8-16,0-5-8 16,5-5 11-16,1-5-11 0,-1 0 34 0,6-10 0 15,-6 5 0-15,6-5 0 0,0 0-34 0,0 0 0 16,0 0 0-16,0 0 0 0,-11-5 0 0,11 5 0 15,-6-10 0-15,6 10 0 0,0 0 0 0,0 0 0 16,-5-10 0-16,-1-5 0 0,6 15 0 0,0-10 0 0,0-10 0 0,6 5 0 16,-1-5 0-16,1 0 0 0,5-5 0 0,6 5 0 0,0-11 0 0,11 6 0 15,1-10 0-15,-1 0 0 16,6-10 0-16,6-1 0 0,5 1 0 0,11-5 0 31,1 5-30-31,-1-1-6 0,7 1-2 0,4-5 0 16,-4 5-4-16,-1-1-1 0,0 6 0 0,0 5 0 0,1-5 43 0,-7 10 0 0,-5 4 8 0,11 6 0 15,0 5-8-15,-11 0-10 0,-11 5 10 0,-6-5-13 16,-12 15 13-16,1-5 0 0,-23 5 0 0,17 0 0 16,0 10 0-16,0 0 0 0,-17-10 0 0,11 15 0 15,1 0 0-15,-1 5 8 0,-5 0 0 0,-1 6-8 16,-5-6 0-16,0 0 0 0,0-5-12 0,-5 5 3 16,-1-5-3-16,-5-5 0 0,-18 10 0 0,1-10 0 15,11-5 4-15,-6 5 0 0,-5 0 0 0,-11-5 0 0,-1 6 8 16,0-6 0-16,1 0 0 0,-1 0-8 0,1 5 8 0,5-5-8 15,5 5 8-15,1-5-8 0,0 5 8 0,5-10 0 16,1 5 0-16,5 0 0 0,0 10 0 0,-6 0 0 16,6-5 0-16,6 0 0 0,0 5 0 0,5 0 0 15,-5 0 0-15,5 0 0 0,6-15 0 0,0 16 0 16,-6-6 0-16,6-10 0 0,6 15 0 0,-6-15 0 16,0 0 0-16,11 5-8 0,-5 0 8 0,11 0 0 15,0 0 8-15,0-5-8 0,0 0 0 0,5-5 0 16,1 0 0-16,5 5-12 0,1 0 12 0,-1 0 0 15,6-5 0-15,11 0 0 0,0 0 0 0,6-5 0 0,0 5 0 0,0 0 0 16,5 0 24-16,1-1 4 16,0 1 1-16,-7-5 0 0,1 5-43 0,6-5-9 15,-12 0-1-15,12 0-1 0,-6-10 40 0,-6 0 8 0,6-5 1 16,5 0 1-16,-10-5-25 0,-1-1-19 0,0-4 3 16,-5 0 1-16,5-5 15 0,6 5 0 0,-6-6 12 15,6-4-12-15,0 5 8 0,-6-10-8 0,6 4 0 0,0 1 0 16,5 0 0-16,-5 5 0 0,0 0 0 0,6 9 0 15,-6 6 0-15,0 10 12 0,-12 5-1 0,1 10 0 16,-12 10-11-16,0 10 0 0,-5 5 0 0,-6 11 0 16,-6 4-9-16,-5 0-4 0,5 5-1 0,-11 0 0 15,-11-4 22-15,0 4 5 0,5 0 1 0,-5 0 0 16,-12 1-14-16,0-6 0 0,1 0 0 0,-7 0 0 16,7-10 46-16,-6 1 6 0,-1-1 2 0,-5-5 0 15,6 0-35-15,-6-5-7 0,-5-5-2 0,-1 0 0 0,0 0-10 0,1 1 0 16,-6-11 0-16,-6 0 0 15,-6 0 0-15,1-5 0 0,10-5 0 0,-16 0 0 0,-6 5 0 0,-5-11 0 16,10 1-12-16,-4 0 12 16,-1 0-112-16,0 0-16 0,0 0-2 0,-6-5-1010 15</inkml:trace>
          <inkml:trace contextRef="#ctx0" brushRef="#br0" timeOffset="23135.6765">25041 2056 1177 0,'0'0'52'0,"-6"-10"11"0,0 0-51 0,1 0-12 15,-1 0 0-15,0 0 0 0,-5 0 89 0,0 0 15 16,-1 5 4-16,-5-5 0 0,-5 5-52 0,-1 0-11 16,0 5-1-16,-5 0-1 0,-6 0-19 0,-5 5-3 15,-1 0-1-15,-11 5 0 0,0 10-7 0,-5 5-1 16,-1 5-1-16,-5 6 0 0,0 9 13 0,0 5 2 16,5 5 1-16,0 1 0 0,7-1 0 0,10 0 0 15,0 1 0-15,6 4 0 0,12-10-27 0,5-5 0 0,11 1 0 0,1-11 0 0,10-5 0 0,1-10 0 31,0 0 0-31,10-5 0 0,7-10 0 0,5-5 0 16,6-10 0-16,6 0 0 0,5-5 21 0,6 0-1 16,0-15 0-16,5 0 0 0,1 0 18 0,-6-6 3 0,-6 1 1 15,12-5 0-15,-12-5-26 0,0 5-4 0,0-11-2 16,-5 1 0-16,0 0 2 0,-6-1 0 0,5 6 0 0,-5-5 0 31,0 10-41-31,-6 5-8 0,6 9-2 0,-11 1 0 0,-1 5 69 0,-10 10 14 0,-1 5 2 0,0 10 1 16,-11-5-35-16,6 20-12 0,-6 5 9 0,-6 11-9 15,1-6 0-15,-1 10 0 0,-5 0 0 0,-1 0 0 16,7 11 0-16,-6-1 0 0,5-5 0 0,0 5 0 16,6-14 0-16,-5 4 0 0,-1 5-14 0,6-10 5 15,0 0-115-15,6-4-24 0,5-6-4 0,-5-5 0 0</inkml:trace>
          <inkml:trace contextRef="#ctx0" brushRef="#br0" timeOffset="23451.5937">25708 1926 1522 0,'17'-30'68'0,"-12"14"13"0,7-4-65 0,-1 0-16 16,0 0 0-16,-5 5 0 0,0 0 54 0,-1 5 7 15,1 0 2-15,-6 10 0 0,0 0-15 0,0 0-2 16,0 0-1-16,0 0 0 0,-6 15-25 0,-11-5-6 15,6 10-1-15,-6 0 0 0,0 5-2 0,-5 0-1 0,-1 6 0 16,-5 4 0-16,-1 0 12 0,7 0 2 16,-1 0 1-16,1 1 0 0,-1 4 13 0,0 0 2 0,12-5 1 15,-6 5 0-15,-6 1-3 0,12-1-1 0,0 0 0 16,5 0 0-16,-5-10-2 0,5-4-1 0,0-1 0 0,1 0 0 16,-6 0-18-16,5 0-3 0,-11-5-1 0,6 0 0 15,-1 0-12-15,-10 1 0 0,-12-1 0 0,-6 0-10 16,1 0-101-16,-1 0-20 0,-5-5-4 0,-1 0-1 0</inkml:trace>
        </inkml:traceGroup>
      </inkml:traceGroup>
    </inkml:traceGroup>
    <inkml:traceGroup>
      <inkml:annotationXML>
        <emma:emma xmlns:emma="http://www.w3.org/2003/04/emma" version="1.0">
          <emma:interpretation id="{81269CC3-410D-4F79-BD35-FFC3882FB59A}" emma:medium="tactile" emma:mode="ink">
            <msink:context xmlns:msink="http://schemas.microsoft.com/ink/2010/main" type="paragraph" rotatedBoundingBox="2126,6448 22031,5672 22152,8770 2247,95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E79C0E-CC0C-45F1-869C-A3288B35F08D}" emma:medium="tactile" emma:mode="ink">
              <msink:context xmlns:msink="http://schemas.microsoft.com/ink/2010/main" type="inkBullet" rotatedBoundingBox="2176,7740 2469,7729 2500,8515 2207,8527"/>
            </emma:interpretation>
            <emma:one-of disjunction-type="recognition" id="oneOf9">
              <emma:interpretation id="interp9" emma:lang="" emma:confidence="0">
                <emma:literal>•</emma:literal>
              </emma:interpretation>
            </emma:one-of>
          </emma:emma>
        </inkml:annotationXML>
        <inkml:trace contextRef="#ctx0" brushRef="#br0" timeOffset="27057.9839">-336 6118 288 0,'0'0'25'0,"0"0"-25"0,0 0 0 0,0 0 0 15,0 0 98-15,0 0 14 16,0 0 4-16,0 0 0 0,0 0-27 0,0 0-5 16,-5-5 0-16,5 5-1 0,0 0-15 0,0 0-2 0,0 0-1 0,0 0 0 15,0 0-11-15,0 0-2 16,0 0-1-16,0-10 0 0,-12 0-9 0,7 0-2 16,5 10 0-16,0 0 0 0,-6 0-20 0,6 0-5 15,0 0-1-15,0 0 0 0,11-10-14 0,-11 10 0 16,0 0 8-16,0 0-8 0,0 0 0 0,0 0 0 0,0 0 8 0,0 0-8 15,0 0 14-15,0 0 0 0,0 0 0 0,0 0 0 16,0 0 14-16,0 0 2 0,0 0 1 0,0 0 0 16,0 0-31-16,0 0 0 0,0 0-13 0,0 0 4 15,0 0 9-15,0 0 0 0,0 0 10 0,0 0-10 16,0 0 26-16,0 0-1 0,0 0 0 0,0 0 0 16,0 0 2-16,0 0 0 0,0 0 0 0,0 0 0 0,0 0-9 0,0 0-2 15,0 0 0-15,0 0 0 16,0 0-16-16,0 0-11 0,0 0 2 0,0 0 0 0,0 0 9 0,0 0 12 15,0 0-2-15,0 0-1 0,0 0-9 0,0 0-12 16,0 0 2-16,0 0 1 0,-11 0 9 16,11 0 0-16,0 0 0 0,0 0 0 0,-11 5 10 0,11-5-2 15,0 0-8-15,0 0 12 0,-6 5-2 0,6-5-1 16,0 0 0-16,0 0 0 0,0 0-9 0,0 0 0 16,0 0 9-16,0 0-9 0,0 0 0 0,0 0 8 0,0 0-8 0,0 0 0 15,0 0 0-15,0 0 0 16,0 0 0-16,0 0 0 0,17 0 0 0,-17 0 8 15,0 0-8-15,0 0 0 0,0 0 0 0,0 0 0 16,0 0 0-16,0 0 0 0,-11 0 0 0,11 0 8 16,0 0-8-16,0 0 0 0,0 0 0 0,0 0 0 15,0 0 0-15,0 0 0 0,0 0 0 0,0 0 0 16,0 0 0-16,0 0 0 0,-17 5 0 0,17-5 0 16,0 0 0-16,0 0 0 0,0 0 0 0,0 0 0 15,0 0 0-15,0 0 0 0,0 0 0 0,0 0 0 16,0 0 0-16,0 0 8 0,17-5-8 0,-17 5 0 0,0 0 0 0,0 0 0 15,0 0 0-15,0 0 0 0,0 0 0 0,0 0 8 16,-17-5-8-16,11 0 0 0,6 5 8 0,0 0-8 16,0-10 0-16,0 10 0 0,0 0 0 0,0 0 0 15,0 0 0-15,0 0 0 0,0 0 0 0,0 0 0 0,12-5 0 0,-12 5 0 16,0 0 0-16,0 0 0 16,0 0 12-16,0 0-1 0,0 0-1 0,0 0 0 15,0 0-10-15,0 0 8 0,0 0-8 0,0 0 8 16,-12 5-8-16,7 5 0 0,5-10 9 0,-6 15-9 15,-5 0 14-15,-1 5-2 0,12 5 0 0,-5 1 0 16,5 9 1-16,0 0 0 0,-12 5 0 0,12-5 0 0,12 11 6 0,-18-6 1 16,-11 5 0-16,0-5 0 0,11 1-5 0,1-6-1 15,-7 5 0-15,1-5 0 0,-6 0-6 0,6-5-8 16,5-9 11-16,-5-6-11 0,-17 10 9 0,16-10-9 16,18 5 0-16,-6-5 9 0,-11 0-25 0,11-5-4 15,17-5-2-15,0 0-682 16,11-5-136-16</inkml:trace>
      </inkml:traceGroup>
      <inkml:traceGroup>
        <inkml:annotationXML>
          <emma:emma xmlns:emma="http://www.w3.org/2003/04/emma" version="1.0">
            <emma:interpretation id="{BD76928C-0AFE-48AF-9A09-8E37FA73ED0F}" emma:medium="tactile" emma:mode="ink">
              <msink:context xmlns:msink="http://schemas.microsoft.com/ink/2010/main" type="line" rotatedBoundingBox="2571,6431 22031,5672 22152,8770 2692,9529"/>
            </emma:interpretation>
          </emma:emma>
        </inkml:annotationXML>
        <inkml:traceGroup>
          <inkml:annotationXML>
            <emma:emma xmlns:emma="http://www.w3.org/2003/04/emma" version="1.0">
              <emma:interpretation id="{711C2CE4-DBAF-4DBA-8935-5970CCE31ED3}" emma:medium="tactile" emma:mode="ink">
                <msink:context xmlns:msink="http://schemas.microsoft.com/ink/2010/main" type="inkWord" rotatedBoundingBox="2584,6762 3681,6720 3771,9031 2674,907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7219.4063">-160 5736 979 0,'17'-15'87'0,"-17"0"-70"15,-12-5-17-15,7 0 0 0,-1 5 140 0,6 0 25 16,-6 0 5-16,-5 0 1 0,0-1-83 0,5 6-17 0,6 0-3 0,0 10-1 31,-5-5-183-31,5 5-36 0,0 0-7 0,22 5-496 0</inkml:trace>
          <inkml:trace contextRef="#ctx0" brushRef="#br0" timeOffset="27647.7403">609 5837 691 0,'0'0'30'0,"0"0"7"0,-11 0-29 0,11 0-8 0,0 0 0 0,0 0 0 16,-12-5 210-16,12 5 41 15,0 0 8-15,6-15 1 0,0 5-148 0,5-10-31 16,0 4-5-16,12-4-2 0,-1 0-34 0,-5-5-6 16,-5 0-2-16,5 0 0 0,11-5-16 0,-11 5-3 0,-6-6-1 0,-5 6 0 15,5-5-12-15,1 5 0 16,-7-5 0-16,1 0 0 0,-17 4 0 0,11-4 8 15,0 0-8-15,-6 0 9 0,-11 0-9 0,6 5 12 16,5-6-12-16,0 6 12 0,1 5 1 0,-7 5 1 16,-5-10 0-16,6 5 0 0,0 0-14 0,-1 5 0 15,-10 5 8-15,5 0-8 0,6 0 0 0,-6 10 0 16,-6 0 0-16,0 10 0 0,1 5 0 0,-1 20 0 16,12 0 0-16,-12 20 0 0,-5 6 9 0,11 9 3 15,6 5 0-15,-1 6 0 0,-5-1 8 0,6 11 3 0,0-1 0 0,5 6 0 16,0 9 5-16,-5 1 0 0,0-5 1 0,-6-1 0 0,11 1 10 0,-11-1 1 15,-17-9 1-15,6 4 0 0,11-4-15 0,0-1-3 16,0-4-1-16,-6-11 0 0,-5-5 2 0,6-4 0 0,10-6 0 0,-5-10 0 16,-11-14-35-16,11-1-6 15,11-5-2-15,1-10 0 32,-7 0-200-32,1-5-40 0</inkml:trace>
          <inkml:trace contextRef="#ctx0" brushRef="#br0" timeOffset="27844.7176">185 6606 1324 0,'-40'-10'59'0,"40"10"12"0,0 0-57 0,0 0-14 16,-11-5 0-16,11 5 0 0,0 0 159 0,11-5 29 16,6 0 5-16,-6 0 2 0,-11-5-104 0,12 5-21 15,16 0-4-15,0-5-1 0,-5 0-35 0,5-1-7 16,17 1-2-16,1-5 0 0,5 0-33 0,-1 5-8 15,-4-5 0-15,10 0-1 16,18 10-193-16,-6-5-38 0,33-20-8 0,-4 15-2 0</inkml:trace>
        </inkml:traceGroup>
        <inkml:traceGroup>
          <inkml:annotationXML>
            <emma:emma xmlns:emma="http://www.w3.org/2003/04/emma" version="1.0">
              <emma:interpretation id="{C83BFC8C-B172-4D7A-B63C-B83FE3E4B86F}" emma:medium="tactile" emma:mode="ink">
                <msink:context xmlns:msink="http://schemas.microsoft.com/ink/2010/main" type="inkWord" rotatedBoundingBox="5403,7658 6508,7615 6550,8688 5445,873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8449.0556">3476 6199 288 0,'0'0'25'0,"0"0"-25"0,-5-15 0 0,-7 5 0 15,12-5 324-15,0-1 59 16,-5-4 12-16,5 5 2 0,-6-5-229 0,6 5-45 16,0-10-10-16,0 10-1 0,-6 5-53 0,1 0-11 0,-7-5-1 0,7 5-1 15,-7 0-26-15,-5 5-4 16,6-1-2-16,0 1 0 0,-12 0 2 0,1 5 1 15,-1 5 0-15,0 6 0 0,-5 4-9 0,-6 10-8 16,-6 0 9-16,-5 5-9 0,0-5 0 0,0 10 8 16,-6 6-8-16,0 4 0 0,6 10 16 0,-1 0 1 15,1 6 0-15,0-1 0 0,5 5-17 0,6 1 0 16,17-1 0-16,1 0 0 0,4-4 0 0,1-6 0 16,17-5 0-16,5 1 0 0,0-11-13 0,0-10-3 15,6-5-1-15,6-5 0 0,5-10 3 0,-5-5 1 16,5-5 0-16,6-15 0 0,6-5 13 0,-1-10 0 0,1-5 9 0,0 0-9 15,5-11 0-15,-6-4 0 16,7 0 0-16,-7-5 0 0,1 9 8 0,-6-9-8 0,5 0 0 16,-10-1 9-16,5 1 12 0,-6 0 3 15,0-1 0-15,0 6 0 0,-5 10-24 0,0 10 0 0,-1 5 0 0,-5 10 0 16,0 5 20-16,-6 10-1 0,1 10 0 0,5 10 0 16,-12 0-19-16,12 10 10 0,-5 10-10 0,-7 0 8 15,12 6-8-15,-5 4 0 0,-1-5 0 0,6 10 0 16,-6 1-66-1,6-6-18-15,11 0-4 0,1 1-966 0</inkml:trace>
        </inkml:traceGroup>
        <inkml:traceGroup>
          <inkml:annotationXML>
            <emma:emma xmlns:emma="http://www.w3.org/2003/04/emma" version="1.0">
              <emma:interpretation id="{8C002D3D-8B30-4275-9CEF-8C673FD922C1}" emma:medium="tactile" emma:mode="ink">
                <msink:context xmlns:msink="http://schemas.microsoft.com/ink/2010/main" type="inkWord" rotatedBoundingBox="8320,7173 13774,6961 13857,9094 8403,9306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9567.0764">6739 6008 633 0,'0'0'28'0,"0"0"6"0,-5-10-34 0,-1 0 0 16,6-5 0-16,-6 4 0 0,6 11 216 0,0-10 36 15,0-5 7-15,-5 5 1 0,-1 5-159 0,6-5-32 0,-6 0-6 0,1-5-2 16,-1 0-36-16,1 5-7 0,-1 5-2 0,-5-5 0 15,-1-5 8-15,1 5 2 16,0 0 0-16,-6 0 0 0,5-5 10 0,-5 9 3 16,0 1 0-16,-5-5 0 0,-1-5 9 0,1 5 1 15,-7 5 1-15,1-5 0 0,-6 5-19 0,0-5-4 16,6 5-1-16,-6 0 0 0,6 5-18 0,-1-5-8 0,1 5 0 0,0 0 8 16,-6 5-8-16,6 5 0 0,-6 0 0 0,0 5 0 15,5 0 0-15,-4 10 0 0,-7 11 0 0,6-1 0 16,-6 0 0-16,6 10-12 0,-5 1 4 0,-1 4 8 15,1 10-8-15,5-5 8 0,6 1 0 0,-1-6 0 16,12 0 0-16,0-10 0 0,6 1-9 0,5-6 9 16,12-5 0-16,5-5-8 0,1-5 8 0,5 0 0 0,11-15-9 0,0-5 9 15,6-5 0-15,6-5-9 16,-1-10 9-16,12-10 0 0,-6-5 0 0,6 0 8 16,6-6-8-16,-1 1 11 0,1-10-11 0,0 5 12 0,-1-6 3 0,-5 6 1 15,0 0 0-15,-6 0 0 0,-5-1-3 16,-1 6 0-16,-5 0 0 0,-6 5 0 0,1 0 4 0,-7 10 1 15,-5 9 0-15,6-4 0 0,-12 5-18 0,1 10 8 16,-12 5-8-16,0 0 0 0,17 5 0 0,-6 10 0 16,-5 5 0-16,5 16 0 0,-6-1 0 0,1 15 0 15,-6 10 0-15,0 6 0 0,0 4 0 0,-6 1 0 16,1 4 0-16,-1 5 0 0,-5 1 15 0,-6 9-4 16,0-4-1-16,-11 4 0 0,-1 6 10 0,-10-6 1 15,-6-4 1-15,-1-6 0 0,-5 1 1 0,1-6 0 16,-7-10 0-16,0 1 0 0,1-6-23 0,11-5 0 15,-6-4 0-15,5-11 0 0,-4-5 11 0,10-10 1 16,-5-5 0-16,11 0 0 0,-6-10 8 0,1-5 1 16,-1-5 1-16,0-5 0 0,7-5-3 0,4-5-1 15,1 0 0-15,11-5 0 0,0-5-6 0,11-5-2 0,6-5 0 0,12-1 0 16,5-14-10-16,11 5 0 0,12-15 0 0,5-6 0 16,11-4 0-16,7-6 0 0,16 1 0 0,6 0-11 15,11-1-8-15,0 6-1 0,6 4-1 0,-6 11 0 16,0 0-130-1,-6 10-25-15,7-6-6 0</inkml:trace>
          <inkml:trace contextRef="#ctx0" brushRef="#br0" timeOffset="35703.1157">7198 6264 518 0,'0'0'46'0,"-6"-5"-37"0,-5-5-9 0,5 5 0 16,0-5 113-16,6 5 21 0,-5-5 4 0,-1 0 1 15,0 0-23-15,6 0-5 16,0 0-1-16,0 0 0 0,0 0-14 0,0 10-2 16,0 0-1-16,0 0 0 0,0 0-13 0,0 0-2 15,0 0-1-15,0 0 0 0,12 15-29 0,-7 10-7 16,-5 5-1-16,-5 10 0 0,-1 5-20 0,-5 6-4 16,-6 4 0-16,0 0-1 0,0 1 1 0,-6 9 0 0,0-5 0 0,1 1 0 15,-6-6-16-15,-1-5 0 0,12 0 0 0,0-4 0 16,6-11-8-16,0-5 8 0,5-5-12 0,6-5-660 15,6-5-132-15</inkml:trace>
          <inkml:trace contextRef="#ctx0" brushRef="#br0" timeOffset="35875.7577">7791 5435 1796 0,'-22'-15'80'0,"16"9"16"0,-5 6-77 0,-1 0-19 16,-5 6 0-16,6 4 0 15,6 0-95-15,-12 10-22 0</inkml:trace>
          <inkml:trace contextRef="#ctx0" brushRef="#br0" timeOffset="36468.5162">7740 6319 979 0,'0'0'87'0,"0"-10"-70"16,-5-5-17-16,10 5 0 0,-5-10 132 0,6 5 24 16,0 0 4-16,5-5 0 0,6 5-54 0,-6-5-11 15,12 0-3-15,0-1 0 0,-12 1-24 0,17 0-4 16,6 5-2-16,6 5 0 0,-6-5-33 0,5 15-6 16,-5-5-2-16,6 10 0 0,-6 10-21 0,0 10 8 15,-6 10-8-15,-5 6 0 0,-1 4 0 0,-11 5 0 16,-5 10 0-16,-6 6 0 0,-6-1 0 0,-5 6 0 0,0-6 0 0,-6 0 0 0,-6 6 0 0,6-11 14 31,0-5-3-31,0-10-1 0,0 1 4 0,6-16 1 16,5-5 0-16,1-5 0 0,-1-5 8 0,0-5 1 15,6-10 1-15,0 0 0 0,0 0 4 0,0 0 1 16,12-15 0-16,-1 0 0 0,0-5 2 0,6-10 0 16,0-5 0-16,6 4 0 0,5-9 9 0,-5 5 3 0,5-5 0 15,6 0 0-15,-6-11-22 0,1 6-4 0,10-5-1 16,-5 5 0-16,0-1-17 0,0 1 0 0,0 5 0 0,5-5-9 31,1-1-85-31,-6 1-17 0,6-5-3 0,-6 5-646 0,-1-6-128 0</inkml:trace>
          <inkml:trace contextRef="#ctx0" brushRef="#br0" timeOffset="29944.9584">8380 5585 1616 0,'0'0'36'0,"0"0"7"0,0 0 1 0,0 0 1 0,0 0-36 0,0 0-9 0</inkml:trace>
          <inkml:trace contextRef="#ctx0" brushRef="#br0" timeOffset="36824.2659">9132 6546 979 0,'0'0'87'0,"0"0"-70"0,0 0-17 0,0 0 0 0,0 0 123 0,17 0 21 15,5-5 4-15,1 0 0 0,0-6-35 0,5 1-7 16,-6-10-2-16,7-5 0 0,5 0-45 0,5 0-10 0,-5-5-1 0,0 0-1 16,0-6-26-16,-6-4-5 0,1 5 0 0,-7-5-1 15,-10 0-15-15,4-1 0 0,-4 1 0 0,-7 0 0 16,1 5 0-16,-6 0 12 15,-6-1-1-15,1-4-1 0,-7 5-10 0,-4 5 0 16,-1 10 0-16,-6 0 0 0,6-1 8 0,-11 11 0 0,-1 10 0 0,1 5 0 16,0 11 19-16,-6 4 3 15,0 10 1-15,0 0 0 0,0 5-19 0,0 10-4 16,0 1-8-16,6 9 12 0,0 5-2 0,5 1-1 0,0-6 0 0,6 5 0 0,6-5 6 0,6 1 1 31,-1-6 0-31,6 0 0 0,6 1-16 0,5-11 8 0,0-5-8 0,0 0 0 31,6 0-69-31,0-4-20 0,0-11-4 0</inkml:trace>
          <inkml:trace contextRef="#ctx0" brushRef="#br0" timeOffset="37232.21">10020 5887 1728 0,'0'0'76'0,"5"-15"16"16,7 5-73-16,-1 0-19 0,0 5 0 0,6 5 0 15,-6 5 98-15,6 5 16 0,6 0 3 0,0 10 1 0,-1 5-50 16,1 0-11-16,-6 6-1 0,0 4-1 16,0 0-37-16,-6 5-7 0,0-5-2 0,-11 6 0 0,0-6-9 0,0 0 8 0,-5-5-8 0,-7 5 8 15,-4-10 12-15,-1 11 1 16,0-11 1-16,0 0 0 0,-6 0-14 0,0-10-8 16,1-5 10-16,5 5-10 0,0-5 9 0,5-10-9 15,1 0 8-15,0-5-8 0,5 0 30 0,6-10 1 16,0-5 0-16,12 0 0 0,-1-5-16 0,6-10-3 15,11-6-1-15,0-4 0 0,12-5 2 0,11 0 1 16,0-1 0-16,5-4 0 0,-5 5-14 0,6-6 0 16,11 6 8-16,-1 5-8 0,-10 10 0 0,-6 5 0 15,0-1 0-15,-12 16 0 0,1 0 0 0,-6 10 0 16,-11 10 0-16,-1 5 0 0,-5 5 9 0,-6 11-1 16,-5 4 0-16,5 0 0 0,-5 10-8 0,0 0 0 0,-1-5-10 0,-5 16 10 15,6-6 0-15,0 5 0 0,-1 1 0 0,1-1 10 31,0-5-93-31,-1 0-18 0,1 1-4 0,5-1-1010 0</inkml:trace>
        </inkml:traceGroup>
        <inkml:traceGroup>
          <inkml:annotationXML>
            <emma:emma xmlns:emma="http://www.w3.org/2003/04/emma" version="1.0">
              <emma:interpretation id="{0EA90176-FE86-4A0C-B7A4-5D656D020E32}" emma:medium="tactile" emma:mode="ink">
                <msink:context xmlns:msink="http://schemas.microsoft.com/ink/2010/main" type="inkWord" rotatedBoundingBox="15712,7067 16925,7020 16998,8888 15785,8936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8189.9631">14046 5590 172 0,'0'0'16'0,"6"-15"-16"0,0 5 0 0,-1-10 0 0,7 5 245 0,-12 0 47 15,0-5 8-15,0 5 3 0,0 0-125 0,0 0-25 16,-17 0-5-16,5 0 0 0,1 4-67 0,-6 1-13 16,-6 0-2-16,-5 5-1 0,-6-5-39 0,0 5-8 15,0 0-2-15,-5 0 0 0,-1 10 4 0,1 0 0 16,-1 5 0-16,0-5 0 0,6 10-11 0,-5 0-1 15,-6 11-8-15,5-1 12 0,0 5-12 0,7 5 0 16,-13 10 0-16,7 6 0 0,-1-1-11 0,0 10 2 16,1 6 0-16,11-6 0 0,-1 0 9 0,12-4 11 15,0-6-3-15,6 0 0 0,5-10-8 0,1-5 0 16,5-9 0-16,5-6 0 0,12 0 0 0,0-10 8 16,6-10-8-16,5-5 8 0,6-10 10 0,0 0 2 0,11-10 0 0,1-6 0 15,-1-4-20-15,0 0-11 16,0-10 2-16,-5 0 0 0,5-6 9 0,0 1 12 0,-5 0-2 15,0-1-1-15,5-9 2 0,-6 5 0 0,7-5 0 0,-7 4 0 16,-5 6 0-16,-6 10 0 0,6 5 0 0,-5 9 0 16,-7 6 0-16,1 10 0 0,-6 5 0 0,0 10 0 15,-6 10-2-15,6 10 0 0,-17 11 0 0,6 9 0 16,-1 5 10-16,-10 10 1 0,-12 11 1 0,-6 9 0 16,1 1-21-16,-12 14 0 0,0 6 0 0,-6 4 0 15,-16 6 0-15,5-5 0 0,0-1 0 0,0 1 0 0,0-11 0 16,-6-4 11-16,1-1-11 0,5-14 12 15,0-6 6-15,0-10 2 0,-5-4 0 0,5-11 0 16,5-10-12-16,1-5-8 0,6-5 9 0,5-10-9 16,0-5 36-16,0-5 0 0,6-10 1 0,-1-5 0 0,7 0-4 15,5-5-1-15,11-10 0 0,0 0 0 0,1-10-17 0,16-5-4 16,6-16-1-16,11-4 0 0,12-5-10 0,11-6 0 16,5-9 0-16,18-1 8 0,5-9-8 0,0 9 0 15,6 1-10-15,6-5 10 16,10-1-85-16,-5 11-11 0,-5-1-3 0,11 6-1076 15</inkml:trace>
        </inkml:traceGroup>
        <inkml:traceGroup>
          <inkml:annotationXML>
            <emma:emma xmlns:emma="http://www.w3.org/2003/04/emma" version="1.0">
              <emma:interpretation id="{00AC6B3F-4649-4774-9232-52E38A56AB06}" emma:medium="tactile" emma:mode="ink">
                <msink:context xmlns:msink="http://schemas.microsoft.com/ink/2010/main" type="inkWord" rotatedBoundingBox="17853,5835 22031,5672 22124,8071 17947,8234"/>
              </emma:interpretation>
              <emma:one-of disjunction-type="recognition" id="oneOf14">
                <emma:interpretation id="interp14" emma:lang="" emma:confidence="1">
                  <emma:literal>h</emma:literal>
                </emma:interpretation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2</emma:literal>
                </emma:interpretation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b</emma:literal>
                </emma:interpretation>
              </emma:one-of>
            </emma:emma>
          </inkml:annotationXML>
          <inkml:trace contextRef="#ctx0" brushRef="#br0" timeOffset="40178.4437">18989 4112 1638 0,'28'-35'72'0,"-11"25"16"0,12-5-71 0,-12 0-17 15,0 5 0-15,5 0 0 0,1 0 90 0,-6 5 14 16,-17 5 4-16,0 0 0 0,0 0-56 0,0 0-12 16,0 0-1-16,0 0-1 0,0 0-18 0,0 0-4 15,0 0-1-15,0 0 0 0,-11 15-2 0,5 5 0 16,12 0 0-16,-12 15 0 0,0 11-4 0,1 4-1 0,-7 0 0 0,7 26 0 0,-1-1 4 0,-5 10 0 16,-12 6 0-16,0 9 0 0,1 1 24 0,-1 0 4 15,-11 4 2-15,-11 6 0 16,5-11-18-16,6-4-3 0,1-6-1 0,-1 6 0 0,-12-21 20 0,12 1 3 15,6-6 1-15,6-5 0 0,-12-4-29 0,11-6-6 16,6-10-1-16,0 0 0 16,6-14 4-16,-1-6 0 0,-5-10 0 0,6 5 0 15,17-5 0-15,-12-5 0 0,-5-10 0 0,-1 0 0 16,12 0-12-16,0 0 0 0,0 0 0 0,0-15 0 16,0-5 0-16,6-5 0 0,11-10 0 0,0-1 0 0,6-9 0 0,-1 0 0 15,18 0 0-15,0-6 0 16,-1-4 0-16,1 5 0 0,-1 5 0 0,7-1 0 0,10 6 8 0,-11 10-8 15,-5 0 12-15,5 10-4 0,6 5-8 0,-6 10 0 16,-16 5 0-16,-1 10 0 0,0 5-10 0,0 5 10 16,-5 5-13-16,-6 10 5 0,-11 0 8 0,-1 6 0 15,12-1 0-15,-11 5 0 0,-12-5 0 0,1 10 0 0,5 1 0 0,5-6 0 16,-5 0 0-16,-5 5-12 16,-7 6 12-16,7-6-12 15,16 0-228-15,-11 1-45 0,-28 34-10 0,28-30-1 0</inkml:trace>
          <inkml:trace contextRef="#ctx0" brushRef="#br0" timeOffset="38569.0973">15104 5480 1940 0,'0'-25'43'0,"0"25"9"0,-6-5 1 0,6 5 1 0,0 0-43 0,0 0-11 0,0 0 0 0,0 0 0 15,0 10 67-15,0 10 11 0,0 5 2 0,6 10 1 16,0 5-40-16,-1 6-8 0,-5 4-1 0,6 0-1 16,-1 0 7-16,1 1 2 0,0-6 0 0,-1 5 0 15,-5-10-23-15,6 1-4 0,-6-6-1 0,0 0 0 16,0-15 0-16,0 5 0 0,-6-10 0 0,6 0 0 15,0-15 23-15,0 0 4 0,0 0 1 0,0 0 0 16,0 0-7-16,0-15-1 0,6 0 0 0,-6-5 0 0,0 0 7 0,6-5 1 16,-1-5 0-16,1-5 0 0,5-1-31 0,6-4-9 15,6-5 0-15,0 5 0 0,11-6 8 16,-1 1-8-16,7 0 0 0,5-5 0 0,12-1 0 0,-1 1-17 16,7 0 3-16,10 0 1 15,1 4-171-15,-1 11-33 0,1 10-7 0,-1 0-2 0</inkml:trace>
          <inkml:trace contextRef="#ctx0" brushRef="#br0" timeOffset="39023.6083">16574 5626 1328 0,'0'0'59'16,"0"-15"12"-16,0-1-57 0,0 1-14 0,0 0 0 0,0 0 0 16,0-5 119-16,0 5 21 0,0-5 4 0,0 5 0 0,-5-5-44 0,-1 0-8 15,0 5-3-15,-5 4 0 16,0 1-30-16,-6 0-7 0,5 5 0 0,-10 5-1 15,-1 10-30-15,-5 0-5 0,0 6-2 0,-1 9 0 16,1 5-14-16,0 0 8 0,0 0-8 0,-1 10 0 16,7 1 0-16,-1 4 0 0,0 0 0 0,6 0 0 15,6-4 0-15,5-6 0 0,-5 0 0 0,5-5 0 16,6-5 0-16,0-10 0 0,0-5 0 0,0-10 0 0,12 10 0 16,-12-10 0-16,11 5 0 0,12-15 0 0,-1 0 0 15,7-10 8-15,-1-5-8 0,6 0 0 0,0-10 0 0,0 0 9 16,0-1-9-16,-6-4 8 0,6 0-8 0,-6-5 12 15,6 5-12-15,-6-1 12 0,6 1 4 0,-5 5 0 0,-13 5 1 0,7 5 0 16,-6 9-4-16,0 6-1 16,-17 10 0-16,0 0 0 0,6 10-12 0,5 6 9 15,-11 9-9-15,0 0 8 0,-6 5-8 0,1 5-11 16,5 5 3-16,-6 1 0 16,0 4-163-16,1-5-32 0</inkml:trace>
          <inkml:trace contextRef="#ctx0" brushRef="#br0" timeOffset="39601.1472">17411 5254 1785 0,'-11'5'159'0,"11"-5"-127"16,0 0-32-16,0 0 0 0,0 15 74 0,0 5 9 15,6 0 1-15,-1 5 1 16,1 5-24-16,-6 5-5 0,-6 1 0 0,6 4-1 16,0 0-19-16,-11 0-3 0,-12 11-1 0,6-6 0 0,0 5 12 0,0 0 3 15,1 6 0-15,-13 4 0 16,7-5-6-16,-1 1-1 0,6-1 0 0,0 5 0 0,0-5-16 0,6-9-3 16,-1-1-1-16,7-5 0 0,-7-5-6 0,7 1-2 15,-1-11 0-15,1-5 0 0,5 0-12 0,0-5 0 16,-6 0 0-16,6-5 0 0,0-10 28 0,0 10 4 15,-6-5 0-15,6-5 0 0,0 0-32 0,0 5 0 16,-11-5 0-16,5 5 0 0,-5-5 8 0,5 0 0 16,6 0-8-16,-11-5 12 0,5 5-12 0,1-10 0 15,-7 5 8-15,12-5-8 0,-11 0 0 0,5-5 0 16,6 0 0-16,-5 0 0 0,5-5 0 0,0 0 0 16,0-11 0-16,5 1 0 0,7-5 0 0,-1-10 0 15,6 0 0-15,6-11 0 0,-1 1 0 0,12-5-10 16,6-6 2-16,-1-9 0 0,1 5-6 0,5 4-1 0,12 1 0 0,5 5 0 15,-11-1-1-15,5 11-1 16,1 0 0-16,-1 9 0 0,1 1 7 0,-6 5 2 0,0 0 0 0,0 10 0 16,5 0 8-16,-5-1 0 0,0 6 0 0,0 5 0 15,0 5 0-15,-12 10 0 0,1 5 0 16,-17 10-8-16,-6 0 8 0,0 10-13 0,11 6 5 0,-22 9 8 16,-29 5-13-16,6 0 5 0,0 6 8 0,-6 4-13 0,-11-10 13 0,-5 5 12 15,-6 1-3-15,-1-1 0 16,1 0-1-16,-6-4-8 0,-11-1 12 0,5-5-4 15,1-10-8-15,-1 0 0 0,1 0 0 0,-12-4-11 16,-6-1-159-16,1-10-32 0,11-5-6 0</inkml:trace>
        </inkml:traceGroup>
      </inkml:traceGroup>
    </inkml:traceGroup>
    <inkml:traceGroup>
      <inkml:annotationXML>
        <emma:emma xmlns:emma="http://www.w3.org/2003/04/emma" version="1.0">
          <emma:interpretation id="{B7762527-0BBA-4F66-A15A-ED637831A308}" emma:medium="tactile" emma:mode="ink">
            <msink:context xmlns:msink="http://schemas.microsoft.com/ink/2010/main" type="paragraph" rotatedBoundingBox="2708,9774 24540,8267 24795,11963 2964,134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E07FF5-CED6-4DB7-A15F-310A4CBCE827}" emma:medium="tactile" emma:mode="ink">
              <msink:context xmlns:msink="http://schemas.microsoft.com/ink/2010/main" type="line" rotatedBoundingBox="2708,9774 24540,8267 24795,11963 2964,13470"/>
            </emma:interpretation>
          </emma:emma>
        </inkml:annotationXML>
        <inkml:traceGroup>
          <inkml:annotationXML>
            <emma:emma xmlns:emma="http://www.w3.org/2003/04/emma" version="1.0">
              <emma:interpretation id="{190BEA49-8BE5-4047-BBCF-2D33D0E6007E}" emma:medium="tactile" emma:mode="ink">
                <msink:context xmlns:msink="http://schemas.microsoft.com/ink/2010/main" type="inkWord" rotatedBoundingBox="2751,10384 8360,9997 8502,12062 2893,1245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2610.1807">2628 9094 1209 0,'-11'-20'108'0,"5"10"-87"0,6-5-21 0,-6 5 0 0,-5 0 50 0,5 0 6 15,-5 5 0-15,5 0 1 0,1-5 51 0,-7 5 11 16,-5 0 1-16,6 5 1 0,-6 0-50 0,6 5-11 16,-12 0-1-16,6 5-1 0,-5 10-30 0,5 5-5 15,-6 5-2-15,0 16 0 0,-5 9-8 0,6 5-1 16,-7 5-1-16,1 11 0 0,0 4 4 0,-1 6 1 16,1 4 0-16,0 1 0 0,-6-1 8 0,6-4 3 15,-6-1 0-15,11 1 0 0,6-1-9 0,0-10-2 16,6-9 0-16,0-6 0 0,16-5-8 0,1-9-8 15,5-11 12-15,0-5-12 0,6-5 9 0,6-10-9 0,11-5 0 0,0-10 9 16,5-5 9-16,-5-5 2 16,12-10 0-16,-1-10 0 0,0-10-3 0,0 0 0 15,1-11 0-15,5-4 0 0,-6-10-17 0,0 4 8 0,0-4-8 16,-11 0 0-16,-6-6 14 0,1 1-4 0,-7-11-1 0,-5 1 0 16,-5-5 20-16,-1-1 4 0,-5 1 1 0,-6-1 0 15,-6 11-34-15,-5-1 0 0,5 6 0 0,-5 10 0 16,-6 9 0-16,0 6 0 0,-6 5 0 0,-5 10 0 15,5 5-11-15,-11 10-9 0,0 4-1 0,0 6-1 32,6 10-71-32,-6 6-15 0,0 4-2 0,6 10-605 0,-6 5-121 0</inkml:trace>
          <inkml:trace contextRef="#ctx0" brushRef="#br0" timeOffset="52051.9562">100 9682 864 0,'-34'0'76'0,"23"0"-60"0,-1 0-16 0,1-5 0 0,5 5 113 0,6 0 20 16,0 0 4-16,0 0 1 0,0 0 6 0,0 0 0 15,-11 0 1-15,11 0 0 0,0 0-53 0,0 0-12 16,-6-10-1-16,6 10-1 0,0-15-42 0,0 5-9 16,12-5-2-16,-1-10 0 0,6 0-14 0,0-10-3 15,0 0-8-15,6 4 12 0,5-4-12 0,6-5 8 16,5-5-8-16,7-1 0 0,-1 1 8 0,6 0-8 15,-6 5 0-15,0 0 9 0,0 4-9 0,6 1 0 16,-5 5 0-16,-1 5 0 0,6 5 0 0,-12 10 0 16,1 0 0-16,-6 10 0 0,0 10 0 0,-6 15 0 0,-11 10-11 0,0 20 11 15,-6 11 0-15,-5 19 0 0,-17 16 0 0,-12 4 0 16,0 6 0-16,-5-1 0 0,0 6 0 16,0-5 11-16,-1-11-11 0,1 1 0 0,0-1 9 15,-1-4-9-15,1-11 10 0,0-9-2 0,0-16-8 0,5-5 12 16,6-4 11-16,0-16 1 0,-6-5 1 0,7-10 0 15,4 0-1-15,1-10-1 0,0 0 0 0,-1-15 0 16,7 0 1-16,-1-10 1 0,-5-5 0 0,-1-5 0 16,12-10-11-16,0-16-2 0,6 1-1 0,0-15 0 15,-1-11-11-15,7-9 0 0,10-11 0 0,1 1 8 16,-1-11-8-16,7 1 0 0,10-6 0 0,7 1 0 16,4-1-11-16,7 5 11 0,11-4-8 0,0 9 8 15,17 1 0-15,-6 4-10 0,0 6 10 0,0 14 0 0,-5 6-11 0,-1 5 11 16,-5 9-10-16,0 11 10 0,-12 10 0 0,-5 10 0 15,0 10-8-15,-5 15 8 0,-7 10 0 0,-5 10 0 16,0 15 0-16,-11 10 0 0,-12 16 0 0,-5 4-12 16,-6 10 12-16,-17 6-12 0,0 4 25 0,-12 6 6 15,-5 4 1-15,0 1 0 0,-5-6-8 0,5 1-2 16,-6-6 0-16,1-4 0 0,-1-1-10 0,6-5 0 16,0-4 9-16,0 4-9 0,0-9 0 0,6-1 0 15,0-5-12-15,11-4 4 16,0-11-146-16,6 0-29 0,-1-5-5 0</inkml:trace>
          <inkml:trace contextRef="#ctx0" brushRef="#br0" timeOffset="53148.8152">3261 9160 1382 0,'0'0'61'0,"-5"-15"13"0,5 5-59 0,0-6-15 16,0 6 0-16,0 0 0 0,5-5 184 0,1 5 33 15,-6-5 7-15,0 15 2 0,11-10-130 0,-11 10-25 16,0 0-6-16,12 5-1 0,5 0-37 0,-6 15-8 16,-5 5-2-16,5 11 0 0,-6 14-17 0,1 5-11 15,0 16 2-15,-12 4 0 0,0 5 19 0,1 6 4 16,-6-11 1-16,-6 6 0 0,0-1-4 0,-6 1-1 16,6-6 0-16,-6-5 0 0,6-4 6 0,-5-11 2 0,5-5 0 0,0-10 0 15,0-9 0-15,6-6 0 0,-1-5 0 0,1-5 0 16,5-5-6-16,6-10 0 0,0 0-1 0,-5-10 0 15,5-5 6-15,-6-5 2 0,12-5 0 0,-1-11 0 16,1-9-6-16,5-5-1 0,6-10 0 0,6-1 0 16,-1-9-12-16,7-6 0 0,5-9 8 0,5-11-8 15,7 6 0-15,4-11 0 0,13-4 0 0,-7 4 0 0,1 1 0 0,5 4 0 16,0 6 0-16,6 4 0 16,-6 11 0-16,0 5 0 0,1 9 0 0,-12 11 0 15,5 10 0-15,-11 10-10 0,-5 15 10 0,-6 9-8 16,0 12 8-16,-6 9-8 0,0 20 8 0,-11 5-8 15,0 15 8-15,-17 6-8 0,0 4 8 0,-11 5-8 0,5 1 8 0,-5-1 11 16,-6 11-3-16,0-6 0 0,6-10-8 0,-1 6 0 16,1-1 0-16,6-5 0 0,-7-4 0 0,7-1 0 15,-1-10 0-15,0 6 0 16,6-6-84-16,0-5-8 0,0 0-3 0,0-4-677 16,6-1-136-16</inkml:trace>
          <inkml:trace contextRef="#ctx0" brushRef="#br0" timeOffset="54587.152">5173 9421 403 0,'0'0'36'0,"-11"0"-36"0,-1 0 0 0,1 0 0 16,0 5 155-16,-6-5 24 0,5 5 5 0,1-5 0 16,0 0-70-16,-1 0-14 0,1 0-4 0,11 0 0 15,0 0-25-15,0 0-6 0,-6 0-1 0,6 0 0 0,0 0-8 0,0 0-3 16,0 0 0-16,0 0 0 16,0 0 0-16,17-5 0 0,6 0 0 0,0 0 0 15,-1 10-13-15,7-5-4 0,10-5 0 0,-5 5 0 16,0 0-6-16,6 5-2 0,5 0 0 0,-6 5 0 15,7 0-47-15,5-10-9 0,-6 5-3 0,6 0-619 16,-6 5-124-16</inkml:trace>
        </inkml:traceGroup>
        <inkml:traceGroup>
          <inkml:annotationXML>
            <emma:emma xmlns:emma="http://www.w3.org/2003/04/emma" version="1.0">
              <emma:interpretation id="{B6C0DA52-12E2-4CB1-AEF5-5A3FE7F920AE}" emma:medium="tactile" emma:mode="ink">
                <msink:context xmlns:msink="http://schemas.microsoft.com/ink/2010/main" type="inkWord" rotatedBoundingBox="9178,9328 17918,8724 18078,11031 9338,11634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6986.0263">9731 9366 1792 0,'0'0'40'0,"0"0"8"0,0 0 1 0,0 0 1 0,0 0-40 0,17 0-10 16,-6-5 0-16,12-5 0 0,-6-5 48 0,11-5 8 16,-5-11 2-16,11 1 0 0,5-5-12 0,1-5-2 0,0 0-1 0,5-6 0 15,0 1-8-15,6-5-2 0,0-5 0 16,5-1 0-16,1-9-14 0,0 5-3 0,-1-11-1 0,1 6 0 16,-1-11-2-16,1 1 0 0,-6-5 0 0,0 4 0 15,-6-4-13-15,0-1 8 0,-5 1-8 0,-12-1 0 16,0 1 0-16,-5 5 0 0,-12 4 0 0,-5 6 0 15,-1-1 0-15,-10 11-12 0,5 5 12 0,-11 10-10 16,-6 5 10-16,5 9 9 0,-5 1-1 0,0 5-8 16,0 10 19-16,-5 5-3 0,-1 5-1 0,0 10 0 15,-10 5-3-15,-1 10 0 0,0 11 0 0,-6 14 0 16,6 10-1-16,0 16-1 0,-5 4 0 0,5 10 0 16,-6 1 9-16,6 4 1 0,-5 1 1 0,5-1 0 0,0 11 15 0,5-5 2 15,-4-1 1-15,4-4 0 0,1-6-8 0,0-4-2 16,-1-6 0-16,7-5 0 0,5 1-17 15,0-6-4-15,0-9-8 0,6-1 12 16,-1-5-40-16,7 0-8 0,5-9-1 0,5-6-1 16,1-10-168-16,5-5-34 0,1-5-6 0</inkml:trace>
          <inkml:trace contextRef="#ctx0" brushRef="#br0" timeOffset="57260.0668">11219 8612 1573 0,'0'0'69'0,"0"0"15"0,0 0-67 0,11-5-17 0,-5-5 0 0,5 0 0 0,0-5 111 0,12 4 18 15,-1-4 4-15,7 10 1 16,-1-5-48-16,6 0-10 0,11-5-1 0,0 0-1 15,6-10-16-15,6 5-3 0,-1 0-1 0,1-5 0 16,5 4-32-16,-5 1-6 0,-1 0-2 0,-5 0 0 31,6 5-45-31,-12 0-9 0,0 5-1 0,-5-5-1 0,-6 5-178 0,-6-5-35 0,6-10-7 16,-6 10-2-16</inkml:trace>
          <inkml:trace contextRef="#ctx0" brushRef="#br0" timeOffset="55324.1895">7130 8154 1094 0,'-12'-25'97'0,"12"15"-77"0,0-10-20 0,0 0 0 16,12 5 108-16,-7-5 19 15,-5 0 3-15,6-1 1 0,5 6-3 0,1 0 0 0,-12 5 0 0,0 10 0 16,0 0-56-16,0 0-11 0,0 0-2 0,5 15-1 16,-5 15-28-16,-5 6-6 0,-1 14 0 0,-11 15-1 15,-6 11 17-15,-5 14 4 0,0 6 1 0,-6 9 0 0,-6 1-14 0,-5-1-3 16,0 6-1-16,5 0 0 16,-5-6-11-16,5 6-1 0,1-6-1 0,5-9 0 15,6-6-14-15,-1-9 0 0,7-1 8 0,-1-14-8 16,6-6-20-16,0-10-6 0,6-15-2 15,-6-5-736-15,6-9-147 0</inkml:trace>
          <inkml:trace contextRef="#ctx0" brushRef="#br0" timeOffset="55539.0657">6768 9074 1209 0,'0'0'53'0,"0"0"12"0,11-10-52 0,-5 5-13 0,-6 5 0 0,11-10 0 15,6 5 179-15,0-5 33 16,0 0 6-16,6 5 2 0,5-5-116 0,0 0-22 0,6-5-5 0,0 10-1 16,-6-5-55-16,12 0-11 15,5 0-2-15,6 5-8 16,0-6-22-16,0 6-11 0,0 0-3 0,0 0 0 0,5 0-121 0,-11 0-25 0,1 0-5 0,-1-5-589 16</inkml:trace>
          <inkml:trace contextRef="#ctx0" brushRef="#br0" timeOffset="55807.7081">8317 7707 1382 0,'0'0'123'0,"0"0"-99"0,0 0-24 0,0 0 0 0,-5 5 100 0,-1 5 16 15,0 5 2-15,-5 5 1 0,0 10-21 0,-1 11-4 16,-10-1-1-16,-1 10 0 0,-5 15-17 0,-6 1-3 16,-6 9-1-16,1 6 0 15,-12 4-14-15,11 11-3 0,1-1-1 0,-1 1 0 16,-5 4-23-16,0 1-5 0,5-6-1 0,0 6 0 0,7-6-17 0,-1 1-8 0,5 4 8 0,-5-4-8 16,12-6 0-16,-7-4-9 15,1-1 0-15,0-4 0 16,5-11-143-16,1-5-29 0,-1-4-6 0</inkml:trace>
          <inkml:trace contextRef="#ctx0" brushRef="#br0" timeOffset="56271.4882">9414 8974 1555 0,'0'-25'68'0,"0"9"16"0,-5 1-68 0,5-5-16 0,0 5 0 0,-6-5 0 15,1 5 129-15,-7 0 23 0,12-5 4 0,-11 0 0 0,0 5-76 0,-6 0-16 16,5-1-4-16,-10 1 0 16,-1 5-35-16,0 5-7 0,-11 0-2 0,6 10 0 15,-6 0-4-15,-11 0 0 0,-6 10-1 0,-5 6 0 16,-1 9 1-16,0 0 0 0,-10 10 0 0,-1 10 0 0,6-4-12 0,-6 9-16 15,0 5 4-15,6 1 1 16,5 4 11-16,6 5 0 0,6-4-9 0,5-1 9 0,6-5 0 0,12-4-9 16,-1-6 9-16,12-10 0 0,5-5-11 0,12-5 11 15,-6-9-10-15,17-6 10 0,-6-5-17 0,12-5 2 16,-1-10 1-16,7-5 0 0,5-10 14 0,5-6 0 16,1-9 0-16,11-10-9 0,0 5 9 0,-1-11 9 0,1-9-1 0,0 0-8 15,-6-1 32-15,6-4 0 0,0 0 0 0,-5-1 0 16,4 6-18-16,-10 10-4 15,-6 5-1-15,0 4 0 0,-6 11 11 0,-5 5 1 16,-6 15 1-16,-6 5 0 0,-11 5-8 0,11 10-2 16,-5 5 0-16,0 10 0 0,-6 10-12 0,0 6 0 15,-6-6 0-15,0 15 0 16,1-5-72-16,-1 6-18 0,6-1-3 0,0 5-984 0</inkml:trace>
          <inkml:trace contextRef="#ctx0" brushRef="#br0" timeOffset="57502.4279">12265 7280 1371 0,'-6'-21'60'0,"6"21"14"0,0 0-59 0,-5-10-15 16,5 10 0-16,0 0 0 0,0 0 118 0,-12 10 21 16,1 11 4-16,0 4 1 0,-1 15-55 0,-5 10-10 15,-5 16-3-15,-7 9 0 0,7 15 11 0,-12 6 1 0,0-1 1 0,0 6 0 16,-6 0-30-16,6-1-7 15,-5 11 0-15,5-1-1 0,-6-4-20 0,6-1-4 0,6-4-1 0,0-11 0 16,0 6-26-16,5-11-14 16,-5 11 2-16,11-16 0 0,-6 1-186 0,6-11-37 0,-17 56-7 0,23-51-2 0</inkml:trace>
          <inkml:trace contextRef="#ctx0" brushRef="#br0" timeOffset="57832.7095">12632 8818 2102 0,'-11'10'46'0,"0"5"10"0,-6 10 1 0,0 0 3 16,-6 5-48-16,1 6-12 0,-1-1 0 0,0 5 0 16,6-5 36-16,0 5 6 0,-5-4 1 0,5-6 0 15,11-5-32-15,1 0-11 0,-1-5 0 0,12-5 9 16,-1 0-9-16,12-5 10 0,-6-5-10 0,12-5 10 15,0 0-2-15,-1-5-8 0,7-5 12 0,-1-5-4 0,0 5 8 0,0-5 2 16,-5-5 0-16,5 0 0 0,-5-5 10 0,0 5 1 16,-1-6 1-16,-5-4 0 0,0 0-30 0,-6 0 8 15,1 0-8-15,-1 0 0 0,0-11 8 0,-5 11 0 16,-6-5-8-16,0 0 12 0,0 0-12 0,-6 0 11 16,-5-1-11-16,0 11 10 0,-6 5-10 0,0 0 0 15,-6 10 0-15,1 0 0 0,-7 5 0 0,-5 10-16 16,0 0 3-16,-5 5 0 15,5 5-127-15,-6 0-26 0,1 10-5 0,-1-5-1 0</inkml:trace>
          <inkml:trace contextRef="#ctx0" brushRef="#br0" timeOffset="58290.0264">13656 8521 2264 0,'0'0'100'0,"0"0"21"0,0 0-97 0,-6 15-24 0,1 0 0 0,5 6 0 16,-6 9 25-16,0-5 0 0,1 10 0 0,-1 5 0 15,-5-5-2-15,5 11-1 0,-5-1 0 0,0 0 0 0,5-5-7 16,-5 1-2-16,-6 4 0 0,5-10 0 0,1 0 3 0,-6 0 1 15,6-4 0-15,-6-6 0 0,5-10 0 0,1 5 0 16,0-10 0-16,0 0 0 0,11-10 12 0,0 0 3 16,0 0 0-16,0 0 0 0,0 0-16 0,0 0-4 15,0-5 0-15,0-10 0 0,0 5 0 0,5-15 0 16,6 0 0-16,1-6 0 0,-1-4-12 0,6-5 0 16,6-10 0-16,5-6 0 0,0-4 0 0,6-5 0 15,6 4 0-15,5 1-10 0,0 5 10 0,12-1-10 16,-6 6 10-16,5 10-10 0,-11 5 10 0,1 10 0 15,-1 5 8-15,-5 10-8 0,-6 4 8 0,-1 6-8 16,-4 11 10-16,-1 4-10 0,-11 5 0 0,0 5 0 16,0 0 0-16,0 10 0 0,-6 0 12 0,0 6-3 15,-5 4-1-15,-6 0 0 0,0-5-8 0,-6 6 0 0,1-1 0 0,-6-5 0 32,5 0-19-32,-5 0-5 0,-1-4-2 0,1-1 0 15,5-5-172-15,6 0-34 0</inkml:trace>
          <inkml:trace contextRef="#ctx0" brushRef="#br0" timeOffset="58523.0054">14946 8441 2142 0,'0'0'47'0,"5"10"9"0,-5 0 3 0,0 5 1 0,6 10-48 0,-1 0-12 15,-10 10 0-15,-6 6 0 0,-1-1 80 0,7 5 12 0,-7 0 4 0,1 1 0 16,-12-1-65-16,12-5-13 16,5 0-2-16,1 1-1 0,-1-6-15 0,6-5 0 15,0 0 0-15,6-5 0 16,5-5-163-16,-5 0-35 0,11-5-7 0,5-10-2 0</inkml:trace>
          <inkml:trace contextRef="#ctx0" brushRef="#br0" timeOffset="58651.9769">15172 7938 2026 0,'-17'-15'90'0,"17"15"18"0,-12-5-86 0,12 5-22 16,0 0 0-16,0 0 0 16,0 0-40-16,0 0-13 0,12 15-3 0</inkml:trace>
        </inkml:traceGroup>
        <inkml:traceGroup>
          <inkml:annotationXML>
            <emma:emma xmlns:emma="http://www.w3.org/2003/04/emma" version="1.0">
              <emma:interpretation id="{226655AE-DB43-41D1-B307-3007ACD71541}" emma:medium="tactile" emma:mode="ink">
                <msink:context xmlns:msink="http://schemas.microsoft.com/ink/2010/main" type="inkWord" rotatedBoundingBox="23069,8806 24570,8703 24795,11963 23294,12067"/>
              </emma:interpretation>
              <emma:one-of disjunction-type="recognition" id="oneOf17">
                <emma:interpretation id="interp21" emma:lang="" emma:confidence="1">
                  <emma:literal>an?</emma:literal>
                </emma:interpretation>
                <emma:interpretation id="interp22" emma:lang="" emma:confidence="1">
                  <emma:literal>an ?</emma:literal>
                </emma:interpretation>
                <emma:interpretation id="interp23" emma:lang="" emma:confidence="0">
                  <emma:literal>and ?</emma:literal>
                </emma:interpretation>
                <emma:interpretation id="interp24" emma:lang="" emma:confidence="0">
                  <emma:literal>am ?</emma:literal>
                </emma:interpretation>
                <emma:interpretation id="interp25" emma:lang="" emma:confidence="0">
                  <emma:literal>any ?</emma:literal>
                </emma:interpretation>
              </emma:one-of>
            </emma:emma>
          </inkml:annotationXML>
          <inkml:trace contextRef="#ctx0" brushRef="#br0" timeOffset="61009.3434">20330 8064 1900 0,'0'-10'169'0,"-6"0"-135"15,6-5-34-15,0 0 0 0,6 4 50 0,-1-4 3 0,-5 0 1 0,6 0 0 16,5 0 6-16,-5-5 2 16,5 0 0-16,0 0 0 0,1 0-38 0,5-5-8 15,-6-6-2-15,6-4 0 0,0 0-3 0,6-5-1 16,-1-10 0-16,1 4 0 0,5 1 9 0,-5 0 1 16,11 0 1-16,-6 4 0 0,6 1-7 0,0 5-2 0,5-5 0 0,7 5 0 15,-1 4-12-15,0 1 0 0,0 5 0 0,6 0 0 16,6 0 0-16,-1 5 0 0,1 5 0 0,-6 0 0 15,0 4 0-15,0 1 0 0,-6 5 0 0,0 0 9 16,0 0-9-16,-5 5 0 0,0 5-10 0,-7 0 10 16,-4 10-13-16,5-4 3 0,0 9 1 0,-6 0 0 15,0 0 9-15,-5 5-8 0,-1 0 8 0,-10 10-8 0,-1-5 16 0,0 6 3 16,-5-6 1-16,-6 5 0 16,0 0 12-16,0 0 4 0,-6 6 0 0,1 4 0 0,-12 0 1 0,0 5 1 15,0 1 0-15,-6 9 0 0,1 5 0 0,-12 6 0 0,0-1 0 0,-6 5 0 31,0 1-10-31,1 14-1 0,-12 1-1 0,6 4 0 16,-6 1-18-16,-6-1 0 0,1-4 8 0,-1 4-8 16,6-9 0-16,-5-1-19 0,5-9 4 0,0 4 1 15,6-4-42-15,5-6-8 0,6-10-1 0,6-9-1 0,5-1-18 0,6-10-4 0,6-5-1 0,11-10 0 16,-6 0-61-16,12-4-12 0,5 4-2 0,12-10-416 31,0-5-82-31</inkml:trace>
          <inkml:trace contextRef="#ctx0" brushRef="#br0" timeOffset="61088.356">20658 10230 2131 0,'-12'0'189'0,"-5"-5"-151"0,6 5-30 0,-6 0-8 15,6 10 233-15,-1 1 46 0,-5-1 9 0,12 5 1 16,-1 0-256-16,0 0-51 0,-5 0-10 0,5 0-3 15,6 5-132-15,0-5-26 0,0 0-6 0,6-5-1 16</inkml:trace>
          <inkml:trace contextRef="#ctx0" brushRef="#br0" timeOffset="61003.52">16484 8446 806 0,'0'0'72'0,"0"0"-58"15,0 0-14-15,0 0 0 16,0 0 173-16,11-5 32 0,-5-10 7 0,-6 0 0 15,-6 5-52-15,0-5-12 0,-5-1-1 0,0 1-1 16,0 0-54-16,-1 5-10 0,-10-5-2 0,5 5-1 16,0 0-35-16,-6 0-8 0,0 5 0 0,1 5-1 0,-1 0-19 0,-5 0-3 15,-6 5-1-15,0 5 0 0,-11 5-4 0,5 10-8 16,-11 10 11-16,0 1-11 0,-11 9 0 0,6 5 0 16,10 10 0-16,-5 1 0 0,1 4 0 0,4-5 10 15,7-4-10-15,-1-1 12 0,12 0-12 0,5-14 0 16,6-1 0-16,6-10 0 0,5 0 0 0,1-5 0 15,-1-10 0-15,12 0 0 0,5 0 0 0,0-9 0 16,6-6 0-16,6-6 0 0,5-4 8 0,6-5-8 16,6-10 0-16,5-5 8 0,11 0-8 0,7-5 0 15,-1-6 0-15,0 1 0 0,0-5 23 0,6 0 9 16,-6 0 1-16,1-6 1 0,4 6-25 0,-10 5-9 0,0 15 0 0,-7-5 9 16,-4 9 6-16,-12 6 1 0,0 5 0 0,-6 10 0 15,-6 5-16-15,-5 0 9 0,-5 5-9 0,-1 5 8 16,-5 6-8-16,5 4-17 0,-11 5 4 0,0 0 1 31,0 5-172-31,0 0-35 0,-6 26-6 0,6-16-774 0</inkml:trace>
          <inkml:trace contextRef="#ctx0" brushRef="#br0" timeOffset="61008.3426">17293 8391 1555 0,'17'-11'138'0,"-17"11"-110"16,0 0-28-16,0 0 0 0,0 0 116 0,5 16 19 15,-5 4 3-15,0 5 1 0,-11 0-42 0,5 10-8 16,6 10-1-16,-11 1-1 0,0-1-28 0,-1 5-6 16,7-5-1-16,5 1 0 0,-12-6-32 0,7-5-6 0,5-5-2 0,0 0 0 15,0-5-12-15,-6-4 9 16,6-6-9-16,0-5 8 0,0-10 7 0,0 0 1 0,0 0 0 0,0 0 0 15,0 0 16-15,17-5 4 16,0 0 1-16,0-10 0 0,-6 0-17 0,17-6-4 16,12-4-1-16,-12-5 0 0,-5-5-15 0,11-10 11 15,17-6-11-15,0-4 10 0,5 0 7 0,1-6 2 16,-1 6 0-16,7 5 0 0,4 0-19 0,-10 9 0 0,0 6 0 0,-1 5 0 16,6 10 0-16,-16 5 0 0,-18 10 0 0,0 0 0 15,-5 10 12-15,-1 0 3 0,1 10 0 0,-12 5 0 16,-5 0-15-16,0 10 0 0,11 6 0 0,-12-6 0 15,-5 10 0-15,0 0-10 0,0 0 0 0,12 6 0 32,-1 4-129-32,-6-10-25 0,-5 5-6 0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9:44.8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86C8C3-5408-4A92-81AB-206D93E914CC}" emma:medium="tactile" emma:mode="ink">
          <msink:context xmlns:msink="http://schemas.microsoft.com/ink/2010/main" type="inkDrawing" rotatedBoundingBox="5266,17460 9366,17494 9365,17617 5265,17584" shapeName="Other">
            <msink:destinationLink direction="with" ref="{A955E4A1-B931-4ECE-B1A4-4C1051C1880A}"/>
          </msink:context>
        </emma:interpretation>
      </emma:emma>
    </inkml:annotationXML>
    <inkml:trace contextRef="#ctx0" brushRef="#br0">70 75 518 0,'0'0'46'0,"0"0"-37"0,0 0-9 0,0 0 0 16,-6-10 31-16,0 0 4 0,6 10 1 0,-5-5 0 15,5-5-36-15,0 10 0 0,-6-5 0 0,6 5 0 16,0 0 22-16,0 0-2 0,-11-5-1 0,11 5 0 15,0 0 57-15,-6-5 12 0,-5 5 3 0,5 0 0 16,-5 0-14-16,11 0-2 0,0 0-1 0,0 0 0 16,-6-5-28-16,6 5-6 0,0 0 0 0,0 0-1 15,0 0-17-15,0 0-3 0,0 0-1 0,0 0 0 0,0 0-2 0,0 0 0 0,0 0 0 16,0 0 0-16,0 0 17 16,0 0 3-16,0 0 1 0,0 0 0 0,0 0 10 15,0 0 1-15,0 0 1 0,0 0 0 0,0 0-2 0,0 0-1 16,0 0 0-16,12 0 0 0,5 0-23 0,-17 0-5 15,11 0-1-15,0 0 0 0,-11 0-7 0,17 0-2 16,-6-5 0-16,1 5 0 0,5 0-8 0,-6 0 0 16,0 0 0-16,1 0 8 0,-1 0-8 0,6 5 0 15,0-5 0-15,0 0 0 0,0 0 0 0,5 0 0 16,1 5 9-16,-6-5-9 0,0 5 25 0,6-5 1 16,-1 0 0-16,12 0 0 0,-6 0-12 0,6 0-2 15,0 0-1-15,6 0 0 0,-6 0 6 0,5 0 2 16,1 0 0-16,0 0 0 0,5-5-5 0,0 5-1 0,-5 0 0 15,5 0 0-15,0 0-13 0,6-5 8 0,0 5-8 16,0 0 0-16,0-5 0 0,-6 5 0 0,6-5 0 16,-6 5 0-16,6 0 0 0,-6 0 8 0,12 0-8 15,-6 0 0-15,-6 5 16 0,0-5 0 0,6 5 0 0,0-5 0 16,-6 0-26-16,6 5-5 0,0-5-1 0,0 0 0 16,0 0 16-16,-6 0 0 0,-5 5 0 0,5-5 0 15,6 0 12-15,0 0 4 0,-6 0 2 0,0 0 0 16,0 0-18-16,1 0 0 0,-1 0-13 0,0 5 5 15,-5 0 8-15,-1 0 8 0,-5-5-8 0,6 5 11 16,-1 0-11-16,-5 0 10 0,6 5-10 0,0-5 10 16,-1 0-10-16,-5 0 0 0,-6 5 0 0,6-5 0 15,6 0 0-15,5 0 0 0,-5-5 0 0,11 0 0 16,-6 0 8-16,0 5-8 0,-5-5 8 0,-1-5-8 16,-10 5 0-16,5-5 8 0,5 0-8 0,-5 0 0 0,-6 5 0 15,1-5 8-15,5 0-8 0,-1 5 0 0,-4-5 8 16,5 0-8-16,0 0 8 0,0 0-8 0,-1 0 0 0,1 0 8 15,0 0-8-15,-5 0 0 0,-1 5 0 0,0 0 8 16,0 0-8-16,1 0 0 0,-1-5 0 0,0 0 0 16,1 5 8-16,-7-5-8 0,1 5 0 0,-6 0 0 15,0-5 0-15,0 5 0 0,-6-5 0 0,-11 5 8 16,11-5-8-16,-11 5 0 0,12-5 17 0,-12 5-1 16,0 0-1-16,17-5 0 0,-17 5-15 0,0 0-8 15,11 0 8-15,-11 0-13 0,11 0 13 0,6-5 0 16,-17 5 0-16,0 0 0 0,0 0 0 0,11 0 0 15,-11 0 0-15,17 0 0 0,-17 0 0 0,0 0 12 16,0 0-3-16,0 0 0 16,0 0-33-16,0 0-8 0,0 0 0 0,0 0-1 15,0 0-182-15,0 0-36 0,0 0-7 0,0 0-2 0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29:31.37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EDA6EA7-2D67-451C-A090-16FB266AFFBB}" emma:medium="tactile" emma:mode="ink">
          <msink:context xmlns:msink="http://schemas.microsoft.com/ink/2010/main" type="writingRegion" rotatedBoundingBox="1273,632 30929,-786 31828,18004 2172,19423"/>
        </emma:interpretation>
      </emma:emma>
    </inkml:annotationXML>
    <inkml:traceGroup>
      <inkml:annotationXML>
        <emma:emma xmlns:emma="http://www.w3.org/2003/04/emma" version="1.0">
          <emma:interpretation id="{68574690-BE8B-410F-9BB2-E5C8AEA630DA}" emma:medium="tactile" emma:mode="ink">
            <msink:context xmlns:msink="http://schemas.microsoft.com/ink/2010/main" type="paragraph" rotatedBoundingBox="2283,356 29878,69 29909,3017 2314,33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59988D-C01E-4B58-8FFC-DF84C096ED48}" emma:medium="tactile" emma:mode="ink">
              <msink:context xmlns:msink="http://schemas.microsoft.com/ink/2010/main" type="line" rotatedBoundingBox="2283,356 29878,69 29909,3017 2314,3304"/>
            </emma:interpretation>
          </emma:emma>
        </inkml:annotationXML>
        <inkml:traceGroup>
          <inkml:annotationXML>
            <emma:emma xmlns:emma="http://www.w3.org/2003/04/emma" version="1.0">
              <emma:interpretation id="{19D4777C-5CBF-4326-A881-26FB982FEFA7}" emma:medium="tactile" emma:mode="ink">
                <msink:context xmlns:msink="http://schemas.microsoft.com/ink/2010/main" type="inkWord" rotatedBoundingBox="2289,877 4812,851 4831,2665 2308,269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-382 1733 403 0,'0'0'36'0,"0"0"-36"16,0 0 0-16,0 0 0 0,0 0 100 0,0 0 14 15,-11 10 2-15,11-10 1 16,0 0-48-16,0 0-9 0,-11 10-3 0,-1-5 0 16,1 6-39-16,0-1-8 0,-1-5-2 0,1 5 0 15,-6-5 1-15,6 0 0 0,11-5 0 0,0 0 0 0,-6 5 14 0,6-5 2 16,0 0 1-16,0 0 0 16,0 0 23-16,0 0 5 0,0 0 1 0,0 0 0 0,0 0 5 15,0 0 0-15,-6-10 1 0,6 10 0 0,0 0-5 0,0 0-2 16,0 0 0-16,0 0 0 0,0 0 4 0,0 0 1 15,17 0 0-15,-17 0 0 0,0 0-3 0,23 5-1 16,5-5 0-16,6 5 0 0,6 0-19 0,5 0-4 16,12-5-1-16,10-5 0 0,18-5-19 0,-6 5-3 15,-16-5-1-15,16 0 0 16,17-5-80-16,0 4-16 0,-17-4-3 0</inkml:trace>
          <inkml:trace contextRef="#ctx0" brushRef="#br0" timeOffset="-1021.0396">336 275 698 0,'0'0'31'0,"0"0"6"0,-5-10-29 0,10 0-8 16,7-5 0-16,-7 0 0 0,-5-5 80 0,0 0 14 15,12 0 3-15,-1 0 1 0,0 0 2 0,1-5 1 16,-7-1 0-16,7 6 0 0,5 5-3 0,0 0-1 15,-17 0 0-15,0 15 0 0,0 0-36 0,0 0-7 16,5-10-2-16,-5 10 0 0,0 0-16 0,0 0-3 16,0 0-1-16,0 0 0 0,-5 15 6 0,-12 5 1 15,11 15 0-15,-11 6 0 0,0 9-3 0,0 10 0 16,-11 6 0-16,5-6 0 0,6 10-4 0,-11 11-2 16,-12-1 0-16,18 1 0 0,10 9-14 0,-5-5-4 15,-11 1 0-15,5-6 0 0,1-4-3 0,11-1-1 16,-1-4 0-16,-5-11 0 0,-11 0-8 0,11 1 0 15,11-16-10-15,1 0 10 0,-12-5-8 0,11-10 8 0,6 1 0 0,6-11-9 32,-1-5-37-32,-5 0-7 0,0 0-2 0,0-10 0 15,12 0-155-15,-12-5-31 0</inkml:trace>
          <inkml:trace contextRef="#ctx0" brushRef="#br0" timeOffset="-531.1042">-14 165 572 0,'-57'-5'12'0,"40"5"4"0,12 5 0 0,-12-5 0 0,-6 5-16 0,6 0 0 0,6 0 0 0,5-5 0 16,6 0 17-16,0 0 1 16,-17 5 0-16,17-5 0 0,0 0 6 0,0 0 2 15,-6 0 0-15,6 0 0 0,0 0 36 0,0 0 7 16,0 0 2-16,-5-10 0 0,-6 5 3 0,11-5 1 16,0 10 0-16,0 0 0 0,-17-5-14 0,17 5-2 15,0 0-1-15,0 0 0 0,0 0-29 0,0 0-5 16,0 0-2-16,0 0 0 0,11-10 2 0,-11 10 0 15,0 0 0-15,0 0 0 0,17 0-7 0,-17 0-1 0,0 0 0 0,11-10 0 16,0 5 6-16,12 0 1 0,0 5 0 0,-6-15 0 16,5 10 11-16,1 0 2 0,16-11 1 0,-5 1 0 15,0 5 3-15,12-5 1 0,21 0 0 0,1 5 0 16,0 5-13-16,-11 5-2 0,-1-5-1 0,7 0 0 16,-1 0-11-16,-6 5-2 0,-10 0-1 0,-1 0 0 15,11 0-11-15,-16-5 0 0,-12 5 0 0,0 0 0 16,1 5-10-16,-7 0-4 0,12 0-1 0,-17 0 0 15,-17-5-46-15,0 0-10 0,29 10-1 0,-7-5-1 16,-16 5-31-16,11-5-5 16,0-5-2-16,11 0 0 0</inkml:trace>
          <inkml:trace contextRef="#ctx0" brushRef="#br0" timeOffset="711.9295">1971 190 403 0,'17'-15'17'0,"-12"10"5"0,-5 5-22 0,0-10 0 0,6 0 0 0,0 0 0 0,-6 0 163 0,0 5 28 15,0-10 5-15,0 5 2 16,0 10-103-16,0-11-21 0,-6 1-4 0,0-5-1 16,1 5-10-16,-12 0-3 0,6 0 0 0,-6 0 0 15,5 10-20-15,-5 5-5 0,-5 0-1 0,-1 5 0 16,-11 5 1-16,0 5 0 0,-5 6 0 0,5-1 0 16,-12 10-23-16,7 0-8 0,-6 0 0 0,5 0 9 15,6 11 3-15,-6-6 1 0,7 0 0 0,-1-5 0 16,5 6-13-16,1-1 9 0,11 0-9 0,0-5 8 15,6 0-8-15,5 1 0 0,-5-11 0 0,11 5 0 16,6-10 0-16,5 5 0 0,0-10 0 0,6 0 0 16,0 10 0-16,11-10 0 0,6 11 0 0,0-11 0 15,0 5 0-15,6 5 0 0,-1 0 10 0,1 0-10 16,0 0 40-16,-7 5 2 0,-4 1 0 0,-7 4 0 0,1-5-20 0,-17 5-4 16,-6-5-1-16,-12 11 0 0,-5-6 25 15,-5 0 5-15,-7 0 1 0,-4 0 0 0,-1-4-25 0,-6-1-5 16,0-5-1-16,1 0 0 0,-1-5-5 0,1-5-2 15,-7-5 0-15,7-5 0 16,-1 5-32-16,-5 5-6 0,0-15-2 0,11 0-986 0</inkml:trace>
        </inkml:traceGroup>
        <inkml:traceGroup>
          <inkml:annotationXML>
            <emma:emma xmlns:emma="http://www.w3.org/2003/04/emma" version="1.0">
              <emma:interpretation id="{6E6482BD-988A-410A-A019-4563154F6ED3}" emma:medium="tactile" emma:mode="ink">
                <msink:context xmlns:msink="http://schemas.microsoft.com/ink/2010/main" type="inkWord" rotatedBoundingBox="6792,327 10239,291 10263,2598 6816,26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630.8361">5138-443 633 0,'-6'-10'56'0,"1"-6"-44"0,-1 1-12 0,-5 0 0 16,11 0 123-16,-6 5 22 15,-5-5 5-15,5 5 1 0,0 5-47 0,6 5-10 0,0 0-2 0,-5 5 0 16,-7 5-8-16,1 5-1 0,-6 10-1 0,6 5 0 16,-12 16-22-16,1 4-4 15,-7 10 0-15,-5 11-1 0,-5 9-6 0,-6 11-1 16,-6 4 0-16,-6 6 0 0,6 4 12 0,0 1 1 15,0-1 1-15,6 11 0 0,0-10-18 0,0 4-3 16,-1-9-1-16,1-1 0 0,11 1-28 0,-5-11-12 16,10-4 8-16,-5-1-8 0,1-14-10 0,4-1-7 15,7-10-2-15,-7-9 0 16,7-1-69-16,-1-10-13 0,6-5-3 0,0-10-570 0,6 1-114 0</inkml:trace>
          <inkml:trace contextRef="#ctx0" brushRef="#br0" timeOffset="1343.3413">4199 391 864 0,'-11'0'76'0,"0"-5"-60"16,-1 5-16-16,1-5 0 0,0 5 132 0,11 0 23 0,-6-5 5 0,6 5 0 15,0 0-55-15,0 0-11 16,0 0-2-16,17-5-1 0,6 0-38 0,5-5-7 0,17 0-2 0,0-5 0 0,-5 5 8 0,16 0 0 16,12-10 1-1,6-1 0-15,-1 6-25 0,1 0-4 0,-6-5-2 0,0 5 0 16,-6 0-22-16,0 5 0 0,-11 0 0 0,0-5-12 31,0 5-53-31,-6-5-11 0,-5 10-3 0,-7-10 0 0,-4 10-97 0,-12 0-19 16</inkml:trace>
          <inkml:trace contextRef="#ctx0" brushRef="#br0" timeOffset="2464.3657">6179-408 1612 0,'5'-15'144'0,"7"5"-116"15,-7 0-28-15,1 0 0 0,-6 10 73 0,0 0 9 16,0-5 2-16,0 5 0 0,0 0-17 0,0 0-3 16,-6 10-1-16,-5 15 0 0,-6 10-27 0,-11 15-4 15,-1 5-2-15,-5 16 0 0,-5 9-17 0,-6 11-3 16,-1 4-1-16,-5 6 0 0,1-1-9 0,-7 6 8 16,6 5-8-16,0-6 8 0,0 1 10 0,6-1 2 15,0-4 0-15,0-6 0 0,-1-9 8 0,12-1 1 16,0-9 1-16,0-6 0 0,-5 5-30 0,5-9 0 15,0-16 0-15,6-5 0 0,-6-10 0 0,6-4 0 16,5-16 0-16,6 0 0 0,0-5 13 0,0-10-3 16,6 0-1-16,-1-10 0 0,7-5 3 0,5-5 0 15,-6-11 0-15,17 1 0 0,1-5-12 0,5-5 0 16,5-10 9-16,7-1-9 0,10-9 0 0,6 0 0 16,-5-1 0-16,11 6 0 0,0 10-9 0,0 5 9 0,-6 4-10 0,0 11 10 15,-5 10-8-15,-1 5 8 0,-5 10 0 0,-5 10-9 16,5 5 9-16,-12 5-8 0,1 0 8 0,-1 6-8 15,1 4 8-15,-6-5 0 0,0 10 0 0,0 0 0 16,0-5 0-16,0-4 0 0,-6 9 0 0,0-10 0 16,1 0 0-16,5-5 0 0,-6-5 0 0,0 0 0 15,-5-5 0-15,5-5 0 0,6 0 0 0,-5-5 0 16,5 0 0-16,0-10 0 0,5 0 0 0,1-5 0 16,-1-5 0-16,1 0-13 0,0-5 1 0,5-10 1 15,-5 5 11-15,5-6 0 0,-6 1 0 0,1 0 0 0,5 0-13 0,1 0-1 0,-1 4 0 0,-5 6 0 16,-1 5 14-16,1 5 0 0,-6 10 0 0,0 5-9 15,-6 5 9 1,0 15 0-16,1 0 8 0,-12 10-8 0,5 1 12 0,1 4-3 16,-6 5 0-16,6-5 0 0,-6 0-9 0,0 1 8 15,0-1-8-15,0-5 8 0,5-5-8 0,-5-5 0 16,6-5 9-16,0-5-9 0,-6-10 0 0,0 0 9 16,11 5-9-16,6-5 0 0,0-10 16 0,5 0-3 15,1-5-1-15,5-10 0 0,1-10 0 0,5-5 0 16,-1-11 0-16,7 1 0 0,0-5-12 0,5 5 8 15,-6-6-8-15,7 6 0 0,-7 0 0 0,1-1 8 16,5 11-8-16,0 0 0 0,1 10 0 0,-1 5 0 16,-6 5 0-16,-5 15 0 0,0 0 0 0,0 5 0 15,-5 5 0-15,-13 5 0 0,7 5 0 0,-6 5 11 16,-6 0-11-16,1 0 10 0,-7 10-2 0,-5 5 0 16,0-4 0-16,-5-6 0 0,-7 5 4 0,1-5 1 0,-6 0 0 0,0 0 0 15,-5-5-3-15,-1 0-1 0,-17 1 0 0,1-6 0 16,-12 0-1-16,6 5-8 0,-1-5 12 0,-5-5-4 15,-5 5-8-15,-1-5 0 0,6 0 0 0,1-5 0 32,-1 5-80-32,11-10-17 0,0 0-4 0</inkml:trace>
          <inkml:trace contextRef="#ctx0" brushRef="#br0" timeOffset="2600.667">6682-6 1497 0,'0'0'133'0,"0"0"-106"15,0 0-27-15,0 0 0 0,0 0 160 0,0 0 28 16,-11 15 4-16,11-5 2 0,0-10-142 0,0 25-29 16,0 0-6-16</inkml:trace>
        </inkml:traceGroup>
        <inkml:traceGroup>
          <inkml:annotationXML>
            <emma:emma xmlns:emma="http://www.w3.org/2003/04/emma" version="1.0">
              <emma:interpretation id="{C885E7E1-C93F-44A3-9ABB-61FC0442B059}" emma:medium="tactile" emma:mode="ink">
                <msink:context xmlns:msink="http://schemas.microsoft.com/ink/2010/main" type="inkWord" rotatedBoundingBox="12517,250 19405,178 19429,2437 12541,250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034.1748">10143 401 1335 0,'-6'-25'29'0,"6"10"7"0,0-5 0 0,0 5 2 0,0 0-30 0,0-10-8 0,0 9 0 0,0 1 0 0,0 0 104 0,0 5 19 15,0 0 4-15,0 10 1 16,0 0-77-16,0 0-15 0,0 0-4 0,0 0 0 0,0 20 0 0,6 5 0 15,-6 21 0-15,0-1 0 16,-6 10-16-16,1 16-3 0,-7 9-1 0,1 16 0 16,-6-6 12-16,0 6 1 0,0-6 1 0,0 6 0 15,0-16 6-15,0 0 2 0,0-9 0 0,0-11 0 0,0 5-15 0,0-9-3 16,0-11-1-16,6-5 0 0,0-10 21 0,0-4 4 16,-1-11 0-16,7 0 1 0,-7-5-25 0,7 0-4 15,-7-5-2-15,1-5 0 0,0-5 10 0,-1-5 1 16,1 0 1-16,0-5 0 0,-6-5 8 0,11-1 2 15,-5-4 0-15,5-5 0 0,0 5-32 0,1 0 0 16,-1-5 0-16,6-6 0 0,0-4 0 0,6-5 0 16,5 0 0-16,0-11 0 0,6 1 0 0,0-10 0 15,12-6 0-15,-7 1 0 16,12-5-20-16,0-1-9 0,0 1-3 0,6 4 0 0,11-4 20 0,-6-5 3 16,6-1 1-16,0 1 0 0,5 4-7 0,1 6-1 15,5 15 0-15,0-6 0 0,-11 6 7 0,-6 15 1 0,6 10 0 0,0 5 0 16,-11-6 8-16,-1 21 0 15,-5 10 0-15,-6 5 0 0,1 5 0 0,-7 16 0 16,-5-1 0-16,-5 10 0 0,-7 10-20 0,-10 5-1 0,-7 6-1 16,-5-1 0-16,-5 0 35 0,-12 1 7 0,-6-6 2 0,1 0 0 15,-7 5-22-15,1-4 0 0,-11-6 0 0,5-5 0 16,-6 0 0-16,6 1 0 0,6-6 0 0,0-5 0 16,5-5-85-16,1-5-22 15,-1 0-4-15,12-5-558 0,-1-5-112 0</inkml:trace>
          <inkml:trace contextRef="#ctx0" brushRef="#br0" timeOffset="4406.8729">10980 461 979 0,'17'-10'87'0,"-11"0"-70"15,5 0-17-15,-5 0 0 0,5 0 124 0,-5 5 22 16,-6 5 4-16,0 0 1 0,0 0-32 0,0 0-7 16,5 10 0-16,7 15-1 0,-12 6-57 0,0-1-11 0,0 10-3 0,0 0 0 15,-6 5-8-15,6 6-3 16,-6-1 0-16,6 0 0 0,0 5-3 0,0-4-1 16,-5-1 0-16,-1-10 0 0,0 0-1 0,6-9 0 15,-5-1 0-15,-1-10 0 0,0-5 11 0,1 0 1 0,5-15 1 0,-6 10 0 16,6-10 11-16,-11 5 1 0,-1-5 1 0,7-5 0 15,-7 5-12-15,7-10-2 0,-1-5-1 0,0-5 0 16,1 0-7-16,-1-5-2 0,6-6 0 0,0 1 0 16,11-5-15-16,1 0-3 0,-1 0-8 0,12 0 12 15,5-21-12-15,0 6 0 0,12 0 0 0,5-6 0 32,6 1-30-32,6 0-2 0,-1 5-1 0,6-1 0 15,1 6-215-15,-1 10-42 0</inkml:trace>
          <inkml:trace contextRef="#ctx0" brushRef="#br0" timeOffset="4716.1264">11800 532 172 0,'0'0'8'0,"0"0"1"15,0 0-9-15,11-5 0 0,1-5 0 0,-7 5 0 0,-5 5 278 0,0 0 54 16,6-10 10-16,-6 10 2 0,0 0-184 0,0 0-36 16,11 15-8-16,-5-5-2 0,0 10-49 0,-6 10-9 15,0 5-3-15,0 11 0 0,-6-16-25 0,6 10-6 16,-6 0-1-16,6 0 0 0,0 6-10 0,0-11-3 15,0-5 0-15,0-5 0 0,0-5-8 0,6-5 10 16,-6-15-10-16,0 0 10 0,0 0-2 0,0 0-8 16,17 0 12-16,0-5-4 0,6-5 1 0,-7 0 0 15,7-10 0-15,0 0 0 0,5-10 8 0,-5 0 2 16,-1 4 0-16,7-4 0 0,-12 5 3 0,-1-5 1 16,1-5 0-16,-5 0 0 0,-1 4-12 0,-5 1-3 15,-1-10 0-15,-5 10 0 0,0 5-8 0,0 5 0 0,-5-5 9 0,-1-1-9 0,0 11 12 0,-11 5-3 31,0 5 0-31,-5 5 0 0,-6 0-9 0,-1 10 0 16,-5 0 0-16,0 5 0 16,0 6-116-16,-5 4-24 0,5-10-6 0</inkml:trace>
          <inkml:trace contextRef="#ctx0" brushRef="#br0" timeOffset="5227.9093">12790-323 1440 0,'11'-20'128'0,"6"0"-103"16,0-5-25-16,0 5 0 0,0 0 100 0,0 0 14 15,0 10 3-15,-6-6 1 0,1 6-33 0,-1 5-6 16,-6 5-2-16,-5 0 0 0,0 0-33 0,0 31-6 15,0-6-2-15,-5 15 0 0,-6 10-16 0,-6 10-4 16,-6 11-1-16,0 14 0 0,-5 1 5 0,0 4 2 16,-6 1 0-16,-6-1 0 0,12-4 10 0,-6-1 3 15,0-4 0-15,6-1 0 0,5-10-19 0,1-4-4 16,5-6-1-16,5-5 0 0,-5 1-3 0,6-16-8 16,5-5 12-16,-5-5-4 0,11-5-8 0,-6-10 0 15,6 1 0-15,0-16 8 0,0 0 20 0,0 0 3 16,0 0 1-16,12-11 0 0,-1-4-20 0,6-5-3 15,6-10-1-15,5 0 0 0,-6-5-8 0,18-5 0 16,0-11 0-16,-1-4 0 0,12 10 0 0,6 5-14 0,-1-16 3 0,12 6 1 16,-6 5 10-16,6 10 0 0,0-6 0 0,6 11 0 31,-18 5-21-31,1 5-9 0,-12 10-2 0,0 5 0 0,-11 5 32 0,-11 10 0 0,-1 5 0 0,-10 5 0 16,-7 0 0-16,1 5 0 0,-12 5 0 0,-5 6 0 0,-6-6 0 0,-6 5 0 15,-5-5 0-15,-11 5 0 0,-7 6 19 0,-5-6 9 16,1-5 3-16,-1 0 0 15,-6 5-31-15,-5-10 8 0,11 6-8 0,0-11 0 16,0 5-23-16,6-10-7 0,-6-5-2 0,6 0 0 16,5-5-81-16,1-5-17 0,-1 0-3 0</inkml:trace>
          <inkml:trace contextRef="#ctx0" brushRef="#br0" timeOffset="5467.266">14023-644 2066 0,'11'0'45'0,"0"-16"10"0,-11 16 1 0,17-5 3 0,0 5-47 0,0 5-12 0,-5 11 0 0,-1 9 0 16,0 0 69-16,-5 15 12 16,-12 5 3-16,0 11 0 0,-5-1-26 0,-6 5-5 15,-11 6-1-15,0 4 0 0,5-5-7 0,-5 11-1 0,-1-6-1 0,1 5 0 16,0-4-27-16,0-1-6 15,-1 1-1-15,12-1 0 0,-5-5-9 0,10 1-11 16,1-1 3-16,0 0 0 16,5 1-145-16,6-1-29 0</inkml:trace>
          <inkml:trace contextRef="#ctx0" brushRef="#br0" timeOffset="5795.4945">13904 828 1749 0,'0'0'38'0,"11"0"8"0,6-5 2 15,11 0 2-15,-5-5-40 0,11 0-10 0,11-5 0 0,12-5 0 0,5 0 64 0,-5-5 10 16,-1-5 2-16,6 5 1 0,-5-6-39 0,-1 1-8 16,-5 0-2-16,0-5 0 0,-6 0-10 0,1 5-2 15,-12-11-1-15,-6 6 0 0,-5 5 17 0,-6-5 3 16,0 5 1-16,-12-1 0 0,1 1 8 0,-6 5 3 15,-6-5 0-15,-5 5 0 0,-6 10-27 0,0 5-6 16,-11 5-1-16,-1 5 0 0,-5 0-4 0,0 10-1 16,-5 5 0-16,-1 10 0 0,1-10-8 0,5 10 0 15,-6 0 0-15,6 16 0 0,0-11 0 0,6 10 0 16,0 0 0-16,5 5 0 0,6 11 0 0,6-16 0 16,-6 10 0-16,11-5 0 15,1 1-38-15,5 4-13 0,0 0-2 0,11 0-673 16,-5-4-134-16</inkml:trace>
          <inkml:trace contextRef="#ctx0" brushRef="#br0" timeOffset="6355.3646">15239 346 1324 0,'0'0'59'0,"0"0"12"0,0 0-57 0,0 0-14 15,11 15 0-15,-5 5 0 16,-6 5 133-16,5 0 24 0,-5 0 5 0,6 1 1 15,-6 9-47-15,6-5-10 0,-1 0-2 0,-5 5 0 16,6 0-64-16,-6-4-12 0,5-6-4 0,-5 5 0 16,0 0 12-16,-5-5 3 0,-1-5 0 0,6 0 0 15,0-4-7-15,-5-11-2 0,5 5 0 0,0-10 0 16,0 0-2-16,0 0-1 0,0 0 0 0,0 0 0 16,0-10-11-16,5-6-1 0,-5-4-1 0,11 5 0 0,1-5-6 15,-1-10-8-15,6 0 11 0,11-5-11 0,1 10 8 0,-1-16-8 16,6 6 0-16,5 0 0 0,1 0 0 0,0 5 0 15,-1-1 0-15,1 6 0 0,11 0 0 0,-6 5 0 16,-5 5 0-16,-7 10 0 0,1 0 0 0,0 5 0 16,-11 5 0-16,0 0 0 0,-1 10 0 0,6-5 0 15,-11 10 0-15,0 5 0 0,0 0 0 0,-5 1-16 16,5 4 5-16,-6 0 1 0,0 0 10 0,-5 0 0 16,0 5 0-16,-6-4 0 0,0-1 11 0,0-10-3 0,-6 0 0 0,0 0 0 0,1 0-8 0,-7 0 0 31,-5-10 0-31,6 5 0 0,0 1 0 0,-6-16 0 15,5 5 0-15,1-5 8 0,0 0-8 0,-1 0 0 16,1-5 0-16,11 5 8 0,0-16-8 0,0-4 0 16,0 0 0-16,6-5 0 0,5-5 0 0,0 0 0 0,1-10-9 15,10-1 9-15,7 6 0 0,-7 0 0 0,7 5 0 0,-1 5 0 16,0-11 0-16,6 16 0 0,-6-5 0 0,1 10 0 16,-7 0 0-16,7 5 0 0,-1 10 0 0,0 0 9 15,-11 5 1-15,6 0 0 0,-6 10 0 0,0 0 0 0,0 0-10 0,0 10 0 16,-6 1 0-16,0 4 0 0,6 0 0 0,0 0 15 15,-6 0-3-15,1 10 0 16,-1-4-28-16,6-1-7 0,0 5-1 0,-6-5 0 16,1 5-193-16,-1-4-39 0</inkml:trace>
        </inkml:traceGroup>
        <inkml:traceGroup>
          <inkml:annotationXML>
            <emma:emma xmlns:emma="http://www.w3.org/2003/04/emma" version="1.0">
              <emma:interpretation id="{420D6B22-817B-443A-AA57-375330D97A15}" emma:medium="tactile" emma:mode="ink">
                <msink:context xmlns:msink="http://schemas.microsoft.com/ink/2010/main" type="inkWord" rotatedBoundingBox="21266,516 22614,502 22629,1909 21281,192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219.5273">18858-313 2055 0,'0'0'91'0,"0"-15"19"0,-6 5-88 0,1 0-22 0,5 10 0 0,0 0 0 16,0-10 59-16,0 10 7 15,0 0 2-15,0 0 0 16,0 0-208-16,0 0-42 0,-17 20-8 0,11 0-2 0</inkml:trace>
          <inkml:trace contextRef="#ctx0" brushRef="#br0" timeOffset="7610.6253">19429 170 1926 0,'0'0'42'0,"0"15"9"0,-11 10 1 0,5 10 3 0,12 6-44 0,-12-6-11 16,-11 10 0-16,6 0 0 0,5 0 82 0,-5 6 14 0,5-11 4 0,-5 5 0 15,-11-5-36-15,5-4-6 0,11-1-2 0,0-10 0 16,-16-15-38-16,10 5-8 0,1-5-2 0,5 0 0 15,6-10 5-15,0 0 1 0,-11 5 0 0,11-5 0 16,11-10-5-16,-11-5-1 0,-17-5 0 0,12-5 0 16,16-5 21-16,6-6 4 0,-6-4 1 0,1-5 0 15,10 0-21-15,1 5-4 0,11-16-1 0,5 6 0 16,-5 5-8-16,6-1 0 0,5 11 9 0,0 0-9 16,-5 15 12-16,0 5-3 0,-7 0 0 0,-4 15 0 15,-7 5 3-15,-5 10 0 0,0 5 0 0,0 5 0 16,-5 0 16-16,-7 16 3 0,1-6 1 0,0 10 0 0,-6 0-32 0,0 0 0 15,0 6 0-15,0 4 0 16,0 0-20-16,0 6-9 0,0-1-3 0,0 5 0 16,0-4-131-16,5-1-26 0,1 0-6 0,0-4-1 0</inkml:trace>
          <inkml:trace contextRef="#ctx0" brushRef="#br0" timeOffset="7041.5011">18592 195 1422 0,'0'0'63'16,"0"0"13"-16,0-10-61 0,0 0-15 15,0 10 0-15,0 0 0 0,0-5 103 0,0 5 17 16,0 0 4-16,0 0 1 0,6-10-39 0,-6 10-8 15,0 0-2-15,0 0 0 0,0 0-26 0,6 20-6 16,-12-5 0-16,0 10-1 0,1 5 7 0,-1 6 2 16,-5-6 0-16,-6-5 0 0,0 10-23 0,5-5-4 15,1 5-1-15,0-4 0 0,-6-1-3 0,6 5-1 16,11-5 0-16,-6 15 0 0,6-15-20 0,0-4 0 16,6-6 0-16,5 5 0 15,11 0-82-15,-5-5-21 0,6-10-4 0,0 0-612 16,11-5-122-16</inkml:trace>
        </inkml:traceGroup>
        <inkml:traceGroup>
          <inkml:annotationXML>
            <emma:emma xmlns:emma="http://www.w3.org/2003/04/emma" version="1.0">
              <emma:interpretation id="{48A85CDE-CB25-4453-8231-31571B119962}" emma:medium="tactile" emma:mode="ink">
                <msink:context xmlns:msink="http://schemas.microsoft.com/ink/2010/main" type="inkWord" rotatedBoundingBox="24851,433 29882,380 29909,3017 24879,306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9679.1113">22834 14 288 0,'0'0'12'0,"-6"-5"4"0,6-10-16 0,-5 5 0 15,5 0 0-15,-6 5 0 0,0-5 252 0,1 0 47 0,-1 5 9 0,0 0 3 16,1-10-184-16,-1 5-37 0,0-6-7 0,6 6-2 0,-11 5-26 0,11-5-6 16,-6 5-1-16,6 5 0 0,0-10-19 0,0 10-4 15,0-5-1-15,0 0 0 16,6-5 20-16,-6 5 4 0,0-5 1 0,0 10 0 0,0 0-27 0,0 0-6 16,0 0 0-16,0 0-1 0,0 0-3 0,6 15 0 15,-1 5 0-15,-5 5 0 16,-11 6-12-16,5 14-16 0,-11 10 3 0,-5 15 1 15,-6 6 39-15,-1 9 8 0,-10 1 1 0,5-11 1 16,0 6 7-16,0 4 2 0,-6 11 0 0,6-1 0 0,-5-4-21 16,5-6-4-16,0-5-1 0,-6 26 0 0,6-26-12 0,0 1-8 15,6-16 8-15,6 1-8 0,-1-11 11 0,6-5-3 16,0-5 0-16,0-9 0 0,6-6-8 0,-1-5 0 16,1-5 0-16,5 0 0 0,1-5 0 0,5-15 0 15,0 0 0-15,0 0 0 0,0 0 28 0,0 0 3 16,0 0 1-16,0 0 0 0,0 0-20 0,0-15-4 15,0 0-8-15,5-10 12 0,1 0 1 0,5-10 0 16,6-6 0-16,0-4 0 0,0-5-13 0,6-5 9 16,-6-1-9-16,11-9 8 0,-5 0-8 0,-6-1 0 15,5-9 0-15,1-1 0 0,0 6 0 0,-1 0 0 0,-5-1 0 0,0 6 0 16,-6 0 0-16,6 4 0 16,0 1 0-16,0-5 0 0,0-1 0 0,6 1 0 0,0 5 0 15,10-11 0-15,7 11 0 0,-12 5 0 0,12-1 0 16,-6 11 0-1,-6 0-32-15,0 5-9 0,-5-1-2 0,5 11 0 0,1 0 64 0,-1 10 13 0,0 0 2 0,0 5 1 16,-5-5-29-16,0 10-8 0,-6-11 0 0,5 11 0 16,1 0 23-16,-6 10 3 0,-6-5 1 0,0 5 0 15,-11 0-27-15,0 0 0 0,0 0 0 0,12 10 0 16,-12 5-21-16,5 6-10 16,1 9-1-16,-6 5-1 0,0 5 24 0,0 10 9 0,0 6 0 0,0 9-9 15,0 0-15-15,0 1-4 0,0-1 0 0,6 5 0 0,-6 1 28 0,5-1 0 16,-5-4 0-16,0-1 0 15,0-5 16-15,0-4 8 0,-5 4 1 0,5 0 1 0,-6-5-26 0,6-4 8 16,-6-1-8-16,6-10 0 0,-5 0 8 0,5-9-8 16,0-1 0-16,0-5 8 0,-6 5-8 0,6-10 0 15,6 5 0-15,-6-15 0 0,5 5 8 0,-5-15 0 16,0 0 0-16,12 5 0 0,-12-5-8 0,5 11 0 16,-5-11 0-16,17 5 0 0,-17-5 0 0,0 0 8 15,0 0-8-15,0 0 8 0,0 0 0 0,0 0 0 16,0 0 0-16,12-5 0 0,-1-11 25 0,6 6 5 15,-11-5 1-15,5 0 0 0,-5-10-18 0,5-5-3 16,-5-5-1-16,11-5 0 0,-6-11 6 0,6-9 1 16,0-5 0-16,11-6 0 0,-5-4-16 0,16-6-8 15,7-4 8-15,4-16-8 0,1 6 0 0,6 4 0 16,5 1-12-16,-5-1 4 0,-6 11 8 0,5 0 0 16,-5 9 0-16,0 1 0 15,-6 14-19-15,-5 11-8 0,-1 0-1 0,-5 15-1 16,-11 5-109-16,-6 5-22 0,-6 10-4 0,-11 10 0 0</inkml:trace>
          <inkml:trace contextRef="#ctx0" brushRef="#br0" timeOffset="20208.4508">24480-117 1267 0,'56'-15'56'0,"-56"15"12"0,0-10-55 0,0-5-13 16,12 0 0-16,-12 15 0 0,0 0 105 0,0 0 19 0,0 0 3 0,0 0 1 16,0 0-35-16,0 0-6 15,0 0-2-15,0 0 0 0,11 10-45 0,-6 5-10 16,-5 5-2-16,-5 5 0 0,-1 16 2 0,-5-6 0 15,0 15 0-15,-1 10 0 0,-16 1 15 0,5-1 3 16,-5 5 1-16,0 6 0 0,-12-1-11 0,6 1-2 0,0-1-1 0,-5-5 0 16,5-4-5-16,6-1-1 0,-1-5 0 0,1 1 0 15,11-6 6-15,-6-10 1 0,6 0 0 0,0 0 0 16,6 1-25-16,0-11-11 0,0-5 10 0,-1-5-10 16,7-5 9-16,-1 0-9 0,6-5 8 0,-6 0-8 15,6-10 20-15,0 0 0 0,0 0-1 0,0 0 0 16,0 0-61-16,0 0-12 0,0 0-2 0,0 0-1 15,-11-5-114-15,11-5-22 0,-6 0-5 0,1-10-1 0</inkml:trace>
          <inkml:trace contextRef="#ctx0" brushRef="#br0" timeOffset="20559.7876">24253 296 633 0,'-5'-10'56'0,"5"-11"-44"15,5 1-12-15,1 5 0 0,0-10 132 0,-1 5 24 16,12-10 4-16,-11 5 2 0,0-5-36 0,5 4-7 16,12 1-2-16,5 5 0 0,6-5-32 0,-12 0-6 15,1 0-2-15,0 0 0 0,11-1-14 0,0 6-3 16,-6-5-1-16,6 0 0 0,0 0 17 0,0 5 4 16,-6 5 1-16,0-5 0 0,-5 5-65 0,5-6-16 15,-5 6 0-15,5 0 0 0,-5-5 0 0,-1 5 0 16,12 5 0-16,0 0 0 0,-6-5 9 0,6 5-1 0,6 0-8 0,5 5 12 15,-5 5-12-15,-6-10-8 0,-6 20 8 0,6-10-13 0,-6 0 13 0,-11 10 0 32,-6 5 0-32,6 5 0 0,-5 0 19 0,-1 10 0 0,-5 0 0 0,-18 6 0 15,-10-1 5-15,-7 0 2 0,-5 5 0 0,-11 11 0 16,-6-16 1-16,-5 10 0 0,-6-5 0 0,-6 5 0 16,-6 1-27-16,1-16-11 0,-6 5 1 0,-1-5 0 15,7 0 10-15,-1 6 0 0,6-21 0 0,6 10 0 16,11-5-104-16,6 0-20 15,17 0-3-15,5-5-1 0</inkml:trace>
          <inkml:trace contextRef="#ctx0" brushRef="#br0" timeOffset="43224.5047">26114 1874 1267 0,'0'0'28'0,"0"0"5"0,6-10 2 0,5 0 1 0,-5-5-36 0,5 5 0 0,-11 0 0 0,6 0 0 0,11 5 57 0,-6-5 5 32,-11 10 1-32,0 0 0 0,0 0 1 0,0 0 1 15,0 0 0-15,0 0 0 0,0 0-17 0,0 0-4 16,17 10-1-16,0 0 0 0,0 5-17 0,5-5-3 15,-5 0-1-15,6 0 0 0,0 0-6 0,-6-5-2 16,-6 0 0-16,-11-5 0 0,0 0-14 0,0 0 9 0,0 0-9 16,0 0 8-16,-6 15 7 0,1-5 1 0,-7-5 0 0,-5 5 0 15,0 0 12-15,0 0 2 0,0-5 1 0,-5 6 0 16,5-11-7-16,6 5 0 0,11-5-1 0,-12 5 0 16,-5-5-11-16,0 0-3 0,6 0 0 0,-6 0 0 15,0 0-9-15,6 0 8 0,5-5-8 0,6 5 8 0,-6-10-8 0,1-1 8 16,-1 6-8-16,6 5 8 15,0 0 8-15,0-10 2 0,6-5 0 0,5 5 0 16,-5 5-18-16,5 0 10 0,0 0-10 0,6 10 8 16,6 5-8-16,0 5 0 0,-1 0 0 0,1 16-1077 0</inkml:trace>
          <inkml:trace contextRef="#ctx0" brushRef="#br0" timeOffset="21797.2044">26250 205 748 0,'-23'-20'33'0,"12"10"7"0,5 0-32 0,-5-5-8 0,0-5 0 0,-1 0 0 16,7-6 143-16,-1 11 26 15,0-10 6-15,6 5 1 0,0 5-64 0,0-5-13 0,0-5-3 0,6 5 0 16,5 0-56-16,1-1-12 16,-1 1-3-16,6 5 0 0,0-5-13 0,11 0-2 0,-5 0-1 0,-1 5 0 15,12 5-9-15,-5 0 0 0,4 0 0 0,7 0 0 16,0-5 26-16,-1 5 3 0,7-1 1 0,10 6 0 16,-11-5-39-16,6 0-8 0,0 5-2 0,0 0 0 15,-11-5 31-15,-1 10 5 0,-5-5 2 0,0 0 0 16,-6 5-19-16,-5 5 0 0,-6-5 0 0,-6 5 0 15,1 5 44-15,4 5 6 0,-16 16 1 0,0-6 0 16,0 0-35-16,-11 10-6 0,-6 0-2 0,-5 5 0 16,10-4-8-16,-5 9 10 0,-5-5-10 0,-7 10 10 15,7-4 10-15,-1-1 3 0,1 0 0 0,-7 5 0 16,1 1-37-16,0-1-7 0,5 5-2 0,-5 5 0 0,0 1 49 0,-1 4 10 16,-5 6 1-16,0 9 1 15,-5-5-163-15,-1 1-33 0,-39 80-6 0,22-41-2 0</inkml:trace>
          <inkml:trace contextRef="#ctx0" brushRef="#br0" timeOffset="21961.9372">26306 2105 1623 0,'12'5'36'0,"-12"-5"7"0,0 0 1 0,-6 5 2 0,0 5-37 0,1 6-9 16,-7-1 0-16,12-15-720 0</inkml:trace>
        </inkml:traceGroup>
      </inkml:traceGroup>
    </inkml:traceGroup>
    <inkml:traceGroup>
      <inkml:annotationXML>
        <emma:emma xmlns:emma="http://www.w3.org/2003/04/emma" version="1.0">
          <emma:interpretation id="{A90AA8FE-E150-4905-9012-52A022DB78AF}" emma:medium="tactile" emma:mode="ink">
            <msink:context xmlns:msink="http://schemas.microsoft.com/ink/2010/main" type="paragraph" rotatedBoundingBox="1458,4754 29531,3288 30098,14143 2025,15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2CFE3E-5153-471F-A24C-1C3D55A1CC70}" emma:medium="tactile" emma:mode="ink">
              <msink:context xmlns:msink="http://schemas.microsoft.com/ink/2010/main" type="line" rotatedBoundingBox="1469,4726 29543,3383 29681,6256 1606,7600"/>
            </emma:interpretation>
          </emma:emma>
        </inkml:annotationXML>
        <inkml:traceGroup>
          <inkml:annotationXML>
            <emma:emma xmlns:emma="http://www.w3.org/2003/04/emma" version="1.0">
              <emma:interpretation id="{4419395E-9EF9-44E2-BC7C-C1EEAA36B747}" emma:medium="tactile" emma:mode="ink">
                <msink:context xmlns:msink="http://schemas.microsoft.com/ink/2010/main" type="inkWord" rotatedBoundingBox="1499,5361 3711,5255 3818,7494 1606,760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6601.029">-976 5172 345 0,'0'0'31'0,"0"0"-31"16,-5-10 0-16,5 0 0 0,0-10 147 0,0 5 23 15,-6-1 5-15,0 6 1 0,6 10-78 0,0 0-15 16,0-10-3-16,6-5-1 0,0 0-9 0,-6 0-2 16,0 0 0-16,5 0 0 0,1 5-5 0,0 0-2 15,-1-5 0-15,-5 5 0 0,0 10-21 0,12-10-5 16,-1 0-1-16,-5 0 0 0,-6 10-10 0,17-16-1 0,11 6-1 0,-6-5 0 16,-5 5 2-16,6 0 0 15,17-5 0-15,-1 5 0 0,12-5-8 0,0 10 0 16,0 0-1-16,5 0 0 0,18-5-15 0,-12 10 9 15,-11-5-9-15,-6 10 8 0,1-5-8 0,-1 5 0 16,0 0 0-16,0 0 0 16,-5-5-29-16,0 5-8 0,5 0-2 0,-23 5-555 0,-10 0-111 0</inkml:trace>
          <inkml:trace contextRef="#ctx0" brushRef="#br0" timeOffset="26225.7467">-472 5162 172 0,'0'0'8'0,"0"0"1"0,0 0-9 0,0 0 0 0,0 0 0 0,0 0 0 16,5-10 130-16,-5 0 24 0,-11 0 5 0,11 5 1 16,6-5-73-16,-1-6-15 0,-16 6-2 0,11 5-1 15,6-5-4-15,-6 10-1 0,0 0 0 0,-6-10 0 16,-11 0-3-16,11 0-1 0,18 0 0 0,-12 0 0 15,-6 0-4-15,0 5-2 0,6 0 0 0,6-5 0 16,5 5-6-16,-5 5-2 0,-6 0 0 0,0 0 0 0,6-5-16 0,-6 0-3 16,-6-10-1-16,0 10 0 0,6 5 6 0,0 0 2 15,0-5 0-15,6-5 0 0,0 5-26 16,5 0-8-16,-11 5 0 0,0 0 0 0,0 0 16 16,0 0-3-16,0 0-1 0,0 0 0 0,0 0 5 0,0 0 1 15,-6-5 0-15,6 5 0 0,0 0 13 0,0 0 2 16,0 0 1-16,0 0 0 0,12 0-34 0,-12 0 0 15,-6 25 0-15,-5-5-12 0,11 5 21 0,-6 10 5 16,12 5 1-16,-12 16 0 0,-11 4 12 0,0 5 2 16,11 6 1-16,-11 4 0 0,-16 1 2 0,10-1 0 15,17-5 0-15,-5 6 0 0,-12-1-8 0,12-5-2 16,5-9 0-16,-11-1 0 0,-5-5-6 0,-1-4 0 16,18-1-1-16,-1-5 0 0,-11-5-15 0,6-4 0 15,-1-1 0-15,1-10 0 0,5-5 0 0,-5 0 0 16,-6 0 0-16,11-5 0 15,12-5-24-15,-6-10-2 0,0 0 0 0,0 0 0 16,0 0-50-16,0 0-11 0,0 0-1 0,0 0-1 16,17-15-129-16,-6 0-26 0,1-20-4 0,-1-5-2 0</inkml:trace>
          <inkml:trace contextRef="#ctx0" brushRef="#br0" timeOffset="27126.9112">-1111 6524 518 0,'0'0'46'0,"0"0"-37"0,0 0-9 16,0 0 0-16,-6-5 129 0,-5 5 24 0,11 0 5 0,-12-5 1 15,1 10-74-15,11-5-14 16,0 0-3-16,0 0-1 0,-11 0-32 0,5 0-7 0,-5-5 0 0,11 5-1 16,0 0 13-16,0 0 4 0,0 0 0 15,0 0 0-15,0 0 6 0,0 0 2 0,-12 0 0 0,7 0 0 16,5 0-9-16,0 0-2 0,0 0 0 0,-6-5 0 16,-5 5-4-16,11 0-1 0,0 0 0 0,0 0 0 15,0 0 0-15,0 0 0 0,0 0 0 0,0 0 0 16,0 0-3-16,0 0-1 0,0 0 0 0,0 0 0 15,0 0-10-15,0 0-2 0,0 0-1 0,22 5 0 16,7 0-11-16,5 0-8 0,5-5 12 0,1 0-12 16,-1 0 9-16,12-5-9 0,17 0 0 0,-11 0 9 15,-12 0-33-15,6-5-8 0,28 0 0 0,-5-5-1001 16</inkml:trace>
          <inkml:trace contextRef="#ctx0" brushRef="#br0" timeOffset="27679.0049">845 5051 1209 0,'-50'0'53'0,"33"-5"12"0,-12 5-52 0,7 0-13 0,-1 0 0 0,-5 5 0 15,-12-5 84-15,12 0 13 0,5 5 3 0,-5 0 1 16,0 0-48-16,5 5-9 0,0 5-3 0,7-5 0 16,16-10-19-16,-12 6-4 0,-5-6-1 0,6 10 0 15,11-10-5-15,0 0-2 0,0 5 0 0,0-5 0 16,0 0 4-16,17-5 1 0,6-11 0 0,-1 6 0 15,-5-10 22-15,17 0 5 0,0-5 1 0,0-5 0 16,-6 0-27-16,0 5-6 0,6-1-1 0,0-4 0 16,-5 0-1-16,-1 0-8 0,-6 0 12 0,1 0-4 0,11 0 0 0,-17 4 0 15,-11-4 0-15,-1 5 0 16,7-5 8-16,-7 5 2 0,-10-5 0 0,-7 4 0 16,1 6 2-16,0 0 1 0,5 0 0 0,-5 0 0 0,-12 5-21 0,6-5 0 15,11 5 0-15,-5 5 0 0,-6 5 0 0,0 5 11 16,6-5-3-16,11 5 0 0,-6 10-8 0,-5 0-9 15,-17 0 9-15,11 5-13 0,11 5 13 0,-5 5-11 16,-12 0 11-16,6 10-10 0,6 6 10 0,0 4 11 16,-6 10-3-16,-12 16 0 0,1 14 12 0,5 16 1 15,6 9 1-15,0 6 0 0,-16 4 8 0,4 11 2 16,7 0 0-16,-1 0 0 0,-5-16-2 0,-1 1 0 16,7-6 0-16,5-9 0 0,6-11-18 0,-6-4-3 15,-17-6-1-15,17-4 0 16,22-16-80-16,-10 0-17 0,-18-9-3 0,6-11-968 0</inkml:trace>
          <inkml:trace contextRef="#ctx0" brushRef="#br0" timeOffset="27871.4657">150 5835 633 0,'0'0'28'0,"0"0"6"0,-12 0-34 0,12 0 0 0,12-5 0 0,-12 5 0 16,0 0 238-16,0 0 41 0,0 0 8 0,5 10 1 15,-5-10-152-15,0 0-30 0,0 0-6 0,17 11-2 16,17-6-29-16,-5 0-5 0,-29-5-2 0,28-5 0 16,6-6-50-16,5 1-12 0,-10 5 0 0,10-5 0 15,-5-5-72-15,6 0-15 0,11 5-2 0</inkml:trace>
        </inkml:traceGroup>
        <inkml:traceGroup>
          <inkml:annotationXML>
            <emma:emma xmlns:emma="http://www.w3.org/2003/04/emma" version="1.0">
              <emma:interpretation id="{1798C286-CA15-4871-8DC2-2F942B38B49F}" emma:medium="tactile" emma:mode="ink">
                <msink:context xmlns:msink="http://schemas.microsoft.com/ink/2010/main" type="inkWord" rotatedBoundingBox="5339,4541 7760,4425 7895,7253 5475,736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8555.2314">4150 4036 1429 0,'-17'-10'63'0,"6"5"13"0,0 0-60 0,-1 0-16 15,-5-5 0-15,6 5 0 0,-6 0 102 0,0 5 18 16,0-6 3-16,6 6 1 0,-6 6-36 0,0-1-6 15,-6 5-2-15,0 10 0 0,1 5-21 0,-7 15-5 16,-5 10-1-16,0 11 0 0,0 14-13 0,-11 11-4 0,-11 9 0 0,-7 6 0 16,1 4-5-16,0 11-2 15,-12 4 0-15,6 1 0 0,6 0 1 0,-1-1 0 16,1-4 0-16,6 0 0 0,-1 4-13 0,6-4-2 0,6-11-1 0,5-4 0 31,-5-6-43-31,11-4-9 0,0-6-2 0,5-9 0 16,1-11-120-16,5-9-25 0,1-16-5 0,5-5-466 0,5-15-94 0</inkml:trace>
          <inkml:trace contextRef="#ctx0" brushRef="#br0" timeOffset="28261.1937">3170 5101 288 0,'-17'0'25'0,"0"-5"-25"0,-6 0 0 0,1 5 0 16,-7-5 275-16,1 5 49 0,5 0 11 0,7 0 1 15,-1 0-176-15,5-5-36 0,1 0-8 0,11 5 0 16,0 0-48-16,0 0-8 0,0 0-3 0,11 0 0 15,12 0-17-15,5 0-4 0,6 0-1 0,6-5 0 0,11 5 3 0,5-5 1 0,1 5 0 0,5-10 0 32,11 5-19-32,1 0-3 0,-6 0-1 0,-6-5 0 15,6 0-3-15,-6 0-1 0,0-5 0 0,-11 10 0 16,-6-5-124-16,1 0-26 0,-7 5-5 0</inkml:trace>
          <inkml:trace contextRef="#ctx0" brushRef="#br0" timeOffset="29196.7775">4663 3925 1440 0,'34'-50'128'0,"-17"25"-103"0,5 0-25 0,1-11 0 15,0 6 62-15,-1-5 7 16,7 0 2-16,-12 5 0 0,-1 0 17 0,1 4 3 16,-11 6 1-16,0 5 0 0,-1 5-38 0,-5 10-7 15,0 0-2-15,0 0 0 0,-17 20-16 0,0 5-3 16,-5 16-1-16,-6 14 0 0,-12 5-17 0,-5 21-8 16,-6 9 0-16,0 16 8 0,11 9 3 0,-5 6 0 15,-6 5 0-15,6-6 0 0,-6 6 0 0,11 0 0 16,-5-11 0-16,0 1 0 0,5-10 10 0,6-6 3 15,-5-9 0-15,-1-6 0 0,-5-5-15 0,5-4-9 16,-10-1 12-16,4-9-12 0,-10-11 12 0,11-5-4 16,-1-5 0-16,1-9-8 0,11-6 11 0,-5-5-11 15,10 0 10-15,-5-15-10 0,12-5 9 0,-7-5-9 0,12 0 8 0,-5-5-8 16,5 5 9-16,0-10-9 0,6-5 10 0,-1 0-10 16,12-10 0-16,0 0 0 0,6-1-8 0,5 1 8 15,6-5-16-15,11 0 4 0,1 0 1 0,-1 5 0 16,-5 10 11-16,-1 5 0 0,18 5 0 0,-6 10-8 15,5 10-2-15,1 0 0 0,5 5 0 0,-5 10 0 16,-1 0 10-16,1 0 0 0,0 0 0 0,5-4 0 16,-6-1 0-16,1-10 9 0,5 0-9 0,-5-10 0 15,5 0 11-15,6-10-11 0,0 0 10 0,-6-10-10 16,6-10 12-16,0 0-3 0,5-6-1 0,-5-9 0 16,6 0 4-16,-1-5 0 0,-10-1 0 0,5 6 0 15,-12-10 2-15,1 5 1 0,-12-6 0 0,0 1 0 16,-5 0-15-16,0-5 11 0,-6 9-11 0,-6 1 10 0,0 5-10 0,-5 0 10 15,-6 10-10-15,0 4 10 16,-6 6-1-16,-5 5 0 0,0 10 0 0,-12 10 0 0,-5 5 3 0,-6 5 1 16,-6 5 0-16,-11 11 0 0,-11 9-13 0,0 10 0 15,0 0 0-15,11 6 0 0,0-1 8 0,6 5-8 16,5 6 11-16,6-6-11 0,11-5 0 0,6 1 0 16,6 4-12-16,5-5 3 0,12-10-3 0,5 1-1 15,6-11 0-15,0 5 0 0,6-10-7 0,5-5-2 16,12 1 0-16,5-1 0 15,0-5-95-15,18-5-19 0,4-5-4 0</inkml:trace>
        </inkml:traceGroup>
        <inkml:traceGroup>
          <inkml:annotationXML>
            <emma:emma xmlns:emma="http://www.w3.org/2003/04/emma" version="1.0">
              <emma:interpretation id="{1A6C57C1-7582-4E6B-ADD1-E0BF7760C82A}" emma:medium="tactile" emma:mode="ink">
                <msink:context xmlns:msink="http://schemas.microsoft.com/ink/2010/main" type="inkWord" rotatedBoundingBox="9905,5464 17531,5099 17602,6580 9976,694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6470.0888">12762 5192 1209 0,'0'0'108'0,"0"0"-87"0,0 0-21 0,16 0 0 32,1 0 112-32,0 0 19 0,6 0 3 0,5-10 1 15,1-5-26-15,5 0-5 0,5-10 0 0,1 5-1 16,-12-1-46-16,6 1-9 0,5-10-1 0,1 0-1 0,0-5-33 0,-6 5-13 15,-6-6 11-15,0 6-11 0,-11-5 24 0,0 5-2 16,0-5 0-16,-11 0 0 0,-1-1 15 0,-5 11 3 16,0-5 1-16,-5 5 0 0,-7-5-24 0,1 10-5 15,-6 0 0-15,0 4-1 0,-11 6-11 0,5 5 8 16,1 10-8-16,-7 0 8 0,-5 5-8 0,0 6 8 16,-5 4-8-16,-1 5 8 0,6 5-8 0,0 0 0 15,1 5 0-15,4 6 8 0,1 4-8 0,11 5 0 16,0 5 0-16,6 1 0 0,-1-1 0 0,12 0 8 15,0 1-8-15,6-1 0 0,0 0 0 0,5 0-9 0,6-9 0 0,-6-6 0 32,6 0-176-32,0-5-35 0</inkml:trace>
          <inkml:trace contextRef="#ctx0" brushRef="#br0" timeOffset="46765.8711">13904 4609 2012 0,'0'0'89'0,"0"0"19"0,0 0-87 0,6 15-21 0,-6 5 0 0,0 0 0 16,5 5 84-16,1 5 12 0,0 6 2 0,-6 9 1 15,-6 0-34-15,0 0-6 0,1 1-2 0,-1 4 0 16,-5 0-13-16,-1 5-4 0,-10-4 0 0,5-1 0 16,0-10-32-16,0-5-8 0,-6-4 0 0,6-6 0 15,6-5 0-15,0 0 13 0,-1-10-3 0,7-5-1 16,5-5 38-16,0 0 7 0,-6-5 2 0,0-10 0 15,6-10-24-15,6 0-5 0,5-11-1 0,1-4 0 0,-1 0-13 0,17-10-2 16,12 4-1-16,-1-9 0 0,1 0-10 16,16 0 0-16,7 4 0 0,10-4 0 15,-5 5-20-15,6 4-7 0,-1 1-1 0,12 0 0 16,-6 5-174-16,6 0-35 0,0 4-7 0,5 6-2 0</inkml:trace>
          <inkml:trace contextRef="#ctx0" brushRef="#br0" timeOffset="45661.3914">11048 4594 1440 0,'-11'-35'128'0,"11"14"-103"0,5 1-25 0,-5-5 0 15,0 5 57-15,-5 5 7 0,5 0 0 0,-6 5 1 16,0 0 5-16,-5 0 1 0,0 5 0 0,-6 5 0 16,0 5-48-16,-12 5-10 0,-4 5-1 0,-7 5-1 15,-5 0 4-15,-12 10 1 0,6-5 0 0,-5 11 0 16,10 4-29-16,-4 5-6 0,4-5-1 0,1 1 0 16,0-1 20-16,11 5 0 0,6-5 0 0,5 0 0 15,12-4 0-15,5-6 0 0,12 0 0 0,5 0 0 16,6 5 0-16,11-5 0 0,6 1 0 0,0-1 0 0,0 0 0 15,-6 0 20-15,1 5-2 0,-1 0-1 0,0-4 40 0,-5 4 8 16,-1-5 2-16,-10 5 0 0,-1 0-4 0,-5 6-1 16,-6-6 0-16,-6 0 0 0,-5 0-28 0,-1 0-6 15,-5 1 0-15,6-1-1 0,0 0-11 0,-1 0-3 16,-5-5 0-16,1-5 0 16,4-5-33-16,-5 1-6 0,6-1-2 0,0-10 0 15,5 5-183-15,-5-10-37 0</inkml:trace>
          <inkml:trace contextRef="#ctx0" brushRef="#br0" timeOffset="46111.5579">11495 4775 1897 0,'0'0'84'0,"-6"-5"17"0,6 5-81 0,0 0-20 16,-11 0 0-16,11 0 0 0,0 0 94 0,-6 10 14 15,-5 5 4-15,-1 10 0 16,1 5-74-16,5 10-14 0,-5 1-4 0,6 9 0 16,-1 5-7-16,-5 0-1 0,-1-4-1 0,7-1 0 15,-7 5-11-15,1-15-14 0,0 1 3 0,5-11 1 0,0-5-3 0,1-5-1 16,5-10 0-16,0-10 0 16,0 0 14-16,11 0 0 0,0-10 0 0,1-5 0 15,5 0 0-15,0-10 0 0,11-5 8 0,0-11-8 16,0 1 9-16,6 0-1 0,0-5-8 0,0 0 12 0,6 4 18 15,-12 1 3-15,6 5 1 0,-11 10 0 0,-1 0-14 16,-5 20-4-16,-17 5 0 0,17 5 0 0,0 10 6 0,-11 0 1 16,-1 10 0-16,-5 10 0 0,6 0-11 0,0 6-1 15,-6 4-1-15,5-5 0 0,1-5-10 0,0-5 0 16,5 0 9-16,-5-4-9 0,5-6 0 0,0 0 0 16,1-10 0-16,-1-5 8 0,6-5 4 0,-6-5 0 15,6 0 1-15,6-5 0 0,5-10 13 0,-5-5 2 16,-6-6 1-16,5 1 0 0,7-5-7 0,-1 0-2 15,-6 0 0-15,1-6 0 0,5 1-6 0,-5 0-2 16,-12 0 0-16,12 5 0 16,0 9-51-16,-1 1-10 0,-5 0-3 0,6 10 0 15,-6 0-163-15,-6 0-33 0</inkml:trace>
          <inkml:trace contextRef="#ctx0" brushRef="#br0" timeOffset="44831.8283">8124 5182 1094 0,'0'0'97'0,"11"-10"-77"15,-5 0-20-15,0-5 0 0,-1 0 108 0,1 0 19 16,0-6 3-16,-6 6 1 0,5 0-52 0,-5 0-11 16,0 15-1-16,0-10-1 0,0-5-42 0,0 0-9 15,0 0-2-15,-5 0 0 0,-1 0-5 0,0 0 0 16,1 0-8-16,-1 0 12 0,0-1 8 0,1-4 0 15,-7 5 1-15,1 0 0 0,-6 0 2 0,0 0 0 16,-6 0 0-16,1 0 0 0,-1 10-11 0,-5-5-1 16,0 5-1-16,-1 5 0 0,-5 5-10 0,1-5 0 15,-13 10 0-15,7 0 0 0,-7 10 0 0,1 5 8 16,0 0-8-16,0 10 8 0,5 1 0 0,-11 14 0 0,6 0 0 0,-6 5 0 16,6 6 0-16,0 4-8 0,-1 0 12 0,12 1-4 15,6-6-8-15,6 0 0 0,5-9 0 0,5-1 8 16,7 0-8-16,10-15 0 0,7 6 0 0,10-6 0 15,1-10 0-15,5-10 0 0,6-5 0 0,6-5 0 0,5-10 12 0,-6-5 0 16,7-10 0-16,10-10 0 16,-5-5 4-16,6-6 2 0,-1-9 0 0,1 0 0 15,-6-5-6-15,-6-1-2 0,6-9 0 0,-6 0 0 16,0-6-10-16,-5 6 0 0,0 0 9 0,-7 4-9 16,-4 16 0-16,-1 5 8 0,-11 10-8 0,-6 4 0 0,1 11 26 0,-12 15 1 15,0 0 0-15,5 15 0 0,-10 11-8 16,5 9-2-16,-12 10 0 0,7 10 0 0,-1 6-9 0,-5 9-8 15,5-5 12-15,0 6-12 16,6-6-96-16,0 5-25 0,6-4-6 0</inkml:trace>
          <inkml:trace contextRef="#ctx0" brushRef="#br0" timeOffset="45223.3738">8825 5066 921 0,'-5'-30'40'0,"10"15"10"0,7 0-40 0,-1 0-10 16,6 5 0-16,0 0 0 0,11 5 216 0,0 5 40 15,6 5 9-15,0 5 2 0,0 10-138 0,0 0-27 0,-6 10-6 0,1-5 0 16,-12 6-54-16,0 4-10 0,-6 0-3 0,0 5 0 16,-5 5-19-16,-6 1-10 0,-6-1 10 0,-5-5-10 15,0-5 8-15,-1 5-8 0,-10-4 0 0,5-1 9 16,-6-10-9-16,0 0 10 0,1-5-10 0,-1-5 10 15,6 0-10-15,0-5 12 0,0-10-12 0,6-5 12 16,-6-5 16-16,11 0 4 0,-5-10 1 0,5 0 0 16,12-5-18-16,5-5-4 0,12-5-1 0,5-11 0 15,6 1-10-15,11-10 0 0,1-11 0 0,10 1 0 16,1 0 0-16,5-1 0 0,6 1 0 0,0 5 0 16,0 9 0-16,-6 6 0 0,-6 10 0 0,-5 10 0 0,-5 15 0 15,-13 5 0-15,-4 10 0 0,-7 5 8 16,-10 15-8-16,-1 5 0 0,-17 10 0 0,6 6 0 15,-11 4 0-15,0 5 0 0,-6 6 11 0,5 4-11 0,1 0 0 16,5 1-13-16,-5-1 1 0,11 0-744 16,6 1-148-16</inkml:trace>
        </inkml:traceGroup>
        <inkml:traceGroup>
          <inkml:annotationXML>
            <emma:emma xmlns:emma="http://www.w3.org/2003/04/emma" version="1.0">
              <emma:interpretation id="{46F332CE-E781-48EE-B7B8-CC555942CD82}" emma:medium="tactile" emma:mode="ink">
                <msink:context xmlns:msink="http://schemas.microsoft.com/ink/2010/main" type="inkWord" rotatedBoundingBox="19213,4226 21618,4111 21703,5891 19298,600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7440.8028">17552 4438 403 0,'0'0'36'0,"11"-15"-36"0,6 0 0 0,-11-10 0 0,-12 5 264 0,6-6 45 16,-6 1 10-16,1 10 1 15,5 0-172-15,-6 10-34 0,-11-5-7 0,11 5-2 0,6 5-54 0,-11 10-11 16,-12 10-3-16,1 5 0 0,-6 10-20 0,-1 6-4 16,-5 9-1-16,0 5 0 0,0 6 21 0,6-6 4 15,0 0 1-15,0 11 0 0,5-6-17 0,6-5-3 0,11 0-1 0,1-9 0 0,-1-11 1 0,6 0 0 31,6-10 0-31,5 0 0 0,0-10-1 0,6-5 0 16,-5-5 0-16,22-10 0 0,5-5 12 0,1-5 3 16,-1-5 0-16,7-5 0 0,4-5-15 0,7-10-2 15,5-1-1-15,0 6 0 0,-11-10-14 0,12 0 0 16,-1-5 0-16,6-6 0 0,-12 1 0 0,6 0 0 16,18-1 0-16,-1-4 0 0,-6 10 11 0,-5-6 5 15,6 1 2-15,-6 10 0 0,-1 10-18 0,-10 5 0 0,-6 9 0 16,-12 1 0-16,1 15 0 0,-12 0 0 0,-5 5 0 15,-6 15 0-15,0 0 0 0,-6 6 0 0,6 9 0 0,-6 5 0 16,-5 5 0-16,-6 0 15 0,6 11-2 16,-12-11 0-16,0-5 1 0,1 5 0 0,-7-5 0 0,7 1 0 15,-6-6 2-15,-6-5 0 0,-6-5 0 0,0 5 0 16,6-10 19-16,-5 5 4 0,-12-10 1 0,0 0 0 16,0 1-26-16,-11-6-5 0,-6-5-1 0,-11-5 0 0,-1 5-8 0,1-6-16 15,0 1 4-15,-6-5 1 16,-5-5-212-16,5-5-42 0,-57-20-9 15,40 0-2-15</inkml:trace>
          <inkml:trace contextRef="#ctx0" brushRef="#br0" timeOffset="47562.3117">17965 3508 1911 0,'0'0'84'0,"0"-15"19"0,0 5-83 0,0 0-20 15,5 0 0-15,-5 10 0 0,12-5 54 0,-12 5 6 16,0 0 2-16,0 0-666 15,11-5-132-15</inkml:trace>
          <inkml:trace contextRef="#ctx0" brushRef="#br0" timeOffset="33095.8032">16438 3392 1267 0,'0'0'112'0,"-12"-5"-89"16,1-5-23-16,5 0 0 0,6 10 228 0,0 0 40 15,-5-10 9-15,5 10 2 0,0 0-183 0,0 0-36 16,0 0-7-16,0 0-1 16,0 0-224-16,11 15-44 0</inkml:trace>
        </inkml:traceGroup>
        <inkml:traceGroup>
          <inkml:annotationXML>
            <emma:emma xmlns:emma="http://www.w3.org/2003/04/emma" version="1.0">
              <emma:interpretation id="{9EF6E89E-028C-4412-940E-80EC45DA0875}" emma:medium="tactile" emma:mode="ink">
                <msink:context xmlns:msink="http://schemas.microsoft.com/ink/2010/main" type="inkWord" rotatedBoundingBox="23688,4375 29577,4093 29664,5897 23775,617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9858.369">26810 4086 921 0,'0'0'82'0,"0"0"-66"0,0 0-16 0,0 0 0 16,0 0 249-16,-6 20 47 0,-5 0 8 0,-1 5 3 16,-10 11-140-16,-6 9-28 0,-12-5-6 0,-5 10-1 0,-6 1-40 0,-23 9-8 15,-11-5-1-15,1 6-1 0,-1-6-47 0,6-5-10 16,-6 0-1-16,-6 11-1 15,6 4-172-15,-5-5-35 0</inkml:trace>
          <inkml:trace contextRef="#ctx0" brushRef="#br0" timeOffset="49285.3817">21347 3528 1566 0,'0'-30'69'0,"-6"25"15"0,6-5-68 0,0 10-16 0,0 0 0 0,0 0 0 16,0 0 71-16,-6 15 10 16,-5 10 3-16,5 5 0 0,-5 0-32 0,0 5-7 0,-6 6-1 0,5-1 0 15,1 0-25-15,-6 5-6 16,6 1-1-16,5-1 0 0,0-5-3 0,1 0-1 0,5 1 0 15,0-1 0-15,5-5-8 0,7-10 8 16,-1 0-8-16,6-5 8 0,0 0 0 0,0-4 0 0,6-6 0 16,5-10 0-16,0 5 25 0,6-10 5 0,11-11 1 15,1 1 0-15,-7-5-19 0,12-5-4 0,6-10-1 16,-7 0 0-16,-4-5 3 0,5 4 1 0,0-4 0 0,-6 0 0 0,6-5-19 0,-6 4 10 16,0-4-10-16,-5 5 8 15,-1 0 3-15,-5 5 0 0,0-1 0 0,-6 6 0 16,1 5-11-16,-7 5-16 0,-5 0 4 0,0 10 1 15,-5 5 11-15,-12 5 14 0,11 5-3 0,0 10-1 0,-5 0-10 0,0 10 0 16,-1 10-10-16,-5 6 10 0,0-1-10 0,0 5 10 16,0 5-10-16,-5 11 10 15,-1 4 9-15,0 5 8 0,-5 1 2 0,-6 9 0 0,-6 6-9 0,1 4-2 16,-7-4 0-16,-10-1 0 0,-1 0 7 0,-5-4 1 16,-12-1 0-16,-5 6 0 0,0-11-7 15,0 1-1-15,0-6 0 0,-6-5 0 0,6-9 4 0,-1-11 0 16,7 0 0-16,-6-15 0 0,5-5-12 0,0-15-17 15,1-4 4-15,-1-6 1 0,1-6 12 0,5-9 0 16,0-5 0-16,6-5 0 0,16-5-16 0,1-5 0 16,11-5 0-16,6-6 0 0,5 6 5 0,1-5 1 15,10 5 0-15,7-6 0 0,16 6 10 0,6 5 0 16,5 5 0-16,7 0 0 0,-1 15 0 0,0-5 0 16,0 4 0-16,1 11 0 0,-1 0 0 0,6 10-12 15,-6 0 12-15,6 0-12 0,5 0 12 0,1 1 0 16,5-1 0-16,12 0 0 0,-1-5 0 0,6 0 11 15,1 0-3-15,4-5 0 0,-4-6-8 0,4-4-11 16,1 0 3-16,11 0 0 0,-5 0 8 0,-6-10 0 0,5 5 0 0,6-10 0 16,-16 5 0-16,-1-6 0 0,-6 1 10 0,-11 0-10 15,1-5 8-15,-7 0-8 0,1-10 0 0,-1 4 0 16,-10 1 0-16,-1 0 0 0,-6 0 0 0,-5-1 0 16,-5 1 0-16,-7-5 0 0,1 0 0 0,-6 5 0 15,0 4 0-15,-6 6 0 0,-5-5 0 0,5 5 0 16,-5 5 0-16,-1 5 0 0,-5-1 0 0,0 6 0 15,-5 5-8-15,-7 0 8 0,1 0 0 0,-12 5 0 16,1 5 0-16,-1 5 0 0,-16 0 10 0,5 5-2 16,-6 5-8-16,1 0 0 0,-7 6 0 0,7 9 0 15,-1 0 0-15,6 10 0 0,-5 0 0 0,-1 6 0 16,6 4 0-16,0-5 0 0,0 5 0 0,6 6 0 0,0-1 0 0,5-5 0 16,0 0 0-16,12 1 0 0,0-11 0 0,5-10 0 15,6 5 0-15,0-5 0 0,6-9 0 0,5-1 0 16,6-5 0-16,0-5 0 0,6 0 0 0,-1-5 0 15,12 0 0-15,6-10 0 0,-1 0 0 0,7-10 8 16,5-5-8-16,11 0 8 0,6-6 0 0,-1-4 0 16,7-5 0-16,5-5 0 0,0-5-8 0,1 4 0 15,10 1 0-15,0-5 8 0,7 0-8 0,-7-1 0 16,12 6 0-16,-6 0 8 0,-11 5 10 0,-6 5 2 16,6 0 1-16,-6 9 0 0,-11 11-35 0,-6 5-7 15,-11 0-2-15,0 10 0 0,-11 0 23 0,-1 10 0 16,-5 1 10-16,-11 9-10 0,-6 10 12 0,-6 0-4 15,-5-5 0-15,-6 10-8 0,-6-4 25 0,-5-1-1 16,-6 0-1-16,-6 0 0 0,-5 5 10 0,-6-4 3 0,-17-6 0 0,-6-5 0 16,-5 0-17-16,-11-5-3 0,-6-5-1 0,-18 5 0 0,-4-15 3 0,-1 0 1 15,-6-5 0-15,1-5 0 16,-1 0-19-16,7-5 0 0,10-5 0 0,12 0 0 31,11-5-95-31,17 0-19 0,6 5-4 0,17-5-683 0,16-5-137 0</inkml:trace>
        </inkml:traceGroup>
      </inkml:traceGroup>
      <inkml:traceGroup>
        <inkml:annotationXML>
          <emma:emma xmlns:emma="http://www.w3.org/2003/04/emma" version="1.0">
            <emma:interpretation id="{219790D6-0D23-4C59-9FE3-F763E147539D}" emma:medium="tactile" emma:mode="ink">
              <msink:context xmlns:msink="http://schemas.microsoft.com/ink/2010/main" type="line" rotatedBoundingBox="2184,7864 29423,6372 29547,8638 2308,10130"/>
            </emma:interpretation>
          </emma:emma>
        </inkml:annotationXML>
        <inkml:traceGroup>
          <inkml:annotationXML>
            <emma:emma xmlns:emma="http://www.w3.org/2003/04/emma" version="1.0">
              <emma:interpretation id="{17BFD8F2-25B8-40E4-88CD-81A4B77283A1}" emma:medium="tactile" emma:mode="ink">
                <msink:context xmlns:msink="http://schemas.microsoft.com/ink/2010/main" type="inkWord" rotatedBoundingBox="2204,8228 4652,8094 4737,9640 2289,977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1884.7404">1258 8088 1105 0,'-22'10'48'0,"10"-5"12"0,1 5-48 0,-6 0-12 0,0 0 0 0,0 0 0 16,11 0 114-16,-5 0 21 0,0 0 4 0,11-10 1 16,0 0-36-16,6 10-6 0,-6-10-2 0,11 10 0 15,6 0-41-15,5-5-9 0,1 0-2 0,0-5 0 16,-1 5-3-16,12-5-1 0,-6-5 0 0,6 5 0 0,-5-10-32 0,5 5-8 16,-6-5 0-16,6-5 0 15,0 5 0-15,-6-5 0 0,0-5 0 0,1 5 0 16,-1-5 8-16,0-6 0 0,0 1 0 0,-5 0 0 15,5 0-8-15,-5-5 8 0,0 0-8 0,-1 0 8 0,6-6-8 0,-16 1 0 16,-1-5 0-16,-5 5 0 0,-1 0 8 0,1 4 0 16,-12-4 0-16,1 10 0 0,-1 0-8 15,-11 5 0-15,-5 5 0 0,-1 0 0 0,0 15 0 0,-5 0 0 16,-6 0 0-16,0 15 0 0,-5 0 0 0,-1 10-11 16,0 5 11-16,1 5-8 0,-1 11 8 0,1-6 8 0,-1 5-8 0,6 5 11 15,-6 6 3-15,12-6 1 16,6 5 0-16,-1 0 0 0,0 1 17 0,12-6 3 0,0 5 1 0,5-4 0 15,6-6-28-15,0 0-8 16,6 0 0-16,11 1 0 0,0-1 9 0,5-5-9 0,7-5 0 0,4 0 9 16,1-9-17-16,6-1-4 15,5 0-1-15,6-10 0 16,6-5-136-16,5-5-27 0,0-5-6 0,0 0-1 0</inkml:trace>
          <inkml:trace contextRef="#ctx0" brushRef="#br0" timeOffset="51428.5776">467 8218 1843 0,'0'0'164'0,"0"0"-132"15,0 0-32-15,0 0 0 0,16 5 100 0,-16-5 12 16,0 0 4-16,0 0 0 0,0 0-38 0,0 0-7 16,0 0-2-16,-16 10 0 0,-1-5-54 0,11 0-15 0,6-5 0 0,0 0 0 31,-11 15-130-31,11-4-31 0</inkml:trace>
          <inkml:trace contextRef="#ctx0" brushRef="#br0" timeOffset="51086.3463">-201 8118 806 0,'0'0'72'0,"6"-10"-58"0,-12 0-14 0,6 0 0 0,11 0 116 0,-11 4 21 0,-11-4 4 0,0 5 1 15,-6 0-29-15,6 0-5 16,-1 0-2-16,-5 5 0 0,0 5-46 0,0 0-10 16,0-5-2-16,-5 10 0 0,5 0-4 0,-6 6 0 15,1-1-1-15,5 5 0 0,0 5-19 0,0 0-4 16,-6 5-1-16,12 5 0 0,-1 1 21 0,1 4 4 16,-6 0 0-16,11 5 1 0,1-5-45 0,5 11 0 15,0-6 0-15,11 5-10 0,6-10 10 0,0 6 0 16,0-11 10-16,-11 0-10 0,-1-5 8 0,7 0-8 15,10-4 0-15,-10-1 0 0,-7-10 0 0,7 0 0 16,5-5 0-16,-6-5-1001 0</inkml:trace>
          <inkml:trace contextRef="#ctx0" brushRef="#br0" timeOffset="51248.1675">-54 7449 403 0,'6'-15'36'0,"-12"0"-36"0,-11-5 0 0,6 10 0 16,5-5 371-16,1 5 67 0,-12-5 14 0,0 5 2 16,0 5-315-16,0 5-63 0,17 0-13 0,-12 10-3 15,-5 0-128-15,6 5-25 0,11 5-6 0</inkml:trace>
        </inkml:traceGroup>
        <inkml:traceGroup>
          <inkml:annotationXML>
            <emma:emma xmlns:emma="http://www.w3.org/2003/04/emma" version="1.0">
              <emma:interpretation id="{CCE3AE23-C2A5-41AA-9EB4-0AC78C94BF51}" emma:medium="tactile" emma:mode="ink">
                <msink:context xmlns:msink="http://schemas.microsoft.com/ink/2010/main" type="inkWord" rotatedBoundingBox="8096,8238 12397,8002 12460,9166 8160,940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3496.636">5364 7937 864 0,'0'0'76'0,"0"0"-60"0,-6-10-16 0,1 0 0 15,-6 0 98-15,5 0 17 0,6 5 3 0,-6-6 1 16,-5-4-6-16,11 0-1 0,-6 0 0 0,12-5 0 16,-6 5-16-16,11 0-3 0,1-5-1 0,4 0 0 15,1 0-45-15,0-6-10 0,0 1-1 0,6 0-1 0,0 5-10 0,5-5-1 16,0 0-1-16,-5 5 0 16,11 0-12-16,-12 5-3 0,12-6 0 0,-11 1 0 15,5 5-8-15,0 0 8 0,-5-5-8 0,11 5 8 16,-6 0-8-16,6 0 0 0,6 0 0 0,-6 5 0 15,5 0 0-15,1 5 0 0,0 10 0 0,-1 0 0 16,1 0 0-16,-1 10 0 0,1 5 0 0,-1 10 0 16,7 10 0-16,-12 0 0 0,0 1 0 0,-12 14 0 15,1 5 0-15,-6 1 0 0,-6-1 0 0,-11 0 0 0,-6 1 11 0,-5-1-3 16,-6 0-8-16,-5 1 12 0,-7-6-4 0,1 0-8 16,0-5 11-16,-6-4-11 0,0-6 9 0,6-5-9 15,-6-5 0-15,11 0 9 0,0-9-9 0,6-1 10 16,-5-5-10-16,10-10 10 0,1 0-10 0,11-5 0 15,0 0 9-15,-11-15-9 0,5 0 17 0,6-6-1 16,6-4 0-16,0-5 0 0,5-5 1 0,6-5 0 16,5-5 0-16,1-1 0 0,11-9-17 0,-6 0 0 15,12-6 0-15,11-9 0 0,0-5 0 0,0-1-16 16,5 1 4-16,1-1 0 0,-1 1 12 0,1 10 0 16,-1-1 0-16,7 11-9 0,-7 5 9 0,-5 9 0 15,0 11 0-15,0 15 0 0,-12 10 0 0,-10 10 14 16,-1 5-2-16,-5 10 0 0,-6 16-12 0,-1 9 0 0,-10 5 0 15,0 0 0-15,-1 11 12 0,1-6-4 0,-12 10-8 0,6 1 12 16,-5-1-12-16,5-5 8 0,-6 1-8 0,0-6 0 16,6 5 0-16,0-9 0 0,-5-6-11 0,10 5 11 31,-5-10-150-31,6 1-22 0</inkml:trace>
          <inkml:trace contextRef="#ctx0" brushRef="#br0" timeOffset="53871.3488">7892 7499 979 0,'0'0'87'0,"11"-15"-70"0,-5 5-17 0,0 0 0 0,-6 10 184 0,0 0 34 16,0 0 6-16,0 0 2 0,0 0-97 0,-6 0-19 16,-11 10-4-16,0 10-1 0,0 6-53 0,-5-1-12 15,-7 10-1-15,1 0-1 0,0 15-26 0,5-4-12 16,-5 4 10-16,5-5-10 0,6 5 0 0,6-4 0 15,-6-1 0-15,11 0 0 0,1-10 0 0,-1 0 0 16,12-4 0-16,-1-1 0 0,7-5 0 0,-1-5 0 16,0-5 0-16,6 5 0 0,0-10 0 0,6-5 8 15,-1-5-8-15,7 0 0 0,-7-10 9 0,12 0-1 16,-5-5 0-16,4-5 0 0,1-5-8 0,0 0 0 16,-5 0 9-16,-1-6-9 0,0-4 11 0,6-5-3 0,-17 0 0 0,6-5 0 0,-1-1 14 0,-5-9 2 31,0 0 1-31,0-6 0 0,-5 6-10 0,-1 5-3 15,-5 0 0-15,-1 9 0 0,-5 11-12 0,0 5 9 0,-11 0-9 16,0 15 8-16,-12 5-8 0,-11 10 10 0,-6 5-10 0,-5 5 10 16,-11 15-25-16,-1 5-5 0,-5 11 0 0,-6 4-1 31,6 0-139-31,0 5-27 0,5-4-5 0</inkml:trace>
          <inkml:trace contextRef="#ctx0" brushRef="#br0" timeOffset="54316.0803">8673 7459 1609 0,'0'0'71'0,"11"-15"15"0,6 5-69 0,0-5-17 31,0 5 0-31,0 5 0 0,0-5 116 0,-6 10 19 16,0-5 4-16,6 15 1 0,6 5-65 0,-6 5-13 15,-6 15-2-15,1 0-1 0,-1 1-14 0,-11 4-2 16,0 5-1-16,-6 0 0 0,-5 11-15 0,5-6-3 16,-5 0-1-16,5 0 0 0,1-9-10 0,-7-1-1 15,1 0-1-15,5-5 0 0,6-5 15 0,0 1 3 16,-11-11 1-16,0 0 0 0,5-5-22 0,0 0-8 16,1-5 0-16,5-10 0 0,-12 5 12 0,12-5-4 15,0 0-8-15,0 0 12 0,-5-15 0 0,5-5-1 16,5-5 0-16,1-5 0 0,0-6-11 0,5-4 0 0,6-10 0 15,11-5 0-15,6-6 0 0,11-4 0 0,1 5 0 0,10-6 0 16,-5-4 0-16,6 5 0 0,-1 9 0 0,-5 6 0 16,6 0 0-16,-6 14 0 0,0 11 0 0,-12 5 0 15,6 15 0-15,-11 0 0 0,-5 15 0 0,-1 10 0 16,-11 5 0-16,0 11 0 0,-6 9 0 0,-5 5 0 16,-12 0 0-16,0 1 0 0,1 4 0 0,-1 10 0 0,0-4 0 0,6 4 0 15,0-5-12-15,6-4 12 16,5-1-148-16,1-10-21 0,-1 0-5 0,12-4-1 15</inkml:trace>
        </inkml:traceGroup>
        <inkml:traceGroup>
          <inkml:annotationXML>
            <emma:emma xmlns:emma="http://www.w3.org/2003/04/emma" version="1.0">
              <emma:interpretation id="{1D8E4CC0-9C77-470D-B0E2-DD6360CA59EB}" emma:medium="tactile" emma:mode="ink">
                <msink:context xmlns:msink="http://schemas.microsoft.com/ink/2010/main" type="inkWord" rotatedBoundingBox="13122,7518 19421,7173 19512,8826 13212,917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5217.6385">12190 6655 1666 0,'0'0'74'0,"0"0"15"0,-11 5-71 0,5 0-18 0,-5 10 0 0,5 5 0 16,-5 5 106-16,0 5 18 0,-6 16 3 0,0 4 1 16,6 10-24-16,-6 1-5 0,-12 9-1 0,7 0 0 15,-7 1-20-15,1 4-4 0,-6 1-1 0,6-1 0 0,-6 0-45 16,11-4-8-16,-11-6-3 0,12 5 0 0,5-4-17 0,-6-11 0 15,6-5 0-15,6 1 0 16,0-6-119-16,-6-5-27 0,11-10-6 0,-5 5-941 16</inkml:trace>
          <inkml:trace contextRef="#ctx0" brushRef="#br0" timeOffset="55415.1327">11721 7344 1850 0,'0'0'82'0,"0"0"17"0,0 0-79 0,0 0-20 16,6-10 0-16,5 4 0 0,6 1 92 0,0 5 14 16,5 0 3-16,7 0 1 0,-1 0-43 0,12 0-9 15,5-5-2-15,6 5 0 0,11-5-31 0,6 0-6 16,-6-5-2-16,12 0 0 0,-1 5-17 0,-5 0 0 0,0 0 8 0,0-5-8 16,-6 5-150-16,-6 0-34 15,-5 0-6-15,0 0-736 0</inkml:trace>
          <inkml:trace contextRef="#ctx0" brushRef="#br0" timeOffset="55647.8188">13135 6584 403 0,'0'0'17'0,"-6"-10"5"16,0 0-22-16,1 0 0 0,5 10 0 0,-12-15 0 0,1 10 313 0,11 5 59 15,0 0 11-15,-11 0 2 0,0 5-224 0,-6 10-45 0,0 10-8 0,0 6-3 16,-6 4-36-16,0 10-7 15,-5 10-2-15,0 6 0 0,0-6-4 0,-1 10-2 16,-5-4 0-16,0-1 0 0,6-5-13 0,6 6-2 16,-7-1-1-16,7 0 0 0,-1 6-21 0,0-1-4 15,6-5-1-15,0 6 0 16,-5-1-81-16,11-5-17 0,-6-4-3 0,0-1-675 16,5-5-136-16</inkml:trace>
          <inkml:trace contextRef="#ctx0" brushRef="#br0" timeOffset="56100.033">13887 7369 1497 0,'6'-15'133'0,"5"0"-106"15,0-1-27-15,1 1 0 0,4-5 88 0,-4 0 13 16,-1 0 3-16,6 5 0 15,0-10-14-15,-6 5-2 0,-5 0-1 0,5 0 0 16,1-6-46-16,-12 6-9 0,0 5-1 0,-6 0-1 16,0 5-15-16,-5 0-3 0,-6 0-1 0,0 5 0 15,-11 5 8-15,-6 0 1 0,0 10 1 0,-11 5 0 16,-6 10 0-16,0-5 0 0,0 10 0 0,0 1 0 16,-5 4-21-16,-1 10-12 0,0 0 2 0,1 11 0 0,5-1 10 0,0 5 11 15,11 6-3-15,1-6 0 16,11 0-8-16,5-4-11 0,0-6 3 0,6-5 0 0,12-5 8 0,-1-5 11 15,12-9-3-15,11-6 0 0,0-5-8 16,11-10 0-16,12-5 9 0,5-10-9 0,11-5 0 0,1-10 0 16,-1-1 0-16,1-9 0 0,0-5 0 0,5-5 0 15,0-1 0-15,0-4 0 0,0-10 17 0,-11 5-1 16,-11-6 0-16,5-4 0 0,-5 10-8 0,-1-1-8 16,-5 6 12-16,-5 10-12 0,-7 10 8 0,-5 5-8 15,-6 9 0-15,1 11 0 0,-12 5 0 0,0 0 0 16,0 21 0-16,-12 9 0 0,-5 5 0 0,1 5 0 15,-7 0 0-15,0 11 0 0,6 4 0 0,0 0 0 16,-5-5-15-16,-1 11 5 16,6-1-179-16,-6-5-36 0</inkml:trace>
          <inkml:trace contextRef="#ctx0" brushRef="#br0" timeOffset="56668.4153">14509 7102 1810 0,'34'-15'80'0,"-23"10"17"0,1 0-77 0,-1 10-20 0,6 0 0 0,5 5 0 15,-5 5 116-15,0 5 20 0,0 6 4 0,0 4 1 0,0 10-53 0,-5 5-10 16,-1-5-2-16,-5 6-1 0,-1-6-23 0,1 5-5 0,0 0-1 0,-6 1 0 31,-6-1-26-31,6-5-4 0,-6-10-2 0,6 0 0 16,-11 1-14-16,5-6 0 0,1-10 0 0,5 0 0 15,0-5 10-15,0-10-1 0,0 0 0 0,0 0 0 0,0 0-1 0,0 0-8 16,-6-15 12-16,0 0-4 0,6 0-8 0,6-10 0 16,-6-1 0-16,6-9 8 0,5-5-16 0,0 0-4 15,12-11-1-15,5 6 0 0,-5 0 13 0,11 0 0 0,0 0 0 0,11 4 0 16,-6 6 0-16,7 0 0 16,-7 0 0-16,12 10 0 0,-11-1 0 0,-1 11 0 15,-5 5 0-15,-5 10 0 0,-1 0 0 0,-6 10 0 16,1 10 0-16,-12 6 0 0,1 4 0 0,-1 5 0 15,-5 5 0-15,-1 5 0 0,-5 1 0 0,6-1 0 0,-12 5 0 0,6-5 0 16,0-4 0-16,-5-1 0 16,5-5 0-16,0 0 0 0,-6-10 0 0,0-5 0 0,1 1 0 0,5-11 0 15,0-10 32-15,0 0 0 0,0 0 0 0,0 0 0 16,0 0-32-16,-6-10 0 0,6-11 0 0,-6 1 0 16,6-5 0-16,0-5 0 0,6-5 0 0,0-5 0 15,-1-1 0-15,7-4 0 0,5-5 0 0,0 5 0 0,5-6 0 0,1 6 0 0,11-5 0 16,0 10 0-1,5 5-11-15,-5 9-9 0,0 1-1 0,0 15-1 0,-6 0 33 0,-11 10 6 16,-5 10 2-16,-1 0 0 16,0 15-19-16,1 1 0 0,-7 4 0 0,-5 10 0 15,0 0 0-15,0 5 8 0,-5 1-8 0,-7-1 0 16,-5 0 0-16,12 5 0 0,5-4 0 0,0 9 0 16,0-5-108-16,5-5-28 0,7 1-5 0</inkml:trace>
          <inkml:trace contextRef="#ctx0" brushRef="#br0" timeOffset="56837.943">16319 7228 2001 0,'0'0'88'0,"-12"10"20"0,7 10-87 0,-6 5-21 0,-1 5 0 0,7 11 0 15,-12-1 105-15,5 10 17 0,1 10 3 0,-6-4 1 16,6-6-44-16,-1 0-9 15,1 1-1-15,5 4-1 0,-5-10-46 0,5 0-9 16,6 1-1-16,0-6-827 0,-5 5-164 0</inkml:trace>
          <inkml:trace contextRef="#ctx0" brushRef="#br0" timeOffset="56965.7242">16613 6303 1954 0,'0'0'87'0,"0"0"17"0,0 0-83 0,-11 20-21 0,-1 0 0 0,1 5-864 16</inkml:trace>
          <inkml:trace contextRef="#ctx0" brushRef="#br0" timeOffset="54972.1364">10578 7650 921 0,'-33'-5'82'0,"16"5"-66"0,-6 0-16 0,0 0 0 15,1 5 123-15,-1 0 21 16,0 0 4-16,7 0 0 0,-1 0-31 0,5-5-6 16,12 0-2-16,0 0 0 0,0 0-31 0,0 0-6 15,0 0-2-15,0 0 0 0,0 0-18 0,17-5-3 16,6-5-1-16,5 0 0 0,12-5-18 0,-1 10-4 15,1 0-1-15,5 5 0 0,12-10-25 0,-1 5 0 16,1-5 0-16,-1 5 0 16,-5 0-147-16,6 0-34 0,-6-5-7 0</inkml:trace>
        </inkml:traceGroup>
        <inkml:traceGroup>
          <inkml:annotationXML>
            <emma:emma xmlns:emma="http://www.w3.org/2003/04/emma" version="1.0">
              <emma:interpretation id="{2E406E71-1243-4710-82BC-E75115FF056F}" emma:medium="tactile" emma:mode="ink">
                <msink:context xmlns:msink="http://schemas.microsoft.com/ink/2010/main" type="inkWord" rotatedBoundingBox="19793,6900 23807,6680 23909,8552 19896,877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8505.7757">19899 6856 172 0,'56'-30'16'0,"-33"20"-16"0,11-10 0 0,0 10 0 0,5 0 333 0,-5-1 64 16,-5 6 13-16,-1 0 2 0,0 15-189 0,-5 1-39 16,-1 4-7-16,1 10-1 15,-6 5-66-15,0 10-13 0,-6 5-2 0,1 1-1 0,-1-1-27 0,-6 0-6 16,1 5-1-16,0-4 0 0,-6-6-40 0,0 0-8 16,0-5-1-16,0 5-1 0,0-4-10 0,0-6 0 15,0-10 0-15,-6 0 0 0,6-10 23 0,0-10 2 16,0 10 1-16,0-10 0 0,0 0-14 0,0 0-2 0,0 0-1 0,0-10 0 15,6-15-9-15,-1 5 10 16,12-5-10-16,-5-5 10 0,5-6 11 0,5-4 3 16,1-10 0-16,11 5 0 0,-6-6-39 0,0 1-7 15,6 0-2-15,6 5 0 0,0 4 16 0,-1 1 8 16,-5 15-10-16,0 5 10 0,-6 5 0 0,1 5 0 16,-12 5 0-16,5 5 0 0,-11 5 0 0,1 10 0 15,5 5 0-15,-12 5 0 0,1 5 0 0,0 0 0 16,5 6 0-16,-5-6 0 0,-6 5 8 0,5 0-8 0,7-10 0 15,-1 10 0-15,6-4 0 0,-6-1-19 0,6 0 4 16,-6 0 1 0,6-5-165-16,6-5-33 0,0 0-6 0</inkml:trace>
          <inkml:trace contextRef="#ctx0" brushRef="#br0" timeOffset="57361.9938">17060 7394 2070 0,'0'15'45'0,"5"-5"10"0,1 5 1 0,5 0 3 0,-11 0-47 0,17-10-12 0,-5 5 0 0,5-5 0 16,-6-5 79-16,6-10 13 15,5-5 4-15,7-5 0 0,5-5-29 0,0 0-6 16,-1-5-1-16,7-1 0 0,5 6-28 0,-11-5-7 16,-17-10-1-16,6-5 0 0,-1-6-24 0,1 1-16 15,-17-10 3-15,5-11 0 0,0 1 21 0,1-10 4 16,-1 4 0-16,-11-4 1 0,-11 9-1 0,16 1 0 15,12 0 0-15,-5 4 0 0,-7 1 0 0,7 5 0 16,-1 4 0-16,0 11 0 0,1 10-12 0,-7 5 0 16,-5 10 0-16,0 5 0 0,6 10 0 0,-6 5 0 15,-11 5 0-15,-1 5 0 0,-5 10 0 0,6 5 0 16,5 5-10-16,-16 5 10 0,-7 5 0 0,12 11 0 16,6-6 0-16,0 15 11 0,-12-4-11 0,12 9 10 0,11 0-10 0,0 11 10 15,-6-6 22-15,-5 5 4 0,5 1 0 16,1 4 1-16,-1-4-5 0,-5-6 0 0,-6 0-1 0,0 6 0 15,5-1-20-15,1-9-11 0,0-1 12 0,-6 5-12 16,0-9-10-16,5 4-9 0,1-5-1 0,0 1-1 31,0-1-182-31,5-10-36 0,12-9-7 0</inkml:trace>
          <inkml:trace contextRef="#ctx0" brushRef="#br0" timeOffset="57559.179">17925 6811 2257 0,'-11'-15'100'0,"11"15"20"15,11-5-96-15,6 5-24 0,-6-5 0 0,18 0 0 0,4-6 72 0,7 1 10 16,11 0 2-16,0 0 0 0,0-5-32 0,11 5-7 16,17 0-1-16,0-5 0 0,-5 5-44 0,-1 0-21 0,1 0 1 0,11 0 1 15,-17 5 5-15,5 0 1 16,-5 0 0-16,5 0 0 15,-5-5-169-15,0 5-34 0,-17-5-6 0</inkml:trace>
          <inkml:trace contextRef="#ctx0" brushRef="#br0" timeOffset="57788.8624">19067 5916 1785 0,'-5'10'159'0,"-12"0"-127"0,5 10-32 0,1 15 0 15,-12 5 84-15,1 11 10 0,11 4 2 0,-12 5 1 16,-5 6 27-16,5-1 4 0,-11 11 2 0,6-1 0 0,0-5-53 0,-6 6-10 16,-12-1-3-16,7 11 0 15,11-11-20-15,-6 0-5 0,-12 1-1 0,12-1 0 16,17 6-38-16,-5-6 0 0,5 0-14 0,-6-4 4 16,6-6-139-16,17 1-28 0,12-6-6 0,5-10-938 15</inkml:trace>
          <inkml:trace contextRef="#ctx0" brushRef="#br0" timeOffset="58074.0044">19367 7027 1792 0,'0'0'80'0,"0"0"16"0,0 0-77 0,-11 15-19 16,-1 5 0-16,1 5 0 0,6 5 37 0,-12 11 4 15,-12-1 1-15,7 10 0 0,16 5 14 0,0-9 2 16,-11-1 1-16,6 0 0 0,11-5-24 0,0-5-5 15,11-4-1-15,1-6 0 0,-12 0-8 0,5-10-1 16,24-5-1-16,-7-5 0 0,1 0 25 0,-1-10 6 16,7 0 1-16,5-10 0 0,-6 0-21 0,6-5-4 15,-11-10-1-15,10-1 0 0,-4-9 15 0,-7 5 4 16,1-5 0-16,0 5 0 0,-6-1-20 0,0-4-3 16,-6 5-1-16,0 0 0 0,-5 5 16 0,-6 5 4 0,0-1 0 0,-6 6 0 15,-11-5-29-15,0 10-11 0,-17 5 8 16,0 5-8-16,-17 5 0 0,-5 5-14 15,-12 0 2-15,0 10 0 16,17 5-167-16,0 0-33 0,-11 11-6 0</inkml:trace>
        </inkml:traceGroup>
        <inkml:traceGroup>
          <inkml:annotationXML>
            <emma:emma xmlns:emma="http://www.w3.org/2003/04/emma" version="1.0">
              <emma:interpretation id="{3D54891A-86A9-4206-8039-867112FB860B}" emma:medium="tactile" emma:mode="ink">
                <msink:context xmlns:msink="http://schemas.microsoft.com/ink/2010/main" type="inkWord" rotatedBoundingBox="24481,7094 29448,6822 29547,8638 24580,8910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9254.7387">23015 6781 1375 0,'51'0'60'0,"-51"0"14"0,0 0-59 0,0 0-15 16,5-11 0-16,1 1 0 0,-6 10 144 0,6-10 25 16,-6 0 6-16,-6-5 1 15,6 5-58-15,0-5-11 0,-6 5-3 0,1-5 0 0,-7 5-45 16,7 0-10-16,-7 0-1 0,7 0-1 0,-6 5-16 0,-1-5-3 16,1 10-1-16,-6 0 0 0,6-5-27 0,-12 0 0 15,-5 10 0-15,5 5 0 0,6 0 0 0,-11 10 0 16,-6 0 0-16,0 5 0 0,11 5 0 0,-5 5 0 15,-11 1 0-15,5 9 0 0,5-5 0 0,-5 5-12 16,12-4 0-16,-1-6 1 0,6 0 11 0,0-5 0 16,6-5 0-16,0-5 0 0,5 0 0 0,0-9 16 15,6 4-4-15,0-15-1 0,0 0-23 0,12 5-4 16,5 0 0-16,11-5-1 0,6-5 17 0,0 0 0 16,-12-5-8-16,18-6 8 0,-1-4 0 0,12-5 0 15,-11 0 0-15,5-5 0 0,0 0 0 0,-5-5 0 0,5-6 0 0,-5 6 0 16,-6 0 11-16,-6 0-11 0,0 10 12 0,1 0-12 15,-12 9 20-15,0 6-4 0,-12 0 0 0,-5 10 0 16,0 0-6-16,6 15-2 0,-12 6 0 0,1 4 0 16,-1 5-17-16,-11 5-4 0,0 0-1 0,6 0 0 31,-1 1-58-31,-5 4-12 0,6-5-3 0,0 5-1004 0</inkml:trace>
          <inkml:trace contextRef="#ctx0" brushRef="#br0" timeOffset="59609.5094">23722 6519 1555 0,'5'-10'138'0,"7"5"-110"0,-7 0-28 0,7 10 0 15,-1 0 146-15,6 10 24 16,-11 0 5-16,5 5 1 16,-5 11-90-16,-6 4-18 0,0 5-3 0,5 15-1 0,1 1-8 0,-6-1-3 15,-6 0 0-15,1-5 0 0,-1 1-15 0,6-6-3 16,0-5-1-16,0 0 0 0,0-4-11 0,0-11-3 15,0 0 0-15,6-10 0 0,-6-15 3 0,0 10 0 16,11 0 0-16,-5-10 0 0,11 0-23 0,-6-5 0 16,11 0 0-16,1-10 0 0,5-5 29 0,1-10 8 0,5-1 2 0,11-4 0 15,0-10-27-15,6 0-12 0,11-6 10 0,0 6-10 0,-5 0 0 0,0 5 0 32,10 0 0-32,7 4 0 0,5 1 0 0,-5 0 0 15,-7 10 0-15,-4 5 0 0,-18 10 10 0,-5 5-10 16,-12 15 10-16,0 5-10 0,-5 0 9 0,-6 10-9 0,-12 0 8 15,12 5-8-15,-5 11 0 0,-1-1 0 0,0 5 0 0,1 10 0 32,-1-4-81-32,6 4-9 0,-6-5-2 0,6 10 0 15,-11-9-148-15,11-6-29 0</inkml:trace>
          <inkml:trace contextRef="#ctx0" brushRef="#br0" timeOffset="58670.9648">21759 6745 2368 0,'0'-5'52'0,"0"5"12"0,0 0 1 0,0 0 1 0,0 0-53 15,-5 20-13-15,-1 6 0 0,0 4 0 16,6 0 65-16,0 5 11 0,0 5 1 0,6 1 1 0,0 4-62 0,-1-5-16 16,-5 0 0-16,-5 0 0 0,-1-4 0 0,0-1-18 15,6 0 4-15,-5-5-763 16,-1 0-153-16</inkml:trace>
          <inkml:trace contextRef="#ctx0" brushRef="#br0" timeOffset="58828.3075">22150 6233 2016 0,'-23'-15'89'0,"17"9"19"0,-5 1-87 0,0 0-21 0,-6 5 0 0,0 10 0 16,0 6-99-16,0 4-24 0</inkml:trace>
          <inkml:trace contextRef="#ctx0" brushRef="#br0" timeOffset="61236.5712">26685 7148 518 0,'0'0'23'0,"0"0"5"0,0 0-28 0,0 0 0 0,0 0 0 0,0 0 0 16,0 0 145-16,0 0 24 0,6-16 5 0,0 1 1 16,-1 0-63-16,-5 15-13 0,0 0-3 0,0 0 0 15,0 0-24-15,0 0-6 0,0 0-1 0,0 0 0 16,0 0-1-16,-5 20 0 0,-12 0 0 0,0 21 0 15,-12-1 0-15,-5 10 0 0,-5 0 0 0,-6 6 0 0,-6-1-4 0,-6 0-2 16,1 1 0-16,-7-1 0 16,7 0-58-16,-1-4-14 0,-5-1-2 0,0 0-1033 15</inkml:trace>
        </inkml:traceGroup>
      </inkml:traceGroup>
      <inkml:traceGroup>
        <inkml:annotationXML>
          <emma:emma xmlns:emma="http://www.w3.org/2003/04/emma" version="1.0">
            <emma:interpretation id="{2B54FB94-D77B-4770-807E-F78DF6AC08A4}" emma:medium="tactile" emma:mode="ink">
              <msink:context xmlns:msink="http://schemas.microsoft.com/ink/2010/main" type="line" rotatedBoundingBox="2129,10028 29217,8613 29369,11526 2281,12940"/>
            </emma:interpretation>
          </emma:emma>
        </inkml:annotationXML>
        <inkml:traceGroup>
          <inkml:annotationXML>
            <emma:emma xmlns:emma="http://www.w3.org/2003/04/emma" version="1.0">
              <emma:interpretation id="{2E5E4A20-4F01-47F9-8305-459CE9BA610D}" emma:medium="tactile" emma:mode="ink">
                <msink:context xmlns:msink="http://schemas.microsoft.com/ink/2010/main" type="inkWord" rotatedBoundingBox="2129,10028 6269,9812 6421,12724 2281,12940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63002.1207">1733 10973 921 0,'-11'0'82'0,"-6"0"-66"0,6 0-16 0,-6 0 0 16,5 5 150-16,-4-5 26 0,-1 5 6 0,0-5 1 16,5 5-66-16,-5 0-13 0,0 5-2 0,6 0-1 15,-6 5-34-15,6 6-7 0,-6-1-2 0,5 10 0 0,-5 0-30 0,1 5-7 16,4 10-1-16,1-4 0 0,0-1-5 0,5 5-2 0,-5-5 0 0,5-5 0 31,6 1 0-31,0-1 0 0,0-5 0 0,6 0 0 16,-1-5-13-16,7 0 8 0,-1-9-8 0,0-1 0 0,6 0 8 0,0-10-8 15,6 0 0-15,-6-10 0 0,5-5 8 0,1-5-8 16,0-6 0-16,-1 1 9 0,7-10 3 0,-1 0 1 16,0-5 0-16,0 0 0 0,-5-11 8 0,0 1 2 15,-1 0 0-15,-5-10 0 0,0-6-11 0,-11 6-1 16,5 0-1-16,-11-1 0 0,0-4-1 0,-6 10 0 15,-5 0 0-15,0 9 0 0,0 6 3 0,-6 10 1 16,-6 5 0-16,0 5 0 0,-5 10-2 0,5 5-1 16,-5 5 0-16,0 5 0 0,-6 10-22 0,6 10-4 15,-1 0 0-15,1 11-1 16,-6 9-135-16,12 0-28 0,-1 5-4 0</inkml:trace>
          <inkml:trace contextRef="#ctx0" brushRef="#br0" timeOffset="63437.381">2378 10682 288 0,'0'0'25'0,"0"0"-25"0,0 0 0 0,0 0 0 16,0 0 330-16,0 0 61 0,-6 15 12 0,1 5 2 15,-7 5-233-15,7 15-48 0,-1 0-8 0,0 6-3 16,6 9-62-16,-5 0-13 0,-1 0-2 0,1 1-1 0,-1-6-25 15,6-10-10-15,0 0 8 0,0-4-8 0,6-6 0 0,-6-10 0 16,5 0 0-16,1-5 0 0,-6-15 0 0,17 0 0 16,0 0 0-16,-6-5 0 0,6-5 0 0,0-10 0 15,6 0 0-15,5-10 0 0,-5-6 0 0,5 1 12 16,0-10-4-16,0 10 0 0,1-10 5 0,-1 4 1 16,0 1 0-16,0 5 0 0,1 0 14 0,-7 15 4 15,-5 0 0-15,0 9 0 0,-5 11-11 0,5 11-1 0,-12 9-1 0,7 5 0 0,-12 5-10 16,11 5-1-16,-6 0-8 0,7 11 12 15,-7-1-12-15,7 0 8 0,-1-5-8 0,0-5 0 0,1-9 0 0,-1-1 8 16,0-10-8-16,6 0 0 16,-17-15 11-16,29 0-1 15,-7 0 0-15,6-10 0 0,-5-10 26 0,5 0 4 0,1-5 2 0,5-11 0 16,-6 1-10-16,0-10-3 16,0-5 0-16,1 4 0 0,-7-4-18 0,1 5-11 0,5-5 12 15,-5 4-12-15,-1 1 0 0,7-5 0 0,-1 5-10 0,6-1 10 31,-6 6-124-31,12 0-18 0,-12 10-3 0</inkml:trace>
          <inkml:trace contextRef="#ctx0" brushRef="#br0" timeOffset="62621.9416">-308 11054 921 0,'-12'20'40'0,"7"-15"10"0,5-5-40 0,0 0-10 16,0 0 0-16,0 0 0 0,0 0 104 0,0 0 20 15,17-5 3-15,0-5 1 0,0 0-13 0,5-16-3 16,12 1 0-16,6-10 0 0,5-5-29 0,0 0-7 16,-5-6 0-16,-1-4-1 0,1-5-36 0,0 0-7 15,11-6-2-15,-6-4 0 0,-11 5-14 0,5-11-4 0,12 6 0 0,-6-1 0 16,-11 6-4-16,0-5 0 15,-5-1-8-15,5 1 12 0,-6 10-12 0,-11-6 0 16,-6 1 0-16,0 5 0 0,1-5 0 0,-7 4 0 16,-10-4 0-16,-1 5 0 0,6-1 14 0,0 1-3 15,0 5-1-15,-11-6 0 0,-6 11-2 0,11 0 0 0,0 5 0 0,-5 5 0 16,-11 9-8-16,10 1 0 0,7 5 0 0,-1 10 8 16,-11 0-8-16,0 10 10 0,-6 0-10 0,6 5 10 15,6 10-10-15,-12 5 0 0,-5 5 9 0,0 1-9 16,11 4 0-16,0 5 0 0,-17 0 0 15,6 15 8-15,5-4-8 0,0 9 0 0,7 5 0 0,-7 6 0 16,-11 4 0-16,11 5 0 0,18 1 0 0,-12 19 0 16,-6 6 0-16,0 9 0 0,18 11 10 0,-6 0-10 15,-12 9 20-15,6-4-3 0,-6 5 0 0,1 10 0 16,-1-6 7-16,-5-9 0 0,0-5 1 0,-1-6 0 16,1-4-13-16,0-16-4 0,5-4 0 0,0-1 0 15,1-19 6-15,-1-11 1 0,1-10 0 0,-1-4 0 16,6-11-15-16,0-10 0 0,0-5 8 0,6-10-8 0,-1-10 14 0,1 0 0 15,0-15 0-15,5-5 0 16,6-10-5-16,0-6-1 0,0-9 0 0,11-5 0 0,6-10-8 0,0-6 0 16,17-9 0-16,12-1 0 0,-1-4 0 0,6 0 0 15,11-6 0-15,-6 6 0 0,1-1 0 0,0 11 15 16,5 15-4-16,-6 14-1 0,-16 11-10 0,0 15-17 16,10 10 4-16,-4 10 1 0,-12 10 12 0,-6 20 0 15,-5 1 0-15,-1 14 0 0,-5 0 0 0,-6 10-9 16,-16-4 9-16,5-1 0 0,5-5 0 0,-5-4 0 15,-11-1 0-15,5-5 0 0,6-10 9 0,0 0-9 0,6-10 12 16,-6 1-12-16,0-11 10 0,11 0-10 16,12-10 8-16,5 0-8 0,1 0-9 0,5-5-7 15,11-5-2-15,11-5 0 16,7-6-162-16,-1 1-32 0,0 0-6 0</inkml:trace>
        </inkml:traceGroup>
        <inkml:traceGroup>
          <inkml:annotationXML>
            <emma:emma xmlns:emma="http://www.w3.org/2003/04/emma" version="1.0">
              <emma:interpretation id="{B326AF35-CA89-40D6-82D9-5FE92922AA40}" emma:medium="tactile" emma:mode="ink">
                <msink:context xmlns:msink="http://schemas.microsoft.com/ink/2010/main" type="inkWord" rotatedBoundingBox="8296,10972 11962,10781 12035,12178 8369,12370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4382.7448">7445 10883 172 0,'23'-10'16'0,"-23"10"-16"0,11-5 0 0,6-6 0 16,-17 11 267-16,6-5 50 15,0-5 11-15,-6 10 1 0,0-15-138 0,-6 5-28 16,-5 5-6-16,-1-5-1 0,-5 5-55 0,6 0-11 16,-17 5-2-16,-1-5-1 0,-4 5-45 0,-1 5-9 0,-6-5-1 15,0 10-1-15,-5-5 4 0,6 5 1 0,-1 5 0 0,0 5 0 16,-5 6-20-16,0 4-4 0,0 5-1 0,-1 5 0 0,7 5-11 0,-1 6 0 15,1-1 0-15,5-5 0 16,5-5 0-16,1 1 0 0,0-6 0 0,11-5 0 16,0-5-21-16,11-10 3 0,1 0 1 0,5-15 0 15,0 0-3-15,0 0-1 0,22 0 0 0,1-10 0 16,5-5 12-16,6 0 9 0,6-15-12 0,-1 0 12 16,12-10 0-16,0-6 0 0,0-4 0 0,6 0 9 15,-1-6 19-15,6 1 4 0,-5 5 1 0,5-5 0 0,-5 4-2 0,-6 6-1 16,-1 5 0-16,-10 5 0 0,0 4-5 0,-12 6-1 15,-5 10 0-15,-7 5 0 0,-4 5-13 0,-12 5-3 16,0 0-8-16,0 15 12 0,-6 0-12 0,0 10 0 16,-5 11 8-16,0-1-8 0,-6 10 0 0,6-5-13 15,-1 6 2-15,1-6 1 16,5 5-103-16,6-5-21 0,0 6-4 0</inkml:trace>
          <inkml:trace contextRef="#ctx0" brushRef="#br0" timeOffset="64032.0309">6880 10284 1324 0,'-6'-25'118'0,"12"15"-94"0,-6-10-24 0,5 0 0 16,-5 0 79-16,0 0 11 0,-5 0 2 0,-1-5 1 15,-5 9 20-15,5-4 4 0,-11 5 1 0,6 0 0 16,-12 0-58-16,1 10-12 0,-1 5-3 0,-11 0 0 16,0 5-26-16,-11 10-6 0,-12 5-1 0,1 10 0 15,-12 1-4-15,0 9-8 0,-5 10 11 0,-7 5-11 16,1 6 26-16,6 4-2 0,5 0 0 0,6 11 0 15,-1-1 7-15,7 6 1 0,-1-6 0 0,12 0 0 0,-6-4-8 0,12 4-2 0,5-9 0 0,11-1 0 32,0-10-22-32,12-4 8 0,0-6-8 0,11-5 0 0,11-5 0 15,0 0-16-15,12-9 2 0,5-1 1 16,-5-10-39-16,17 5-8 0,5-15-2 0,6-5 0 16,0 0-136-16,16-5-27 0,1-5-6 0,11-5-572 15</inkml:trace>
          <inkml:trace contextRef="#ctx0" brushRef="#br0" timeOffset="64782.4215">8220 10536 2127 0,'0'0'47'0,"6"-10"9"0,5 0 3 0,6 0 1 0,0 0-48 15,0-1-12-15,6 1 0 0,-1 5 0 0,1 5 66 0,0 5 11 16,-1 5 3-16,1 6 0 0,5 4-25 0,-11 0-5 15,0 10-1-15,0-5 0 0,-6 10-5 0,-5 0-2 0,0 6 0 0,-6-6 0 16,-6 5-18-16,0-5-4 0,-5 5-1 0,-6-4 0 16,0-1-8-16,0 0-2 0,6-10 0 0,-6 0 0 15,5 0-9-15,1-4 0 0,5-6 0 0,-5-5 0 16,11-5 0-16,0-5 0 0,0 0 0 0,0 0 0 0,0 0 0 0,0 0 0 16,6-10 0-16,5-10 0 15,0-6 0-15,12-4 0 0,-6-10 0 0,11-5 0 16,1 0 0-16,10-6 0 0,12-4 0 0,0 5 0 15,-11-11 8-15,10 11-8 0,18 0 8 0,-5 15-8 16,-7 5 23-16,1 9-1 0,-18 1 0 0,6 15 0 16,-16 5-22-16,-1 10 8 0,-5 5-8 0,-6 11 0 0,-6-1 0 0,0 10 0 15,-11 0 0-15,0 5 0 0,0 11 0 0,-5-1 0 16,-1 5 0-16,6 0 0 16,-6 1-123-16,12 4-22 0,-6 0-5 0,11-4-1006 15</inkml:trace>
        </inkml:traceGroup>
        <inkml:traceGroup>
          <inkml:annotationXML>
            <emma:emma xmlns:emma="http://www.w3.org/2003/04/emma" version="1.0">
              <emma:interpretation id="{1619AEC4-4809-4E8C-97CE-BF33738379BE}" emma:medium="tactile" emma:mode="ink">
                <msink:context xmlns:msink="http://schemas.microsoft.com/ink/2010/main" type="inkWord" rotatedBoundingBox="14595,10638 17053,10510 17113,11661 14655,11790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6225.1564">13531 10480 1929 0,'0'0'42'0,"0"0"9"0,0 0 1 0,0 0 4 0,0 0-45 0,5-10-11 16,7-5 0-16,10 5 0 0,1-5 70 0,-1-5 12 15,7-5 2-15,16-5 1 0,0-5-25 0,6-1-6 16,0 6-1-16,0-5 0 0,0-5-22 0,0 5-5 16,-6-1-1-16,-5 1 0 0,-1 0-17 0,-5-5-8 15,-6 5 8-15,-5-6-8 0,-6 6 0 0,0 5 0 16,-6-5 0-16,-5 0 0 0,-6 5 12 0,0 4-4 15,-6 6 0-15,1 0 0 0,-7 0-8 0,-5 10 8 0,0 0-8 0,-5 5 8 16,-7 5 0-16,7 10-8 16,-18 0 12-16,6 10-4 0,6 5 19 0,0 5 3 0,-12 11 1 15,12-1 0-15,-6 5-31 0,11 5-16 0,-5 6 1 0,5-6 1 16,6 0 14-16,6 1 0 0,11-1 0 0,0-5 0 16,6 0 0-16,5 1 0 0,12-6 0 0,-1-5-9 15,18 0-51-15,0 0-9 0,5-10-3 0,11 1-671 0,18-1-134 0</inkml:trace>
          <inkml:trace contextRef="#ctx0" brushRef="#br0" timeOffset="65753.2884">12049 9927 1209 0,'-6'-10'108'0,"6"-5"-87"16,-5 0-21-16,5 5 0 0,-6 0 117 0,6 0 19 0,-6 5 4 0,6 5 1 15,-11 0-21-15,0 15-5 0,5 5-1 0,-11 15 0 16,6 11-58-16,-6 9-11 0,0 15-2 0,0 6-1 16,0 4-8-16,-6 6-2 0,6-6 0 0,6-4 0 15,5-6-4-15,1-5-2 0,-1-4 0 0,17-6 0 16,-5-5-26-16,11-15 0 0,0 1 0 0,0-16 0 15,5 0 0-15,7-10 0 0,-1-10-9 0,6-5 9 16,-6-10 0-16,12-5 0 0,-1-11 0 0,7 1 0 16,-1-10 10-16,-5 0-1 0,-1-10 0 0,1-1 0 15,-1-4 4-15,-5 0 1 0,-6-11 0 0,1 1 0 0,-7 0-14 0,7-1 9 16,-12-4-9-16,5 10 8 0,-5 4-8 0,0 6 10 16,0 10-10-16,-6 5 10 0,-5 9-10 0,5 6 0 15,-5 5 0-15,-6 15 0 0,0 0 0 0,0 0 10 16,0 15-10-16,0 10 10 0,0 11-10 0,-11 4 0 15,5 10 0-15,-5 5 0 0,-1 6 0 0,-4-6 0 16,4 5 0-16,1-4 0 0,0-6 0 0,5-5 0 16,0 0-9-16,1-9 9 0,5-6 0 0,5-5 0 15,1-5 0-15,0 0 0 0,5-5 12 0,-5-5 0 0,11 0 0 0,-6 0 0 16,0-10 0-16,6 0-1 16,0 0 0-16,0-10 0 0,0 5 9 0,6-5 3 15,-6-5 0-15,5 0 0 0,1-5 2 0,5-5 1 16,-5-5 0-16,-1 0 0 0,7-11-9 0,5 1-1 15,-6-5-1-15,6 0 0 0,0-1-7 0,0-4-8 0,-6-5 11 0,0 0-11 16,0-1 0-16,1-4 0 16,5 5 0-16,-6 4-12 15,-5 6-30-15,5 0-6 0,-11 15 0 0,-6 10-1 16,-5 10-207-16,-6 10-42 0,-28 15-8 0,-1 5-2 0</inkml:trace>
        </inkml:traceGroup>
        <inkml:traceGroup>
          <inkml:annotationXML>
            <emma:emma xmlns:emma="http://www.w3.org/2003/04/emma" version="1.0">
              <emma:interpretation id="{7651F994-66C7-4FED-8D3F-17164303B984}" emma:medium="tactile" emma:mode="ink">
                <msink:context xmlns:msink="http://schemas.microsoft.com/ink/2010/main" type="inkWord" rotatedBoundingBox="19340,9974 26330,9609 26411,11154 19421,11520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9515.0237">18366 9736 1209 0,'28'-5'108'0,"-28"5"-87"0,-11-5-21 0,5 0 0 15,6 5 159-15,0 0 27 0,-17 5 6 0,-5 0 0 16,-1 0-69-16,1 11-15 0,-1-6-2 0,-5 5-1 15,-6 0-39-15,5 5-8 0,7 5-2 0,-6 5 0 16,-1 0-56-16,1 0 0 0,5 11 0 0,12 4-14 16,0 0 14-16,-6-5 0 0,11-4 0 0,0-1 0 0,12-5 0 0,0 0 0 15,-6-10 10-15,11 0-10 0,6-5 8 0,6-5-8 16,-6-5 8-16,5 1-8 0,-5-12 0 0,12 1 0 16,10-5 0-16,-11-10 0 0,-5 0 0 0,5-5 0 15,6 0 0-15,6-5 0 0,-18 0 0 0,7-6 12 16,-1-4 0-16,6 0 0 0,-6-5 3 0,-5-1 1 15,-6-4 0-15,0 0 0 0,5 0-7 0,-5 4-1 16,-17-4 0-16,0 10 0 0,0 0-8 0,0 10 0 0,-5-1 0 0,-12 16 0 16,-12 0 0-16,7 10 0 15,5 10 0-15,-17 5 0 16,-17 10-72-16,6 1-12 0,5 9-4 0,-11 5-629 16,6 0-127-16</inkml:trace>
          <inkml:trace contextRef="#ctx0" brushRef="#br0" timeOffset="69180.342">17795 9143 1357 0,'0'0'29'0,"-6"-10"7"0,6-5 0 0,-5 0 4 0,-1 5-32 0,0 0-8 16,-11 0 0-16,0 0 0 0,6 5 57 0,-12 0 11 15,-5 0 1-15,-6 5 1 0,0 0-19 0,-5 5-4 16,-7 5-1-16,-4 5 0 0,-13 5 14 0,1 10 2 15,6 5 1-15,-1 6 0 0,0 4-7 0,1 10 0 16,-6-5-1-16,5 11 0 0,1-11-13 0,5 5-2 16,-12 1-1-16,13-6 0 0,10 0 0 0,0-5 0 15,1 1 0-15,11-1 0 0,5 0-30 0,6 0-9 16,11-4 0-16,1-6 0 0,-1 5 12 0,12-5-12 16,5-5 12-16,0 6-12 0,1-6 8 0,5 5-8 0,11-5 0 0,6 5 0 31,0-10-78-31,5 6-22 0,1-6-5 0,11 0-907 0</inkml:trace>
          <inkml:trace contextRef="#ctx0" brushRef="#br0" timeOffset="69907.2351">18886 9591 1954 0,'23'-15'43'0,"-6"5"9"0,-6 5 1 0,1-6 3 0,-1 11-45 0,0 5-11 0,12 6 0 0,-12 4 0 15,-11 5 48-15,11 5 8 0,6 5 2 0,-5 5 0 0,-7 0-17 0,-5 11-3 16,0-1-1-16,6 0 0 15,0 0 12-15,-1 1 3 0,-10-11 0 0,-1 5 0 16,12-5-29-16,-6-10-6 0,-12-5-1 0,12 1 0 0,6-1 14 0,-6-10 2 16,0-10 1-16,0 0 0 0,0 0-15 0,0 0-3 15,0 0-1-15,0 0 0 0,0 0 4 0,6-15 1 16,5-5 0-16,6-6 0 0,0-4-11 0,0-5-8 16,6-5 12-16,5-5-12 0,11-1 8 0,1-4-8 15,0 5 0-15,5-5 0 0,6 9 0 0,5-4 0 16,-16 10 0-16,5 0 0 0,-5 10 10 0,-1 10-2 15,-5 4 0-15,-6 6 0 0,1 5 20 0,-7 5 3 16,1 0 1-16,-6 6 0 0,0 4-32 0,0 5-15 16,-6 5 2-16,1 0 0 0,-1 0 13 0,0 0 0 15,0 0 0-15,1 1 0 0,-7-1 8 0,7 5 4 0,-7-5 0 0,7 5 1 16,-1-5-84-16,0 0-17 0,1-4-3 0,-1-1-727 16,0 0-146-16</inkml:trace>
          <inkml:trace contextRef="#ctx0" brushRef="#br0" timeOffset="70615.5867">20413 9736 1267 0,'0'0'112'0,"0"0"-89"0,6-10-23 0,5 0 0 16,-5-5 87-16,11 5 13 0,0 0 2 0,0 0 1 16,5 0-22-16,1 0-4 0,5 5-1 0,1 0 0 15,-7 10-25-15,7 0-6 0,-7 5-1 0,6 5 0 16,1 5-24-16,-7 10-4 0,-5 6-2 0,0 9 0 0,-5 5 2 0,-7 0 1 15,-5 1 0-15,-5 4 0 16,-7 0 17-16,1 1 3 0,0-6 1 0,-1 0 0 16,1-10-2-16,0 1 0 0,5-11 0 0,0-5 0 15,6 0-7-15,0-10-1 0,0 0-1 0,6-5 0 16,-6-10 17-16,6 5 3 0,5 0 1 0,6-10 0 16,0 0-24-16,-6 0-5 0,6-10-1 0,6 0 0 15,0-10 20-15,-1 0 4 0,1-5 1 0,-1-6 0 0,-5 1-27 0,6-5-4 16,0 0-2-16,5-6 0 0,6-4-10 0,0 5 0 0,-6-5 0 0,12-1 0 15,-1 6 0-15,1 0 0 16,5-5 0-16,-5 9 0 16,5 6-34-16,0 0-2 0,0 0-1 0,1 5 0 15,-7 0-191-15,-5 9-39 0</inkml:trace>
          <inkml:trace contextRef="#ctx0" brushRef="#br0" timeOffset="70841.007">21918 9867 2282 0,'0'0'50'0,"0"0"10"0,-12 5 3 0,1 5 1 0,-6 0-51 0,0 10-13 0,0-5 0 0,0 6 0 15,-5 9 44-15,5 0 7 0,-6 0 1 0,6 0 0 16,0 0-25-16,0-4-5 0,6 4-1 0,-1-5 0 0,7 0-21 0,-1 0 9 15,1-5-9-15,5 0 0 16,5 0-59-16,1 1-18 0,-1-11-4 0</inkml:trace>
          <inkml:trace contextRef="#ctx0" brushRef="#br0" timeOffset="70989.8473">22104 9299 2156 0,'-17'-10'48'0,"6"0"9"0,5 0 3 0,-5 0 0 0,0 0-48 0,-1 5-12 16,7 0 0-16,5 5 0 15,0 0-110-15,0 0-24 0</inkml:trace>
          <inkml:trace contextRef="#ctx0" brushRef="#br0" timeOffset="71356.7936">22789 9651 1209 0,'56'20'108'0,"-39"-5"-87"0,-11 5-21 0,-1 5 0 0,-5 1 109 0,6 4 18 16,-6 10 3-16,-6 0 1 16,6 0 8-16,-11 1 1 0,6-1 1 0,-7 0 0 15,1 5-41-15,-6-10-8 0,6 1-1 0,-6-6-1 16,11 5-54-16,-5-10-10 0,-1 0-2 0,1-10-1 15,11 0 7-15,0 1 2 0,0-16 0 0,0 0 0 16,0 0-32-16,0 0 0 0,0 0 0 0,11 0-10 16,6-11 22-16,6-4 4 0,0 0 0 0,-1-10 1 15,12-5-6-15,-6-5-2 0,6-5 0 0,0-6 0 16,0 6-9-16,6-10 10 0,-1 5-10 0,1 4 10 16,0 1-10-16,5 5 0 0,0 5 0 0,6 10 0 0,-6 0 0 15,-11 10 0-15,0 5 0 0,-6 5 0 0,-5 10 12 0,-6 0 0 16,6 5 0-16,-6 0 0 0,-12 10-12 0,6 0 0 15,1 0 0-15,-1 5 0 0,0 1-13 0,-5 4-5 16,-6 0-1-16,-6-5 0 16,6 0-185-16,-5 5-38 0,5 1-7 0,-6-6-2 0</inkml:trace>
        </inkml:traceGroup>
        <inkml:traceGroup>
          <inkml:annotationXML>
            <emma:emma xmlns:emma="http://www.w3.org/2003/04/emma" version="1.0">
              <emma:interpretation id="{23CA3778-2EDD-4141-B016-E8567C3F1D6F}" emma:medium="tactile" emma:mode="ink">
                <msink:context xmlns:msink="http://schemas.microsoft.com/ink/2010/main" type="inkWord" rotatedBoundingBox="27071,10433 29306,10316 29354,11241 27119,11358"/>
              </emma:interpretation>
              <emma:one-of disjunction-type="recognition" id="oneOf19">
                <emma:interpretation id="interp19" emma:lang="" emma:confidence="1">
                  <emma:literal>e</emma:literal>
                </emma:interpretation>
                <emma:interpretation id="interp20" emma:lang="" emma:confidence="0">
                  <emma:literal>.</emma:literal>
                </emma:interpretation>
                <emma:interpretation id="interp21" emma:lang="" emma:confidence="0">
                  <emma:literal>a</emma:literal>
                </emma:interpretation>
                <emma:interpretation id="interp22" emma:lang="" emma:confidence="0">
                  <emma:literal>x</emma:literal>
                </emma:interpretation>
                <emma:interpretation id="interp23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72003.23">25170 10073 1497 0,'0'0'133'0,"17"0"-106"16,5 0-27-16,1 5 0 0,-1 0 97 0,7-5 15 16,-7 0 2-16,7-5 1 0,10 0-7 0,1-5 0 15,5 0-1-15,0 0 0 0,6 0-45 0,0-5-9 16,0 0-1-16,6 0-1 0,-7-5-3 0,13 0-1 15,-7-6 0-15,6 1 0 0,1 0-47 0,-7-5-13 0,-5 0-1 0,11 0 0 16,-11-5 14-16,-6-1 0 16,6 1 0-16,-5 5 0 0,-7 0 16 0,-5 0-4 0,-17-1-1 15,0 11 0-15,0-5-11 0,-11 5 0 16,-6 5 0-16,-6 5 0 0,-5 0 20 0,-6 10 3 0,-12-5 0 16,1 10 0-16,-6 0-15 0,-5 5-8 0,-12 10 10 0,-6 5-10 15,-16 0 11-15,10 11-11 0,-4-6 12 0,4 5-12 16,1 0 11-16,11 5-11 0,6 1 10 0,5 4-10 15,6-5 12-15,1 5-3 0,10 1-1 0,6-1 0 16,6-5-8-16,5 0 0 0,6 0-10 0,6 1 10 16,5-6 0-16,17 0 0 0,6 0-8 0,17-5 8 15,6 1-22-15,16-6-2 0,18-5 0 0,10 0-790 16,1 0-158-16</inkml:trace>
          <inkml:trace contextRef="#ctx0" brushRef="#br0" timeOffset="71617.0717">24909 9651 1209 0,'6'-15'108'0,"-6"0"-87"0,0-5-21 0,-6 5 0 16,1 5 228-16,-7 0 40 0,7-6 9 0,-6 11 2 16,-1 0-149-16,1 5-30 0,-6 0-5 0,-6 10-2 15,1-5-52-15,-1 11-10 0,-5-1-3 0,-12 10 0 16,-5 0-14-16,5 5-3 0,6-5-1 0,-5 10 0 15,-6 1 6-15,5 4 0 0,0-5 1 0,6 5 0 0,6 0-17 0,0 6 0 16,11-6 0-16,11 5 0 16,-5 5 0-16,11-4-12 0,6-6 1 0,5 5 1 15,6-5-167-15,6-4-34 0</inkml:trace>
        </inkml:traceGroup>
      </inkml:traceGroup>
      <inkml:traceGroup>
        <inkml:annotationXML>
          <emma:emma xmlns:emma="http://www.w3.org/2003/04/emma" version="1.0">
            <emma:interpretation id="{D5526E58-8EA9-4329-967F-30A3142C45BC}" emma:medium="tactile" emma:mode="ink">
              <msink:context xmlns:msink="http://schemas.microsoft.com/ink/2010/main" type="line" rotatedBoundingBox="2283,12920 21575,11568 21786,14570 2494,15922"/>
            </emma:interpretation>
          </emma:emma>
        </inkml:annotationXML>
        <inkml:traceGroup>
          <inkml:annotationXML>
            <emma:emma xmlns:emma="http://www.w3.org/2003/04/emma" version="1.0">
              <emma:interpretation id="{C3BC64F1-D722-419F-A6C1-8DA0417A0C8A}" emma:medium="tactile" emma:mode="ink">
                <msink:context xmlns:msink="http://schemas.microsoft.com/ink/2010/main" type="inkWord" rotatedBoundingBox="2349,13860 5876,13613 5958,14787 2431,15034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3541.3311">896 13487 1630 0,'12'-20'72'0,"-7"9"16"0,-5 1-71 0,0 0-17 15,0 10 0-15,0-15 0 0,0 5 100 0,0 10 17 0,0 0 3 0,0 0 1 16,0 0-54-16,-22 0-11 16,-7 5-3-16,7 5 0 0,5 10-42 0,-6-4-11 15,6 9 0-15,-5 5 0 0,-1 0 0 0,6 5 12 16,6 5-12-16,5 1 12 0,0-6-12 0,6 0 12 16,0-5-12-16,12 0 12 0,-1-5-12 0,12 1 10 15,-6-11-10-15,5 0 10 0,6-5-10 0,1-5 0 0,-1-5 0 0,0 0 8 16,6 0-8-16,-5-10 0 0,-7 0 9 0,6 0-9 15,1-5 8-15,-7-6-8 0,1 1 10 0,-6 0-10 16,-6-5 10-16,1 5-10 0,5-10 10 0,-12 5-10 16,-5 0 22-16,6-1-2 0,-12 1 0 0,1 0 0 15,-7 0-1-15,1 0-1 0,-6 5 0 0,0 0 0 16,6 0-10-16,-12 10-8 0,0-1 9 0,6 11-9 16,17 0 0-16,-17 5 0 0,-5 11 0 0,-1-1 0 15,1 5-133-15,-1 0-30 0,6 5-5 0</inkml:trace>
          <inkml:trace contextRef="#ctx0" brushRef="#br0" timeOffset="73187.985">71 13090 345 0,'11'-6'31'0,"-11"6"-31"15,0 0 0-15,0 0 0 0,0-5 203 0,0 5 34 16,0-10 7-16,0-5 2 0,0 0-94 0,-6 5-18 15,1 0-4-15,-1 0-1 0,0 0-29 0,6-5-7 16,-17 10-1-16,6-5 0 0,-6 5-64 0,0 0-12 16,0 10-4-16,0 0 0 0,-5 0-3 0,-7 10-1 15,1 5 0-15,-6 0 0 0,6 10-8 0,-6 1 0 16,0-1 0-16,0 5 0 0,0-5 0 0,6 5 8 0,0-5-8 0,5 1 8 16,6-1-8-16,6-10 0 15,5 0 0-15,0-5 0 0,12 0 0 0,5 0 0 0,12-5 0 0,11-5-11 16,0-5 3-16,11 0 0 0,6 5 0 0,5-10 0 15,12 0 8-15,-5 5 0 0,-1 0 0 0,6 5 0 16,5 5 0-16,-11-5 0 0,-5 5 0 0,-6 10 0 16,-12 1 0-16,-5 4 11 0,-5 0-3 0,-12 5 0 15,-12 0-8-15,1 5 8 0,-12 6-8 0,-5-1 8 16,-17-5 26-16,5 5 5 0,-5-5 1 0,-6 6 0 0,-11-6-23 0,-1-5-4 0,12 5-1 0,-5-5 0 31,-1 1-12-31,6-11 0 0,0 0 0 0,0 0 0 16,-5-5-120-16,11 0-16 0,-1-10-4 0,7-5-1 0</inkml:trace>
          <inkml:trace contextRef="#ctx0" brushRef="#br0" timeOffset="74119.6737">1315 13401 1209 0,'0'0'108'0,"0"0"-87"0,0 0-21 0,0 0 0 15,0 0 109-15,0 0 18 0,11 0 3 0,6 5 1 16,0 0-59-16,6 0-11 16,5 0-2-16,0 5-1 0,1 0-38 0,-1 5-7 15,-6 1-1-15,1 4-1 0,-6 0-11 0,0 0 0 16,-11 5 0-16,-1-5 0 0,7 0 16 0,-12 5 2 16,-6-4 0-16,0-1 0 0,1-5 26 0,-7 0 4 0,7 0 2 0,-1-5 0 15,6-10-13-15,0 0-2 0,0 0-1 0,-11 5 0 0,-1 0-6 0,12-5 0 16,-5-10-1-16,-1 0 0 0,6-5-15 0,0 0-2 15,6-10-1-15,5-6 0 0,6-4-9 0,0 0 0 16,-6 0 0-16,12 0 8 16,0-6 4-16,-1 11 0 0,1 0 0 0,-1 10 0 0,1 5-12 0,0 5-17 15,-6 0 4-15,0 10 1 16,5 0 20-16,-5 10 5 0,0 0 1 0,0 10 0 0,0 5-14 0,6 0 0 0,-1 5-9 0,7 6 9 16,-1-6 0-16,-6 0 0 0,7 10 0 0,-12-5 0 31,0 6 0-31,0-1-9 0,-6-5 9 0,-5 0 0 15,-6-10 0-15,0 5 0 0,-6-9 0 0,6-1 0 16,-6-5 0-16,1 0 0 0,5-15 0 0,0 10 0 16,-6-10 0-16,6 0 9 0,0 0-9 0,0-10 0 0,0-5 16 0,0-10-3 15,6-11-1-15,-1-4 0 0,7-5-12 0,-1-5 11 16,6-6-11-16,0 1 10 0,6-5-10 0,5 4 0 16,-6 1 0-16,7 5 0 0,-1 10 0 0,6 5 0 15,-11 9 0-15,5 6 0 0,-6 10 0 0,1 10 0 16,-6 0 0-16,6 15 0 0,-12 5 8 0,-5 6-8 15,5 4 0-15,0 5 8 0,-11 0-8 0,0 5 0 0,0-5 9 0,0 6-9 16,6-6 9-16,-6 5-9 16,-6-5 12-16,6-5-12 15,12 6-112-15,-7-6-30 0,-5-5-6 0,11-5 0 0</inkml:trace>
          <inkml:trace contextRef="#ctx0" brushRef="#br0" timeOffset="74586.2947">2870 13653 633 0,'-23'10'28'0,"23"-10"6"0,0 0-34 0,-11 5 0 16,-6 0 0-16,6 0 0 0,0 0 196 0,11-5 33 16,0 0 7-16,0 0 0 0,0 0-123 0,0 0-25 15,17-5-4-15,-1-5-2 0,-4-5-2 0,10-1-1 16,1-4 0-16,5 0 0 0,-5 0-34 0,5-5-6 15,-5-5-2-15,5 5 0 0,-5 0-21 0,-1-1-5 16,-5 1-1-16,-5 0 0 0,-1 0 4 0,-5 5 1 0,-6 5 0 0,0 0 0 16,-6 0 7-16,-5 5 2 0,-6 5 0 0,0 5 0 15,-6 5-8-15,-5 5-2 16,-6 5 0-16,-6 5 0 0,-5 5-14 0,0 10 8 0,-12 0-8 0,6 6 0 16,6-1 8-16,6-5-8 0,-1 5 0 0,12 0 9 15,5 1-9-15,6-6 0 16,0 0 0-16,11 0 0 0,6 0-10 0,6-4-1 15,17-6 0-15,-1-5 0 16,18 0-104-16,5-5-21 0,12 0-4 0,5-10-788 0</inkml:trace>
        </inkml:traceGroup>
        <inkml:traceGroup>
          <inkml:annotationXML>
            <emma:emma xmlns:emma="http://www.w3.org/2003/04/emma" version="1.0">
              <emma:interpretation id="{9BE4D900-F1C9-4EF5-935F-25977C65A4AC}" emma:medium="tactile" emma:mode="ink">
                <msink:context xmlns:msink="http://schemas.microsoft.com/ink/2010/main" type="inkWord" rotatedBoundingBox="6946,13914 9235,13754 9287,14485 6998,14645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5884.2546">5194 13009 1612 0,'0'0'144'0,"0"0"-116"0,0 0-28 0,-11 5 0 15,11-5 117-15,0 15 18 0,0 5 3 0,0 0 1 16,6 6-58-16,-1-1-11 0,7 5-2 0,-1 5-1 15,-5 5-26-15,-1 0-5 0,-5 6 0 0,0-11-1 16,0 10-35-16,-5-10 0 0,-1 1 0 0,-5-1-12 16,-1 0 12-16,1-5 0 0,-6 0 9 0,0-5-9 0,6-5 15 0,0-4-3 15,5-1-1-15,-5 0 0 0,5-15-11 0,6 0 0 16,0 0 0-16,-6-10 0 0,1-5 0 0,5 0 0 16,5-11 10-16,1-9-10 0,11-5 0 0,0 0 0 15,6-11 0-15,5 1 0 0,6 0 0 0,5 0 0 16,1-6 0-16,0 11 0 0,10 0 0 0,1 5 0 15,-5 9 0-15,-1 6 0 0,-6 15 0 0,-5 5 0 16,0 5 8-16,-11 10-8 0,0 0 0 0,-7 10 8 16,-4 6-8-16,-7-1 0 0,7 5 14 0,-7 5-4 15,1 0-1-15,5-5 0 0,-5 6-9 0,5-1 8 16,1-5-8-16,-1 0 8 0,0-10-8 0,12 0 0 16,-6-5 0-16,5-4 0 0,1 4 0 0,5-10 0 0,1 5 0 15,-1-10 0-15,12-5-13 0,-7 0 5 0,7-5 8 0,-6 5-13 0,0-11 3 0,6 6 1 31,-7-5 0-31,1 0 0 0,0 0 9 0,-11 0 0 0,0 5 0 16,-1-5 0-16,-5-5 0 0,-6 5 0 0,1-5 0 0,-1 0 0 16,0-1 0-16,-5-4 0 0,0 0 0 0,-1 0 0 0,-5 0 0 0,0-5 0 15,-5-5 0-15,-1-1 8 16,-5 1-8-16,5 10 0 0,-11 0 8 0,0 0-8 16,-5 10 11-16,-1 0-3 0,-5 10 0 0,-1 0 0 15,7 10 0-15,-12 5-8 0,0 5 12 0,-6 5-4 0,6 5-8 0,-5 10 0 16,-1 5 0-16,12-4 0 0,0 4 0 0,5-5 0 15,0 10 0-15,12-5 0 16,5 1 0-16,1-1 0 0,10-5 0 0,12 0 0 0,-5-5 0 0,10 1 0 0,12-1 0 0,0-5 0 31,6-10-15-31,11 0 5 0,0 0 1 0,11-10 0 16,0-5-138-16,11 0-27 0,1-5-6 0</inkml:trace>
          <inkml:trace contextRef="#ctx0" brushRef="#br0" timeOffset="75270.2866">4680 13110 1094 0,'-11'-20'97'0,"5"14"-77"0,0-4-20 0,1-5 0 16,5 5 115-16,-12 5 19 0,1-5 4 0,0 0 1 16,-1 5-10-16,-5 0-1 0,0 5-1 0,-5 5 0 15,-1 0-53-15,1 5-10 0,5 5-3 0,-12 0 0 16,7 0-37-16,-1 6-7 0,-11-1-1 0,6 5-1 15,0 0-15-15,5 5 0 0,-5 10 0 0,5 1 0 16,0 4 0-16,1 0 0 0,10 0 0 0,7 6 0 0,-6-1 0 0,11-5 0 16,0-5 0-16,5-5 0 15,12-4 0-15,0-1 0 0,-6-5 0 0,18-5 0 0,-7-10 0 16,7 0 0-16,5-10 0 0,-1 0 0 0,-10-10 0 16,11 0 0-16,-6-5 0 0,6 0 0 0,-6-5 0 0,1-5 0 15,5 0 0-15,-6-1 0 0,-5 1 14 0,-1-5-3 16,-5 0-1-16,0-5 0 0,-6 0 12 0,-5-6 2 15,0 6 1-15,-6-5 0 0,0 0-7 0,-6-1-2 16,-5 1 0-16,-1 5 0 0,1 0-8 0,-6 10-8 16,0 0 9-16,-5 10-9 0,-1-1 0 0,0 11 0 15,-11 0 0-15,6 15 0 0,-6 0 0 0,0 6-16 16,0 9 1-16,-5 10 1 16,-1 0-133-16,6 5-26 0,0-5-6 0</inkml:trace>
        </inkml:traceGroup>
        <inkml:traceGroup>
          <inkml:annotationXML>
            <emma:emma xmlns:emma="http://www.w3.org/2003/04/emma" version="1.0">
              <emma:interpretation id="{0FE83879-1FAD-4632-B00A-916656CDF4A0}" emma:medium="tactile" emma:mode="ink">
                <msink:context xmlns:msink="http://schemas.microsoft.com/ink/2010/main" type="inkWord" rotatedBoundingBox="10990,12810 12811,12683 12932,14414 11112,14542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6340.2776">8593 12999 1796 0,'0'0'80'0,"0"-15"16"0,0 5-77 0,0 10-19 0,6-10 0 0,-6 10 0 15,0 0 101-15,0 0 17 0,-11-5 3 0,-1 10 1 16,1 0-60-16,0 10-12 0,-12 0-2 0,1 10-1 16,-1 5-33-16,0 6-6 0,-5 4-8 0,0 5 11 15,5 0-11-15,1 5 0 0,-1 1 0 0,6-1 0 16,0 0 0-16,11-4 0 0,1-6 0 0,5-5 8 0,5 0-8 0,1-5 8 15,0-10-8-15,5 1 8 0,6-11-8 0,0 0 10 16,-6-10-10-16,12-5 10 0,5-5 0 0,-5-6 0 16,5-4 0-16,0 0 0 15,6-10 3-15,0 5 1 0,0-10 0 0,0 0 0 16,6-11 24-16,-12 6 5 0,-6-5 1 0,1 0 0 0,-6-1-28 0,-6 1-4 16,6 0-2-16,-5 0 0 0,-12-1-10 0,0 6 8 15,0 0-8-15,0 10 8 0,0 0 0 0,-12 15 0 0,1-1 0 0,-12 11 0 16,-5 10-8-16,-6 6-14 15,0 9 3-15,-5 10 1 16,-1-5-103-16,1 10-21 0,-1-5-4 0,12 5-947 16</inkml:trace>
          <inkml:trace contextRef="#ctx0" brushRef="#br0" timeOffset="76878.0845">9131 13371 1670 0,'0'0'148'15,"0"0"-118"-15,0 0-30 0,5-10 0 0,12 0 85 0,0-5 11 0,0 0 3 0,12 0 0 16,4-5-34-16,13 4-6 0,5-9-2 0,-1 5 0 16,18-5-42-16,0 0-15 15,11 0 9-15,1 0-9 16,-1 5-135-16,0-1-32 0</inkml:trace>
          <inkml:trace contextRef="#ctx0" brushRef="#br0" timeOffset="76710.6042">9555 12974 1818 0,'6'-20'80'0,"5"10"17"0,0-5-77 0,0 0-20 0,6-6 0 0,6-4 0 16,0 0 99-16,5-5 16 0,6 0 3 0,-6 0 1 15,6-11-43-15,0 6-8 0,0-10-1 0,0 0-1 16,0 0-54-16,-12 4-12 0,7 1 0 0,-7-5 0 16,-5 5 8-16,-5-1 0 0,-7-4 1 0,1 5 0 15,-6-5 12-15,-6 5 3 0,1-6 0 0,-12-4 0 16,0 5 7-16,-6 5 1 0,0-1 1 0,1 6 0 15,-1 5-20-15,-5 10-4 0,5 0-1 0,1 15 0 0,-7 0 4 0,7 10 0 0,5-5 0 0,-6 15 0 16,-5 15-12-16,11 5 0 16,-6 15 0-16,6 6 0 15,-5 4 0-15,5 10 0 0,0 1 9 0,0-1-9 16,0 6 37-16,6-1 3 0,-1 10 1 0,1-4 0 0,-6-1-15 16,-6 6-3-16,6-11-1 0,0 6 0 15,0-6-7-15,0-5-2 0,0 1 0 0,1-6 0 0,-1 6-25 0,0-11-6 16,0-5-1-16,0 0 0 15,0-4-168-15,5-11-33 0,1 0-8 0</inkml:trace>
        </inkml:traceGroup>
        <inkml:traceGroup>
          <inkml:annotationXML>
            <emma:emma xmlns:emma="http://www.w3.org/2003/04/emma" version="1.0">
              <emma:interpretation id="{6F414329-9432-440F-9A6F-AD3DCE1B6F75}" emma:medium="tactile" emma:mode="ink">
                <msink:context xmlns:msink="http://schemas.microsoft.com/ink/2010/main" type="inkWord" rotatedBoundingBox="14829,12041 18747,11766 18906,14026 14988,14301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8247.8718">14187 11038 2214 0,'5'-5'48'0,"1"0"11"0,-6 5 1 0,0 0 3 0,11-10-51 0,-11 10-12 16,0 0 0-16,0 0 0 0,6 15 40 0,0 11 6 16,-6 4 1-16,0 10 0 15,0 10-8-15,-6 11-2 16,-11 14 0-16,0 10 0 0,-6 6-12 0,-5 9-2 0,-6 1-1 0,0 15 0 16,-5 4 11-16,-7-4 3 0,-10-6 0 0,-1 6 0 15,1-5-22-15,5-1-4 0,-6-9-1 0,1-1 0 16,5-14-9-16,-6-6 8 0,6-9-8 0,1-6 8 15,4-15-8-15,1-4 0 0,5-11 9 0,6-5-9 16,12-15 0-16,-1 0 0 0,6-5 0 0,6-5 8 16,0-10-8-16,-1 0 0 0,12 5 0 0,6-15 0 15,5-5 11-15,1-10-3 0,5 5 0 0,5-11 0 16,6-4-8-16,6 0 0 0,0-5 0 0,6-1-11 0,0 1 11 0,5 0 0 16,0 0 0-16,0 5 0 0,1-1 0 0,-1 11 0 15,-6 0 0-15,1 15 0 0,-12 5 0 0,6 5 0 16,-6 10 0-16,1 5 0 0,-7 5 0 0,1 0 0 15,-6 5 0-15,6 5-8 0,-12 5 8 0,0 1 0 16,-5-6 0-16,5 5-8 0,6 0 8 0,-6-5 0 16,1-5 0-16,5 0 0 0,-6 1 0 0,6-6 0 15,0-5 0-15,0-5 0 0,0 5 0 0,5-10 0 16,1 0 0-16,0 0 0 0,-1-10-8 0,7 0 0 16,-1-5 0-16,0-1 0 0,0-9 8 0,1-5-8 15,5 0 8-15,0-5-8 0,-6 0 8 0,6-6-8 16,-6 6 8-16,6 0-8 0,0 0 8 0,0 5 0 15,-6 0 0-15,6 9 0 0,-6 1 0 0,-5 15 0 16,0 5 0-16,-12 10 0 0,6 5 0 0,-6 6 0 16,-5 9 0-16,-6 5 0 0,0 5 0 0,-6 5 0 15,-5 6 0-15,5-6 8 0,-5 5-8 0,5-5 0 16,1-4 8-16,5-6-8 0,-6-5 0 0,0-5 0 0,6-5 0 0,0 0 8 16,12-10-8-16,-1-5 12 0,0 0-4 0,6-10 0 15,6 0-8-15,-1-5 0 0,1-5 0 0,5-10 0 16,1 0 11-16,5-10-3 0,11-5 0 0,0-6 0 15,-5 1-8-15,5-5 0 0,-6 0 0 0,7-6 0 16,5 1 0-16,-1 5 0 0,1-1 0 0,12 6 0 16,-1 0-9-16,0 10 9 0,-5 0 0 0,10 9 0 15,1 11 0-15,-5 5 0 0,-13 5 0 0,1 10 0 16,-11 5 0-16,-6 5 0 0,-6 5 0 0,0 6 0 0,-11-1 0 0,-5 0 14 16,-7 0-4-16,-5 5-1 15,-5 0 18-15,-1 1 3 0,-5-1 1 0,-6 0 0 0,-6-5-19 16,-5-5-3-16,-6 0-1 0,0 0 0 15,0-5 3-15,0 5 0 0,0 1 0 0,-5-1 0 16,-7-5-11-16,-5 5 10 0,1-5-10 0,-1 5 10 0,0-5-25 16,0-5-5-16,0-5 0 0,0 0-1 15,0 0-155-15,-5-5-30 0</inkml:trace>
          <inkml:trace contextRef="#ctx0" brushRef="#br0" timeOffset="78384.2344">14945 11672 2178 0,'0'0'48'0,"0"0"9"0,0 0 3 0,0 0 1 0,16 0-49 16,7 0-12-16,-6 5 0 0,6-5-643 0,-1 5-131 0</inkml:trace>
          <inkml:trace contextRef="#ctx0" brushRef="#br0" timeOffset="77437.1996">13265 11496 1497 0,'0'0'66'0,"-17"0"14"0,0 5-64 0,0-5-16 16,0 10 0-16,6 5 0 0,-6 10 121 0,0 10 21 15,0 6 4-15,0 9 1 0,-6 5-63 0,-5 11-12 16,-6 9-2-16,-6 5-1 16,6 6-12-16,-5-6-2 0,-6 6-1 0,-1 4 0 15,-5 6 12-15,6-1 2 0,-6-9 1 0,0-1 0 16,1 6-45-16,4-11-10 0,-5-4-2 0,6-6 0 16,0-5-12-16,5-4 0 0,12-1 0 0,0-5 0 15,-1-5-41-15,7-4-11 0,-1-11-3 0,6 0 0 16,6-15-149-16,5 0-29 0,-5-10-7 0,11-10 0 15</inkml:trace>
          <inkml:trace contextRef="#ctx0" brushRef="#br0" timeOffset="77185.3881">12190 12426 2311 0,'-17'5'51'0,"12"-5"10"0,-7 0 3 0,1 0 0 0,11 0-51 0,0 0-13 16,0 0 0-16,0 0 0 0,11 0 54 0,12-5 8 15,-6-5 2-15,17 0 0 0,5-5-12 0,18 0-3 16,5-10 0-16,12 4 0 0,-1-4-29 0,1 0-7 16,5 0-1-16,6 5 0 0,5 0-12 0,-5 0-12 15,0 5 3-15,0 0 0 16,0-1-39-16,-6 11-7 0,-6-10-1 0,-10 10-719 15,-13 0-143-15</inkml:trace>
        </inkml:traceGroup>
        <inkml:traceGroup>
          <inkml:annotationXML>
            <emma:emma xmlns:emma="http://www.w3.org/2003/04/emma" version="1.0">
              <emma:interpretation id="{AB762188-AF8C-4C17-8819-3C86B6116594}" emma:medium="tactile" emma:mode="ink">
                <msink:context xmlns:msink="http://schemas.microsoft.com/ink/2010/main" type="inkWord" rotatedBoundingBox="20790,12320 21624,12261 21786,14570 20952,14629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9931.5502">18541 13637 1209 0,'0'0'108'0,"0"0"-87"0,0 0-21 0,0 0 0 32,0 0 118-32,6-5 19 0,11 0 4 0,-11-5 1 0,-6 10-22 0,0 0-4 15,0 0 0-15,17 0-1 0,0-5-56 0,-17 5-11 16,0 0-3-16,0 0 0 0,5 5 5 0,-5-5 1 16,0 0 0-16,0 15 0 0,0-15-25 0,0 11-5 15,0-11-1-15,-5 15 0 0,-7 0-5 0,7-5-2 0,5-10 0 0,0 0 0 16,-12 5-13-16,12-5 0 15,-5 0 0-15,5 0 0 0,-12 0 0 0,1-5 0 16,5 0 0-16,6 5 0 0,6-15 29 0,-6 0 0 16,0-1 0-16,0 1 0 0,6 0-21 0,5-5-8 15,-11 0 0-15,11 5 9 0,12 0-9 0,-12 5 0 16,-11 10 0-16,17-5 0 0,0 0 0 0,-5 0 0 0,-12 5 0 0,0 0 0 31,16 10-28-31,-10 5-8 0,-6 0-2 0,-6 10 0 0,12 0-190 0,-17 5-39 0,-29 26-7 16,1-11-2-16</inkml:trace>
          <inkml:trace contextRef="#ctx0" brushRef="#br0" timeOffset="79306.5846">18061 12044 1036 0,'-12'-10'92'0,"1"-5"-73"0,5-5-19 0,6 0 0 16,-5-1 121-16,5-4 21 15,-12 0 4-15,12-5 1 0,6 5-28 0,-12 0-6 16,1-5-1-16,-1 4 0 0,12-4-40 0,-1 0-9 16,1 5-2-16,0 0 0 0,-1-5-30 0,7 5-7 15,5-1 0-15,-6 1-1 0,0 0 0 0,6 5 0 16,12 0 0-16,-1 5 0 0,-6 0-12 0,7 5-3 16,5 0 0-16,5 5 0 0,6-5-8 0,-5 10 0 15,0-5-12-15,5 5 12 0,6 5 0 0,-6 0 0 0,-5 5 9 16,-6 5-1-16,5 5-8 0,-5 0 0 0,-6 0 0 0,1 5-8 15,-7 5 8-15,1 1 0 0,0 4 0 0,-7 0 0 16,-16 5 0-16,0 0 8 0,6 1-8 16,-12 9 11-16,-5 5 14 0,-11 0 3 0,-1 1 1 0,0-1 0 15,-5 5 5-15,-6-4 1 0,-11 4 0 0,5 5 0 0,6-4-8 0,-5 4-2 16,-12-5 0-16,6 6 0 16,5-1-25-16,6 0 0 0,11-4 0 0,-5-6 0 0,-11-5-9 0,16 1-4 15,17-6-1-15,-5-5 0 16,-6-5-183-16,11-5-37 0</inkml:trace>
        </inkml:traceGroup>
      </inkml:traceGroup>
    </inkml:traceGroup>
    <inkml:traceGroup>
      <inkml:annotationXML>
        <emma:emma xmlns:emma="http://www.w3.org/2003/04/emma" version="1.0">
          <emma:interpretation id="{A68E55B3-C84F-45FF-8E65-AA13C9332979}" emma:medium="tactile" emma:mode="ink">
            <msink:context xmlns:msink="http://schemas.microsoft.com/ink/2010/main" type="paragraph" rotatedBoundingBox="2290,15435 31670,14657 31759,18018 2379,187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2534F3-FB8A-4FC3-BEF7-94259615BB0C}" emma:medium="tactile" emma:mode="ink">
              <msink:context xmlns:msink="http://schemas.microsoft.com/ink/2010/main" type="line" rotatedBoundingBox="2290,15435 31670,14657 31759,18018 2379,18796"/>
            </emma:interpretation>
          </emma:emma>
        </inkml:annotationXML>
        <inkml:traceGroup>
          <inkml:annotationXML>
            <emma:emma xmlns:emma="http://www.w3.org/2003/04/emma" version="1.0">
              <emma:interpretation id="{905A6E9C-2DE8-4232-8A92-F8935D21BC3D}" emma:medium="tactile" emma:mode="ink">
                <msink:context xmlns:msink="http://schemas.microsoft.com/ink/2010/main" type="inkWord" rotatedBoundingBox="2296,15662 6659,15547 6719,17848 2357,17964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2209.8499">-438 15663 345 0,'0'0'31'0,"-6"5"-31"16,0 0 0-16,1-5 0 0,-1 0 145 15,6 0 23-15,-6 0 5 0,1 0 1 0,5 0-53 0,-6-5-10 16,-5 5-3-16,11 0 0 0,0 0-9 0,0 0-3 15,0 0 0-15,0 0 0 0,0 0-22 0,0 0-5 16,0 0-1-16,0 0 0 0,0 0-43 0,22 0-9 16,12 0-1-16,0-5-1 0,0 5-6 0,11-5 0 15,1 0-8-15,10-5 12 0,1 0-4 0,-1 0 0 16,7-10-8-16,4 5 12 0,13 0-12 0,-1-5 11 16,-6 5-11-16,1 0 10 0,-1-5-10 0,-10 4 0 15,-1-4 0-15,-6 0 8 0,1 0-8 0,-6 0 8 16,0 0-8-16,-12 5 8 0,1 0-8 0,-12 5 0 15,6 5 0-15,-6-5 8 16,-11 10-45-16,0 0-10 0,0 5-1 0,-11 0-836 0</inkml:trace>
          <inkml:trace contextRef="#ctx0" brushRef="#br0" timeOffset="82505.7482">478 15714 403 0,'0'0'36'0,"0"0"-36"0,-6 0 0 0,-5 5 0 16,0 0 61-16,5-5 6 0,-5 0 1 0,5 5 0 15,-5-5 10-15,5 5 2 0,6-5 1 0,0 0 0 16,0 0 14-16,-6 0 2 0,-5 0 1 0,11 0 0 16,0 0 2-16,0 0 0 0,-11 5 0 0,5 5 0 0,6 5-16 0,0 5-2 15,-11 10-1-15,-1 5 0 0,-5 16-29 16,0 4-7-16,-5 15-1 0,-6 1 0 0,-18 4-9 0,7 6-3 15,16-1 0-15,-5 5 0 0,-6-4-9 0,-6 4-3 16,6-9 0-16,-5 4 0 0,11-9-20 0,-1-11 9 16,-5-5-9-16,17-10 0 15,0-4-21-15,12-11-11 0,-1-5-3 0,6-10 0 16,6-10-148-16,5-5-29 0</inkml:trace>
          <inkml:trace contextRef="#ctx0" brushRef="#br0" timeOffset="83543.7211">1796 14854 806 0,'0'0'72'0,"0"0"-58"0,0-10-14 0,0-5 0 0,-6 5 75 0,0 0 12 0,1-5 2 0,5 5 1 31,0 0-2-31,-6 0-1 0,6-1 0 0,0 11 0 16,-6-5-8-16,6 5-2 0,-5-10 0 0,-1 5 0 16,6 5-9-16,-11 0-3 0,-1 5 0 0,-5 0 0 15,0 11-8-15,0 9-1 0,-5 5-1 0,-1 15 0 16,1 15-15-16,-7 11-4 0,-5 9 0 0,0 6 0 16,-5 14-12-16,-6 6-4 0,-1-1 0 0,-5 6 0 15,-11 0-8-15,0-11-3 0,0 6 0 0,0-1 0 0,5-9-9 0,12 4 10 16,-12-14-10-16,6 4 10 0,12-19-10 0,-1-6 0 15,1-5 9-15,5-9-9 0,5-11 8 0,1-10-8 16,5 0 10-16,7-15-10 0,4 0 12 0,1-10-4 16,11-5-8-16,0 0 12 0,-6-10-4 0,6-5-8 15,6-5 11-15,5-10-11 0,1-5 0 0,10-1 0 16,1-4 0-16,11-5 0 0,5-5 0 0,7 5 8 16,-7-1-8-16,12 1 0 0,6 10 0 0,-1 5 0 15,1 10 0-15,5 10-12 0,-11 10 12 0,5 5 0 16,1 10 0-16,-6 5-9 0,0 5 9 0,0 0-8 15,-1 5 8-15,-4 0-8 0,5-5 8 0,-6 1-13 16,0-6 5-16,0 0 8 0,1-10-19 0,-7 0 4 0,6-5 1 16,1-5 0-16,-7-10 2 0,1 5 1 0,-1-10 0 0,1 0 0 15,0-5 11-15,-6-6-10 0,-6 1 10 0,0 0-10 16,-5-5 10-16,-1 0 0 0,-5-5 0 0,-5-6 0 16,-7 6 0-16,1 0 0 0,0 5 0 0,-6 5 0 15,-6-10 0-15,0 4 9 0,1 1-9 0,-7 0 0 16,7 5 11-16,-12 0-11 0,0 5 10 0,0 5-10 0,-6 0 11 0,1 5-11 15,-7 10 12-15,1 0-12 16,5 5 10-16,-11 5-10 0,6 5 8 0,0 5-8 16,0 10 8-16,-1 0-8 0,1 5 0 0,5 6 8 15,1 4-8-15,-1 5 0 0,12 5 0 0,0-4 0 16,-1 4 0-16,7-5 0 0,5-5-14 0,0 1 5 16,5-6 9-16,1 0 9 0,0-5-1 0,-1-5-8 0,7-4 8 0,-7-6-8 15,6 0 0-15,-5-5 0 0,11 0 0 0,-6-10 8 16,-11-5-8-16,17-5 0 15,6-5 8-15,5-5-8 0,6-10 0 0,6 0 0 0,-1-11 8 0,12-9-8 16,-5-5 0-16,10-5 0 0,1-1 0 0,-1-4 0 0,1 0 0 0,5 4 0 16,6 6 16-16,0 5 0 0,-12 5 0 0,6 4 0 15,-5 11-25-15,-6 10-6 16,-6 5-1-16,0 10 0 0,-5 10 16 0,-6 10 0 16,0 10 9-16,-12 11-9 0,1 4 8 0,-6 5-8 15,-11 10 0-15,-1-4 9 0,-5-1-9 0,0-5 0 16,-5-4 0-16,5-6 8 0,-6 0-8 0,6-10 0 15,0-5 0-15,0-5 0 0,6 1 0 0,-1-11 0 16,-5-10 0-16,17 0 0 0,6 0 0 0,5-10-11 16,6-11 11-16,6 1-8 0,-1-10 17 0,12 0 4 0,6-5 1 0,-6-5 0 15,-6-1-14-15,6-4 0 0,5 0 0 0,-5 5 0 16,0-6-10-16,-6 6-5 0,1 0-1 0,-12 0 0 16,0 0 16-16,-12 4 0 0,1 1 0 0,-12 5 0 15,0 0 0-15,-11 5 10 0,0 0-10 0,-5 4 8 16,-12-4 7-16,0 5 1 0,-6 5 0 0,-5 5 0 15,-6 5-3-15,0 0 0 0,0 10 0 0,-5 5 0 16,-7 5-1-16,1 10-1 0,0 0 0 0,0 1 0 16,5 4-11-16,0 5 10 0,1 5-10 0,5 5 10 15,0 1-10-15,6-1 0 0,5 0 0 0,6 5 0 16,6-4 0-16,5-1 0 0,0-5 0 0,12 0 0 0,5 1 0 0,6-6 0 16,12 0 0-16,5-10 0 15,5 0-80-15,12-5-9 0,6-5-2 0,5-10-973 16</inkml:trace>
        </inkml:traceGroup>
        <inkml:traceGroup>
          <inkml:annotationXML>
            <emma:emma xmlns:emma="http://www.w3.org/2003/04/emma" version="1.0">
              <emma:interpretation id="{6DC5FD61-18CE-4FFF-88B3-29D3DF816354}" emma:medium="tactile" emma:mode="ink">
                <msink:context xmlns:msink="http://schemas.microsoft.com/ink/2010/main" type="inkWord" rotatedBoundingBox="8043,15974 9382,15939 9422,17461 8084,17497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4088.5944">5274 16106 2329 0,'0'0'51'0,"0"0"10"0,0 0 3 0,0 0 2 0,0 0-53 0,0 0-13 0,0 10 0 0,0 10 0 15,0 0 38-15,0 5 5 0,0 5 1 0,0 6 0 0,-6-1-28 0,6 0-6 16,0 5-1-16,6 0 0 0,-1-4 1 0,-5-1 0 15,6-5 0-15,0 0 0 16,-1-5-1-16,7 0 0 0,-12-10 0 0,11 0 0 16,6-4-9-16,0-6 0 0,0-5 0 0,5 0-11 15,1-5 11-15,11-11 9 0,-6-4-1 0,12-5-8 16,-1-5 8-16,1-5-8 0,0 0 0 0,-1-11 0 16,1-4 13-16,-1 5-1 0,7-5 0 0,-7-6 0 0,6 6-12 0,1 0 0 0,-1 0 0 0,6-1 0 31,0 1 19-31,5 15 1 0,-5-5 0 0,0 9 0 0,0 6-20 15,0 0 0-15,-6 15 0 0,0 5 0 0,-11 5 0 16,0 10 0-16,-11 5 0 0,5 5 0 0,-11 0 8 16,-6 11 0-16,1-1 1 0,-1 5 0 0,-11-5 1 0,0 5 0 0,0 0 0 0,-6-4 0 0,1-1 2 0,-7-5 0 15,-5 0 0-15,0 0 0 16,-5 0 24-16,5-5 4 16,-11-4 2-16,5-1 0 0,-11 0-21 0,0-5-4 15,-5 0-1-15,-1 0 0 0,-5 0-7 0,-1-5-1 16,1 0-8-16,-6 0 12 0,0-5-12 0,-5 0-18 15,5-5 4-15,6-5 1 16,-6 0-150-16,11-10-29 0,1-5-7 0,5-1-940 0</inkml:trace>
          <inkml:trace contextRef="#ctx0" brushRef="#br0" timeOffset="84218.8988">6173 15095 1897 0,'0'0'41'0,"0"0"9"0,0 0 2 0,0 0 2 0,0 0-43 0,0 0-11 0,0 0 0 0,0 0 0 15,0 0 66-15,0 0 11 0,0 0 3 0,0 0-691 16,-11 0-137-16</inkml:trace>
        </inkml:traceGroup>
        <inkml:traceGroup>
          <inkml:annotationXML>
            <emma:emma xmlns:emma="http://www.w3.org/2003/04/emma" version="1.0">
              <emma:interpretation id="{7266A7D1-53B3-4F2E-B033-8593700787D2}" emma:medium="tactile" emma:mode="ink">
                <msink:context xmlns:msink="http://schemas.microsoft.com/ink/2010/main" type="inkWord" rotatedBoundingBox="10950,16649 12970,16596 12998,17641 10978,17695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5042.7803">8164 15975 1299 0,'0'0'57'0,"0"0"13"15,0 0-56-15,0-10-14 0,-12-5 0 0,12 0 0 16,0 0 104-16,6-5 19 0,0 5 3 0,5 0 1 0,0-1-31 16,6 1-5-16,0 0-2 0,6 0 0 0,-6 0-29 0,5 10-7 15,1 0-1-15,0 0 0 0,5 0-36 0,-5 5-7 16,5 5-1-16,0 5-8 0,0 0 11 0,1 5-11 0,-1 5 10 0,0 10-10 16,-5 6 13-16,-6 9-3 0,-6 0-1 0,-11 10 0 15,-6 6 3-15,-5 4 0 0,-6 0 0 0,-11-4 0 0,5 4-3 0,-11-5 0 16,0-4 0-16,0-6 0 0,1 0-1 0,-1 1 0 15,0-11 0-15,5-5 0 0,1 0-8 0,5-5 8 32,7-10-8-32,4-4 8 0,-5-6-8 0,6 0 10 0,5-10-10 0,6 0 10 15,0 0 0-15,6-20 0 0,5-1 0 16,1 1 0-16,5-15 1 0,5 0 0 0,1-10 0 0,5-1 0 16,0-4 0-16,6-10 0 0,0 0 0 0,11-6 0 15,1 1-2-15,5-1 0 0,5 1 0 0,1 5 0 16,-1 5-1-16,1 4 0 0,-1 6 0 0,1 10 0 15,-1 0 1-15,-5 15 0 0,-11-1 0 0,0 16 0 16,-12 5-9-16,0 5 8 0,-5 5-8 0,-6 6 8 16,0 9-8-16,-6 0 8 0,-5 10-8 0,-1 0 8 15,1 0-8-15,0 1 10 0,-1 9-10 0,-5-5 10 16,-5 5-10-16,5-5 0 0,-6 1 9 0,6-1-9 16,-6 0-16-16,6-5-8 0,-5-5-2 15,5 1 0-15,0-6-161 0,0 5-32 0,5-5-6 0</inkml:trace>
          <inkml:trace contextRef="#ctx0" brushRef="#br0" timeOffset="85492.5269">9883 15859 1850 0,'0'0'40'0,"0"0"9"0,0 0 2 0,0 0 1 0,0 0-41 0,0 0-11 0,0 0 0 0,0 0 0 15,0 0 87-15,0 0 15 0,0 0 3 16,-6 0 1-16,-11 5-44 0,6 6-9 0,0 4-1 0,-1 5-1 16,-5 15-13-16,0 0-2 0,0 0-1 0,6 11 0 0,-6-1-15 0,11 5-2 15,-10 5-1-15,10-4 0 0,0-1 11 0,1 0 3 16,-7-10 0-16,12 1 0 0,-5-6-31 0,5-5 0 0,5 0 0 0,-5-10 0 31,12 5 0-31,-1-15 8 0,6 0-8 0,0 1 0 16,5-6 0-16,1-5 0 0,5 0 0 0,-5-5 0 15,5-6 0-15,0 1 0 0,1-5-9 0,-1-5 9 16,6 5 0-16,-11-10 8 0,-1 0 1 0,1 0 0 16,-1-5 11-16,-5-1 1 0,0-4 1 0,-5-5 0 15,-1 0-2-15,0-5-1 0,1 4 0 0,-7 1 0 16,-5-5-11-16,0 0-8 0,-5 4 12 0,-1-4-12 15,-5 10 8-15,-1 5-8 0,-5 0 0 0,6 10 0 16,-6-6 0-16,-5 16 0 0,5-5 0 0,0 10 0 16,0 0-76-16,0 5-10 0,0 5-2 0,0 0 0 15,0 5-133-15,0 0-27 0</inkml:trace>
        </inkml:traceGroup>
        <inkml:traceGroup>
          <inkml:annotationXML>
            <emma:emma xmlns:emma="http://www.w3.org/2003/04/emma" version="1.0">
              <emma:interpretation id="{720A377A-7B32-433F-9B70-C400BADE1811}" emma:medium="tactile" emma:mode="ink">
                <msink:context xmlns:msink="http://schemas.microsoft.com/ink/2010/main" type="inkWord" rotatedBoundingBox="14033,15748 18964,15618 19032,18222 14101,18352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16266.1611">11291 17408 568 0,'0'0'25'0,"0"0"6"0,0 0-31 0,0 0 0 0,6-10 0 0,-6 10 0 0,0 0 84 0,5-10 12 16,-5 10 1-16,6-15 1 0,-6 15-11 0,0 0-3 15,6-5 0-15,-6 5 0 16,0 0-8-16,0 0-3 0,0 0 0 0,17 10 0 15,-6 0-6-15,0 0-2 0,1 0 0 0,-1 0 0 16,6 5-11-16,11-5-2 0,6 0-1 0,6 0 0 16,11-5 7-16,-1 0 2 0,13-5 0 0,-1-5 0 15,11 0-4-15,12 0-1 0,0 0 0 0,17-10 0 16,5 5-8-16,12-5-2 0,0-5 0 0,11 0 0 0,11-1-27 0,6-4-6 16,12 0 0-16,-12 5-1 15,0 0 5-15,0 0 0 0,6-5 1 0,-1 10 0 0,-5-5-5 0,-11 4-2 16,-6 6 0-16,0-5 0 0,0 0-10 0,-5 5 0 0,5-5 0 0,-6 0-11 15,-5 5 0-15,0 0 0 0,-6-5 0 16,-6 5 0 0,6-5-49-16,-11 10-11 0,0-5-1 0,-6 0-644 15,6 5-128-15</inkml:trace>
          <inkml:trace contextRef="#ctx0" brushRef="#br0" timeOffset="114069.0456">12660 15930 691 0,'0'0'61'0,"5"-15"-49"0,-5 0-12 0,0 0 0 0,0 0 115 0,0-1 20 16,0 1 4-16,0 0 1 16,6-10-22-16,-6 0-4 0,6 0-1 0,5 5 0 15,-5-5-44-15,5 4-9 16,-5 1-1-16,-1-5-1 0,1 5-30 0,-6 0-7 15,6 0-1-15,-6 5 0 0,-6 0 5 0,0 5 1 0,-5-5 0 0,0 0 0 16,-6-1 2-16,0 6 0 0,-6 5 0 0,-5-5 0 16,-6 5-15-16,-6 5-2 0,1 5-1 0,-7 0 0 15,-4 5-10-15,4 5 8 0,1 1-8 0,0 9 8 16,0 0-8-16,-1 10 0 0,1 0 0 0,0 0 0 16,5 11 0-16,1-6 0 0,10 5 0 0,1 10 8 15,5-4-8-15,7-1 0 0,4-5 0 0,7 5 0 16,-1-14 0-16,12-1 0 0,5 0 0 0,0-15 0 15,6 0 0-15,6-5 0 0,-1-10 0 0,7-5 0 16,5-5 0-16,0-10 12 0,11-10-12 0,-6 0 12 16,7 0 11-16,5-10 2 0,5-1 1 0,1-9 0 15,-1 5-26-15,1 0-17 0,-6 0 2 0,-6 9 1 0,0 6 14 16,-11 5 0-16,0 10 0 0,-11 5 0 0,-1 10 0 0,-5 10 0 16,-5 5 0-16,-7 10 0 0,-5 16 0 0,-11 4 12 15,-6 10-1-15,-6 6 0 0,-16 9-1 0,-1-5 0 16,-5 1 0-16,-6-1 0 0,-6 1-10 0,-5-6 10 15,6-5-10-15,-1 6 10 0,1-6-10 0,-1 0 10 16,0-9-10-16,-5-1 10 0,6-5-10 0,5-10 10 16,0-5-10-16,6-9 10 0,-1-6-2 0,7-5 0 15,5-5 0-15,6-5 0 0,-1-10 19 0,12-5 3 16,0-1 1-16,12-4 0 0,5-5-7 0,11 0-2 16,12-10 0-16,11-5 0 0,-1-11-22 0,18 1 9 15,0 0-9-15,11-10 0 0,12 4 8 0,0-4-8 16,10 0 0-16,7 4 0 15,5 6-91-15,-6 0-21 0,7 5-5 0,-7 4-903 0</inkml:trace>
          <inkml:trace contextRef="#ctx0" brushRef="#br0" timeOffset="114393.7732">13757 15985 1555 0,'0'0'138'0,"0"0"-110"0,-17-5-28 0,6 5 0 0,-1 5 116 0,-10 5 19 0,5 5 3 0,-6 0 1 31,-5 10-68-31,-6 1-14 0,6 9-2 0,-1-5-1 16,-5 5-30-16,6 0-5 0,0 1-2 0,0-1 0 15,11 0-1-15,0-5 0 0,0 0 0 0,5 0 0 0,7-4-16 16,5-6 10-16,0 5-10 0,5-10 8 0,7 0-8 0,-1-5 0 16,6 0 0-16,0-5 0 0,6-5 8 0,-1-5-8 15,1 0 0-15,5-5 8 0,0-10-8 0,1 0 0 16,-1-5 9-16,0-1-9 0,0-4 20 0,1-5-1 15,-1-5 0-15,0-5 0 0,1-1-19 0,-7 1 0 16,-11 0 0-16,6 0 0 0,-5-6 0 0,-7 11 0 16,-5 0 0-16,0 5 0 0,-5 10 0 0,-1 0 0 15,0 4 0-15,-11 6 0 0,0 10 0 0,-5 5 0 16,-1 5 0-16,-5 5-12 0,-6 16-123 0,0-1-24 0</inkml:trace>
          <inkml:trace contextRef="#ctx0" brushRef="#br0" timeOffset="114784.1381">14498 16000 1479 0,'0'0'65'15,"-6"-10"15"-15,-5 0-64 0,-1 0-16 0,-5 0 0 0,6 10 0 16,-6-10 99-16,6 10 17 0,-6-5 3 0,0 10 1 16,6 0-39-16,-6 0-7 0,0 10-2 0,0 5 0 15,5 0-41-15,-10 10-9 0,5-4-2 0,-6 9 0 0,6 0-20 0,0-5 0 16,6 10 0-16,0-9 8 0,5-1-8 0,0-5 0 16,6 0 0-16,6 0 8 0,0-5-8 0,-1-5 0 15,7-5 0-15,5 0 0 0,0-5 0 0,0-5 0 16,0 0 0-16,-1-5 0 0,7 0 0 0,0-5 0 15,-1 0 0-15,7 0 0 0,-7 0 0 0,1-5 8 16,-1-5 0-16,1 5 0 0,-6-10-8 0,0 0 0 16,0 4-8-16,-6-4 8 0,1 0 0 0,-1 0 12 15,-5 0 0-15,-6 10-1 0,-6 0 3 0,0 0 1 16,-5 10 0-16,0-5 0 0,-6 5-15 0,-6 0 0 16,0 10-9-16,-5 5 9 0,0 0-138 0,0 0-22 0</inkml:trace>
          <inkml:trace contextRef="#ctx0" brushRef="#br0" timeOffset="115362.5973">15493 16061 1551 0,'0'0'68'0,"-6"-11"16"16,1-4-68-16,5 5-16 0,0-5 0 0,-6 0 0 15,0-5 82-15,1 5 13 0,5 5 2 0,-6-10 1 16,1 5-17-16,-1 0-3 0,-11 5-1 0,6 0 0 0,-1 0-46 16,-5-6-10-16,6 6-1 0,-6 5-1 0,6-5-19 15,-6 5 0-15,0 0 8 0,0 0-8 0,0 5 10 0,-6 5-2 16,1 0 0-16,-1 10 0 0,-5 0-8 0,-6 11 0 15,0 4 0-15,0 10 0 0,-6 5 0 0,1 0 0 16,-1 6 0-16,1-1 0 0,16 5 12 0,-5-9 0 16,5-6 0-16,6 0 0 0,6-5 2 0,5-5 1 15,12 0 0-15,-1-4 0 0,7-11-15 0,-1 0 0 16,6-5 0-16,0 0 0 0,6-5 0 0,11-5 0 16,-1-10 0-16,13 0 0 0,-7-10 19 0,12-5 10 0,-6-6 3 0,1-4 0 15,-1-5-32-15,6-5 0 16,-6-6 0-16,6-4 0 0,0-10 12 0,0-1-4 0,0-4-8 0,0-5 12 0,-6-1-4 0,0-4-8 15,0-6 11-15,1 1-11 16,4-1 12-16,-10 1-4 0,0 5 0 0,-1-1-8 16,-5 6 0-16,6 4 0 0,-12 1 0 0,0 5 0 0,-11 9 0 0,6 11 0 15,-12 5-12-15,0 10 3 16,-5 10 9-16,0 4 0 0,-6 11 0 0,0 5 0 16,0 0 0-16,-17 21-8 0,0 4 8 0,-6 10-8 15,-5 10 8-15,0 5 0 0,-12 11 0 0,0-1 0 0,7 10 0 0,-1 1 0 16,-6 9 0-16,12-4 0 15,-6 4 0-15,17 1 0 0,0 4 0 0,11 0 0 16,1 6 0-16,5-6 0 0,-6 1 0 0,6 4 0 16,0 6-92-16,0-6-20 0,11-4-4 0,1-11-888 15</inkml:trace>
        </inkml:traceGroup>
        <inkml:traceGroup>
          <inkml:annotationXML>
            <emma:emma xmlns:emma="http://www.w3.org/2003/04/emma" version="1.0">
              <emma:interpretation id="{2F2C8CD0-9D32-44C8-A2F3-D9E1CCED2A65}" emma:medium="tactile" emma:mode="ink">
                <msink:context xmlns:msink="http://schemas.microsoft.com/ink/2010/main" type="inkWord" rotatedBoundingBox="21224,15265 30380,15023 30439,17238 21283,17481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27698.2057">20187 15628 633 0,'0'0'56'0,"-17"0"-44"0,0-5-12 0,0 10 0 16,0 0 260-16,6 5 49 0,-6 10 11 0,0 6 1 15,0 9-205-15,0 5-40 0,0 5-9 0,0 0-2 16,6 1-1-16,0 4 0 0,5 0 0 0,0 0 0 15,12-4-31-15,0 4-6 0,-1-10-2 0,12 5 0 16,-6-9 11-16,6-1 3 0,0-10 0 0,-5-5 0 16,-1 0-22-16,0-10-4 0,-5 0-1 0,-6-10 0 15,0 0 32-15,0 0 7 0,11-15 1 0,-5 0 0 16,0 0-16-16,5-10-4 0,-11-5 0 0,6-5 0 16,-1-6 5-16,1 1 1 0,0-10 0 0,11 0 0 15,-1-1-38-15,7 1 0 0,5 0 0 0,12 0 0 16,0-1 0-16,-1 6 0 0,6 0 0 0,1 5-12 15,-1 4-176-15,0-4-35 0</inkml:trace>
          <inkml:trace contextRef="#ctx0" brushRef="#br0" timeOffset="128154.4561">20996 15387 1177 0,'0'0'52'0,"0"0"11"15,0 0-51-15,0 0-12 0,0 0 0 0,0 0 0 16,0 0 116-16,0 0 21 0,11-10 4 0,12 0 1 15,5 0-38-15,6 0-8 0,11-5-2 0,6 0 0 0,6 4-18 0,-1-9-4 16,6 0-1-16,1 5 0 0,5-5-27 0,-6 0-6 16,0 0-1-16,6 0 0 0,-6 10-14 0,-5-5-3 15,-1 0-1-15,-5-1 0 16,-6 1-50-16,1 0-9 0,-13 0-3 0,1 0 0 16,-5 5-104-16,-1 0-21 0,-5 0-4 0,-1 0 0 0</inkml:trace>
          <inkml:trace contextRef="#ctx0" brushRef="#br0" timeOffset="116919.2294">19412 14934 1152 0,'6'-25'51'0,"-6"15"10"0,-6-5-49 0,6 0-12 15,-5 0 0-15,5 0 0 0,-6 0 60 0,-5 0 8 16,-1 0 3-16,1 5 0 0,5 0-22 0,-5 5-4 16,-23 0-1-16,6 5 0 0,5 5-9 0,-5 5-3 0,-12 5 0 0,-10 10 0 15,4 0 21-15,-5 15 4 0,6 5 1 0,-11 11 0 0,-1 4 3 0,0 5 1 16,12 11 0-16,0-1 0 15,-6 1-6-15,6-6 0 0,5 5-1 0,6 1 0 16,6-6-5-16,5 6-1 0,-11-1 0 0,18 5 0 16,16-9-29-16,0 4-7 0,-6-4-1 0,0-1 0 15,18-5-12-15,4-4 8 0,7-1-8 0,0-10 0 16,5-10-29-16,12-4-12 0,16-1-3 0,-5-15-682 16,-6-5-137-16</inkml:trace>
          <inkml:trace contextRef="#ctx0" brushRef="#br0" timeOffset="127396.443">19260 16061 1422 0,'0'0'63'0,"0"0"13"0,-17 0-61 0,11 0-15 16,6 0 0-16,0 0 0 0,0 0 84 0,0 0 13 16,0 0 3-16,0 0 1 0,11 10-27 0,-11-10-6 0,0 0 0 0,12 5-1 15,16-5-22-15,-5 0-4 0,-6-5-1 0,11-5 0 16,0-1 7-16,0-4 1 0,6 0 0 0,-5-5 0 15,-1-5-32-15,0 5-7 0,0 0-1 0,1-5 0 16,-7 5 4-16,1-6 0 0,-6 1 0 0,0 0 0 16,0 0 6-16,0 0 2 0,-6-5 0 0,0 0 0 15,1 4-32-15,-7-4-7 0,1 0-1 0,5 5 0 16,-5 0 20-16,0 0 0 0,-6 5 0 0,0 0 0 16,-6 4 0-16,0-4 0 0,1 5 0 0,-7 5 0 0,-5 0 0 0,0 5 0 15,-5 5-8-15,-1 0 8 16,-5 10 0-16,0 0 0 0,-1 5 0 0,-5 5 0 15,-11 6-8-15,6-1 8 0,5 5 0 0,0 5 0 0,-12 0-13 0,13 10 4 16,-1 1 1-16,11 4 0 0,0 15 8 0,1-9 11 16,-1-6-3-16,6 5 0 0,6-5-8 0,0 6 0 15,11-16 0-15,11 5 0 0,11 0 0 0,1-9 0 16,-6-1 0-16,6-5 0 16,22-5-83-16,-5-5-15 0,-1-5-3 0</inkml:trace>
          <inkml:trace contextRef="#ctx0" brushRef="#br0" timeOffset="128570.4109">21952 14336 1558 0,'0'0'34'0,"0"0"7"0,0 0 2 0,0 0 1 0,0 0-35 0,0 0-9 0,5-5 0 0,1-5 0 15,0 5 55-15,-6 5 9 0,0 0 1 0,5-10 1 16,7 5-2-16,-12 5 0 0,0 0 0 0,0 0 0 16,0 0-1-16,0 0-1 0,0 0 0 0,0 0 0 15,0 0-38-15,0 0-8 0,-6 15-2 0,-5 5 0 16,-12 5 2-16,6 6 0 0,0 4 0 0,-6 5 0 0,1 5 15 15,-6 0 3-15,5 6 1 0,-11 9 0 0,6 5-27 0,-1 11-8 16,1 4 0-16,-6 16 0 0,0-1 18 16,0 6 0-16,0-1 0 0,0 11 0 0,6-16 2 15,0 1 0-15,-6-1 0 0,6 1 0 0,-6-11-12 0,0-4-8 16,6 4 12-16,-12-4-12 0,6-6 0 0,0-4-14 16,-5-11 1-16,5-5 0 0,5-5-41 0,12-9-8 0,-5-6-2 0,10-10-668 15,12 0-133-15</inkml:trace>
          <inkml:trace contextRef="#ctx0" brushRef="#br0" timeOffset="128758.411">21918 15930 1843 0,'0'0'164'15,"0"0"-132"-15,0 0-32 0,5 10 0 16,-5 0 99-16,6 5 13 0,-6 0 2 0,0 5 1 16,0 0-43-16,0 5-8 0,-6 1-1 0,1 9-1 15,-1-5-42-15,-5 0-9 0,5 0-2 0,0-5 0 16,1 1-9-16,-1-1-9 0,0-5 9 0,6 0-747 0,-5-5-141 0</inkml:trace>
          <inkml:trace contextRef="#ctx0" brushRef="#br0" timeOffset="128928.5412">22331 15231 2127 0,'0'0'47'0,"-6"-10"9"0,6 0 3 0,-6 5 1 0,6 5-48 0,0 0-12 0,-11 0 0 0,0 5 0 16,-1 0 37-16,1 10 6 15,-6 0 1-15,0 5-1034 16</inkml:trace>
          <inkml:trace contextRef="#ctx0" brushRef="#br0" timeOffset="129662.5467">22421 16025 1962 0,'0'0'43'0,"0"0"9"0,0-5 1 0,0 5 3 0,0 0-45 0,11-10-11 16,-5 5 0-16,17-5 0 0,-1 0 80 0,12 5 13 15,11-5 3-15,12 0 1 0,5 0-38 0,6 0-8 16,0 5-2-16,0-5 0 16,0 10-33-16,-6-10-6 0,-6 0-2 0,1 5 0 15,0 0-76-15,-7 0-16 0,-4 0-4 0</inkml:trace>
          <inkml:trace contextRef="#ctx0" brushRef="#br0" timeOffset="129563.7208">23173 15528 2026 0,'0'0'44'0,"0"0"10"0,0-10 2 0,-5 0 1 0,5 10-45 0,0 0-12 0,0 0 0 0,0 0 0 15,0-11 53-15,0 11 9 0,5-15 2 0,7 0 0 16,-7 0-42-16,12 0-8 0,0-5-2 0,0 0 0 15,6-5-12-15,-6 5 0 0,0 0 0 0,5-1 0 16,-5-4 0-16,0 0 0 0,-5 0 0 0,-1 0 0 16,0-5 0-16,-5 0 0 0,-6-1 0 0,0-4 0 0,0 0 9 0,5 0-1 15,-5-5 0-15,0 4 0 0,0 1-8 0,-5 0 0 16,5 0 9-16,0-5-9 0,0 5 0 0,5-1 0 16,1 1 0-16,-6 5 0 0,0-5 0 0,0 10 8 15,0-6-8-15,0 6 0 0,0 0 0 0,-6 10 8 16,6 0-8-16,0 5 0 0,-11 5 0 0,11 5 0 15,-11 0 0-15,0 0-8 0,-1 10 8 0,-5 0 0 16,0 10 0-16,6 5 0 0,-6 5 0 0,0 6 12 16,0-1-2-16,0 10-1 0,0 0-9 0,0 1 0 15,-5 4 0-15,5 10 0 0,-6 1 34 0,6 4 5 0,-6 5 1 0,6 6 0 16,0 4-20-16,-5 1-3 16,-1-6-1-16,6 10 0 0,0-9 20 0,0 4 3 15,-5 1 1-15,-1-6 0 0,-5 0-40 0,5-9 0 16,1 4 0-16,-7 1 0 0,7-6 0 0,-1-15 0 15,-5 0 0-15,11-14 8 16,0-1-143-16,-6-10-28 0,6 0-5 0</inkml:trace>
          <inkml:trace contextRef="#ctx0" brushRef="#br0" timeOffset="118379.5836">22896 15332 1825 0,'0'0'40'0,"0"0"8"0,-11-10 1 0,5 5 3 0,6 5-41 0,-11 0-11 0,11 0 0 0,-11 10-809 16</inkml:trace>
          <inkml:trace contextRef="#ctx0" brushRef="#br0" timeOffset="129896.0086">23941 15714 1785 0,'0'0'79'0,"-11"5"17"0,0 0-77 0,-6 5-19 0,5-5 0 0,-4 10 0 16,-7 5 108-16,6-5 19 0,-6 5 3 0,1 0 1 15,-1 5-47-15,0 6-10 0,1-6-2 0,-1 10 0 16,6 0-44-16,6 0-10 0,-6 0-2 0,11 6 0 0,-5-6-16 0,5 0 0 16,1-5 0-16,5 0 0 15,0 1-9-15,5-6-6 0,1-5-1 0,0 5 0 16,-1-10-177 0,1 0-36-16,11 0-7 0,6-10-2 0</inkml:trace>
          <inkml:trace contextRef="#ctx0" brushRef="#br0" timeOffset="130061.3929">24067 15110 2026 0,'0'0'90'0,"-6"-10"18"0,0 0-86 0,6 10-22 16,0 0 0-16,0 0 0 0,0 0 62 0,0 0 8 0,0 0 2 0,-5 5 0 31,-6 5-168-31,5 5-32 0,-11 11-8 0,17-26-743 0</inkml:trace>
          <inkml:trace contextRef="#ctx0" brushRef="#br0" timeOffset="130406.1952">25266 15523 1152 0,'0'0'51'0,"17"-10"10"0,5-6-49 0,-10 6-12 0,-18-5 0 0,0 5 0 0,6-5 158 0,6 0 29 15,-6 0 5-15,6 0 2 16,-1 5-80-16,-5-5-16 0,0 0-3 0,-11 0-1 16,5 5-36-16,-5 0-7 0,-6 0-2 0,-6-1 0 15,-5-4-5-15,0 15-2 0,0-5 0 0,-6 10 0 16,5 0-21-16,-10 5-4 0,5 11-1 0,-6-6 0 16,1 10-6-16,-1 0-2 0,6 5 0 0,-5 5 0 15,-1 11-8-15,6-1 0 0,6 5 0 0,-6 0 0 16,11 11 0-16,-5-6 0 0,11 5 0 0,6 1 0 15,-1-6 0-15,1 0-9 0,5-5 9 0,6 1 0 16,0-6-76-16,0 0-8 0,6-5-1 0,0-4-1 16,5-11-124-16,0 0-25 0,18 10-5 0,-7-15 0 0</inkml:trace>
          <inkml:trace contextRef="#ctx0" brushRef="#br0" timeOffset="131286.229">25464 15930 1335 0,'22'-15'59'0,"-10"10"13"0,5-5-58 0,-6 0-14 16,0 0 0-16,1 0 0 0,-12 10 90 0,0 0 15 16,5-11 3-16,1 1 1 0,-6 10 8 0,5-10 2 0,-5 10 0 0,6-15 0 15,-6 15-51-15,0-5-11 16,0 5-1-16,0-10-1 0,0 10-31 0,0 0-5 16,0 0-2-16,0 0 0 0,0 0-17 0,0-10 0 0,0 10 0 0,0 0 0 15,-6-10 22-15,6 10-2 0,0 0-1 0,-11-5 0 16,0 10-10-16,0 5-1 0,-6 0-8 0,-6 5 12 15,0 5-12-15,-5 6 8 0,0 4-8 0,-6 5 0 16,6 5 0-16,-1-5 0 0,-5 0 0 0,17-9 0 16,6-1 0-16,0 0 8 0,5-5-8 0,-5 0 0 0,11-5 0 0,0 0 0 15,0-10 0-15,0-5-10 16,17 5 10-16,-6-10 0 0,6-5 0 0,6-5 8 16,11-5 0-16,0-5 0 0,5-5 0 0,-5 0 0 15,6-1 15-15,-12-4 3 0,6-10 1 0,-6 0 0 16,0 5-27-16,-5-1 0 0,-6 11 0 0,0 0 0 15,0 10 0-15,-6 5 0 0,-5 5-9 0,-6 10 9 16,0 0 0-16,0 0 0 0,6 15 8 0,-6 10-8 16,0 5 0-16,-6 0-15 0,6 5 2 0,0 6 0 15,0-6 13-15,6 0 0 0,5 0-10 0,0 0 10 16,0-4 0-16,6-1 0 0,0-5 0 0,0-5 0 16,6-10 0-16,5-5 0 0,1 5 0 0,-1-10 0 0,0-5 0 0,6 0 0 15,-6-5 0-15,12-5 0 0,0-10 0 0,-7 0 0 16,-4 0 0-16,5-11 0 0,0-4 16 0,-6-10-3 15,11 0 0-15,-5-1 0 0,-5-4-13 0,10 0 0 16,-5-6 0-16,6-9 0 0,-1 5 14 0,1-11 0 16,0 1 0-16,-7-6 0 0,1 1-14 0,6 5 0 15,-12-1 0-15,1-4 0 0,4 4-8 0,-10 1-5 16,5 5-1-16,-5 4 0 0,-6 1 23 0,6 15 5 16,-1-1 1-16,-10 6 0 0,-1 5-15 0,0 5 0 15,-5 10 0-15,-1 4 0 0,1 1 0 0,-6 10 0 0,0 0 0 16,0 10 0-16,0 0-9 0,0 0 9 0,-11 5-13 15,5 5 5-15,-5 5 8 0,-6 10-12 0,0 6 12 16,0 9-12-16,0 5 12 0,0 0 0 0,-6 1 0 0,6 9 0 16,-11 5 0-16,11-10 0 0,0 6 0 0,-5 4 0 15,5 5 0-15,-6 11 0 0,12-1 0 0,-6 6 0 16,0-6 0-16,-6 26 0 0,-5-6 8 0,17-14-8 0,22-11 0 0,-5-5 0 16,-1 1 0-16,12-6-8 15,-11-10 18-15,5-15 4 0,-5 1 1 0,-1-1 0 16,1-5-15-16,5 0 0 0,6-5 0 0,0-10 0 15,0 6 0-15,12-6 0 0,4-10 0 0,7 0 0 16,0-5 0-16,-1-10 0 0,12 0 0 0,0-1 0 16,0-4 0-16,5-5 9 0,1-5-9 0,-6-5 8 15,-6-5-21-15,6-5-5 0,-6-1-1 0,1-4 0 16,4-5 19-16,-10 5 0 0,-6 4 0 0,0 6 0 16,-11 0 0-16,-12 5 0 0,0 5 0 0,0 0 0 0,12 9 0 0,-29 1 0 15,-27 10 0-15,-7 0 0 0,0 5 0 0,12 10 0 16,11 5 0-16,-17 11 0 0,-17-1 22 0,-5 0 8 15,10 5 2-15,1 5 0 16,11 0-52-16,0 1-9 0,6-1-3 0,5 0 0 0,6 0 32 0,6 5 0 16,0 1 0-16,11-6 0 0,0-5 0 0,6 0 0 15,5 0 0-15,6 0 0 0,0-4 16 0,5-1 10 16,7 0 2-16,-1-5 0 16,6 5-100-16,0-10-19 0,0 0-4 0,5-5-662 0,1-5-133 0</inkml:trace>
          <inkml:trace contextRef="#ctx0" brushRef="#br0" timeOffset="131562.327">27494 14789 1267 0,'-34'-10'112'0,"17"0"-89"0,11-6-23 0,6 1 0 32,-11 0 107-32,-6 5 17 0,-5-5 3 0,-1 5 1 15,-28-5 0-15,-11 10 0 0,-6-5 0 0,-17 10 0 16,6 0-66-16,-12 0-13 0,-5 0-2 0,-11 5-1 0,5 5-22 0,0-5-5 16,0 0-1-16,1 10 0 0,10-5 7 0,18 10 2 15,-1-5 0-15,12 6 0 16,11-1-182-16,6 0-36 0,-34 10-7 0,22-5-2 0</inkml:trace>
        </inkml:traceGroup>
        <inkml:traceGroup>
          <inkml:annotationXML>
            <emma:emma xmlns:emma="http://www.w3.org/2003/04/emma" version="1.0">
              <emma:interpretation id="{6713FDC8-3626-4A66-9F30-A5B6740CE6D4}" emma:medium="tactile" emma:mode="ink">
                <msink:context xmlns:msink="http://schemas.microsoft.com/ink/2010/main" type="inkWord" rotatedBoundingBox="31050,17832 31365,17823 31371,18028 31056,18036"/>
              </emma:interpretation>
              <emma:one-of disjunction-type="recognition" id="oneOf30">
                <emma:interpretation id="interp34" emma:lang="" emma:confidence="1">
                  <emma:literal>r</emma:literal>
                </emma:interpretation>
                <emma:interpretation id="interp35" emma:lang="" emma:confidence="0">
                  <emma:literal>n</emma:literal>
                </emma:interpretation>
                <emma:interpretation id="interp36" emma:lang="" emma:confidence="0">
                  <emma:literal>.</emma:literal>
                </emma:interpretation>
                <emma:interpretation id="interp37" emma:lang="" emma:confidence="0">
                  <emma:literal>^</emma:literal>
                </emma:interpretation>
                <emma:interpretation id="interp38" emma:lang="" emma:confidence="0">
                  <emma:literal>s</emma:literal>
                </emma:interpretation>
              </emma:one-of>
            </emma:emma>
          </inkml:annotationXML>
          <inkml:trace contextRef="#ctx0" brushRef="#br0" timeOffset="134237.8798">28246 17116 1429 0,'0'0'31'0,"0"0"6"0,11 0 2 0,6 0 2 0,-5 0-33 0,5 0-8 0,-6 0 0 0,0 0 0 16,6 5 29-16,-5-5 4 15,-12 0 1-15,0 0 0 0,0 0 14 0,0 0 2 0,0 0 1 0,0 0 0 16,0 0-2-16,0 0 0 0,0 0 0 0,0 0 0 16,0 0 6-16,0 0 1 0,0 0 0 0,0 0 0 15,0-10-7-15,0-5-1 0,5 5 0 0,1-5 0 16,0-5-18-16,5 5-4 0,-5 0-1 0,11 5 0 0,-6-10-11 0,11 9-2 15,-5 1-1-15,6 5 0 16,0 0-11-16,-6 0-17 0,0 5 4 0,-6 0 1 16,-11 0 12-16,11 10 0 0,-11-10 0 0,0 21-9 15,0-6 18-15,-5 10 4 0,-1-5 1 0,0 0 0 16,-5-5-14-16,0 5-16 0,-1-5 3 0,7-5 1 16,-1 5 34-16,-5-10 7 0,5 0 2 0,6-5 0 15,-11 10-31-15,11-10 0 0,-6 0 0 0,6 0 0 0,0 0 0 0,-6-10 8 16,-5 5-8-16,11-5 0 0,-6 0-11 0,6-5-5 0,0 0 0 0,0 0-1 15,-5 0 1-15,5 0 1 16,5 5 0-16,-5-5 0 16,6 5-32-16,-6 10-6 0,0 0-2 0,0 0-615 15,0-10-123-15</inkml:trace>
        </inkml:traceGroup>
        <inkml:traceGroup>
          <inkml:annotationXML>
            <emma:emma xmlns:emma="http://www.w3.org/2003/04/emma" version="1.0">
              <emma:interpretation id="{60AD63D3-EE95-408C-9650-2C1592A5933D}" emma:medium="tactile" emma:mode="ink">
                <msink:context xmlns:msink="http://schemas.microsoft.com/ink/2010/main" type="inkWord" rotatedBoundingBox="31193,14670 31670,14657 31729,16907 31253,16920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33604.4974">28846 13914 115 0,'0'0'0'0,"0"0"10"0,5-10-10 0,-5 0 0 15,6 0 0-15,-6 0 0 16,6 0 176-16,-6 10 34 0,0-10 6 0,-6 0 2 16,6-5-101-16,0 4-20 0,-6 1-4 0,6 0-1 15,0 10-23-15,0 0-5 0,0 0 0 0,-5-10-1 0,5 10-6 0,0 0-1 16,0 0 0-16,0 0 0 15,0 0-29-15,0 0-7 0,0 0 0 0,-6 10-1 0,0 0-2 0,1 5 0 16,5 1 0-16,-6-1 0 0,0 5 14 0,1 0 2 16,5 0 1-16,-6 10 0 0,-5 0-17 0,5 5-3 15,-5 6-1-15,-1 4 0 0,1 0 24 0,0 5 5 16,0 11 1-16,5 9 0 0,-5 1-21 0,5 9-4 0,-5 0-1 0,5 6 0 16,0-1-17-16,1 6 10 15,-1-6-10-15,0 11 8 0,1-6 10 0,-1 1 2 16,0-6 0-16,1 1 0 0,-7-6-12 0,1-4-8 15,-6-6 12-15,0-5-12 0,-5-4 11 0,5-1-11 16,0 0 10-16,0-4-10 16,-6-11-81-16,6 0-23 0,0 0-4 0,0-5 0 0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3:30:23.49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4 12 1152 0,'0'0'51'0,"0"0"10"0,-6 0-49 0,1-10-12 15,-1 5 0-15,6 5 0 0,0 0 250 0,0 0 47 16,0-10 10-16,0 10 1 15,0 0-168-15,0 0-35 0,0 0-6 0,0 0-2 16,0 0-57-16,0 0-12 0,0 0-3 0,0 0 0 0,0 0-25 0,0 0-19 16,0 0 3-16,0 0-776 15,6 10-155-15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4-15T02:19:47.96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955E4A1-B931-4ECE-B1A4-4C1051C1880A}" emma:medium="tactile" emma:mode="ink">
          <msink:context xmlns:msink="http://schemas.microsoft.com/ink/2010/main" type="inkDrawing" rotatedBoundingBox="5197,17628 9340,14684 9479,14880 5337,17825" semanticType="callout" shapeName="Other">
            <msink:sourceLink direction="with" ref="{9A1E7DDE-F95F-4270-AB2A-F70669904E9B}"/>
            <msink:sourceLink direction="with" ref="{8B86C8C3-5408-4A92-81AB-206D93E914CC}"/>
          </msink:context>
        </emma:interpretation>
      </emma:emma>
    </inkml:annotationXML>
    <inkml:trace contextRef="#ctx0" brushRef="#br0">4202 52 345 0,'0'0'15'0,"0"0"4"0,0 0-19 0,0 0 0 0,0 0 0 0,0 0 0 15,0 0 69-15,0 0 11 0,6-10 1 0,-6 10 1 16,6-5-60-16,-6 5-12 0,0 0-2 0,0 0-8 15,0 0 0-15,0 0 0 0,0 0 0 0,5-10 0 0,-5 10 8 16,6-10-8-16,-6 5 0 0,0 5 0 0,0 0 0 0,0 0 0 16,0 0-11-16,0 0 11 0,0 0 0 0,0 0 0 15,0 0 10-15,0 0-2 0,6-15 28 0,-6 15 7 16,0 0 1-16,0 0 0 0,0 0 1 0,0 0 1 16,0 0 0-16,0 0 0 0,0 0-13 0,0 0-2 15,0 0-1-15,0 0 0 0,-12 5-30 0,1 0 0 16,5 0 0-16,1-5 0 0,-7 0 16 0,7 0-4 15,-7 5 0-15,7 0 0 0,-7-5 6 0,1 0 1 16,0 0 0-16,5 5 0 0,6-5-3 0,-11 5-1 16,11-5 0-16,0 0 0 0,-11 5 2 0,11-5 1 15,-12 0 0-15,12 0 0 0,-11 5-18 0,0 0 0 16,-1 0-13-16,1 5 5 0,0-5 8 0,-6 6 11 0,5-6-3 16,-5 5 0-16,6 5 9 0,0-5 2 15,-6 0 0-15,0 0 0 0,6 0-3 0,-1 0 0 0,-5 0 0 16,0 0 0-16,0 0 10 0,6 0 2 0,0-5 0 0,-6 5 0 15,6 0-28-15,-6 0 0 0,5-5 0 0,-5 5 0 16,6 1 0-16,-6-1 8 0,0-5-8 0,6 5 12 16,-6 0 1-16,5 0 1 0,-5 0 0 0,0 0 0 15,6 10-5-15,-6-5-1 0,6 5 0 0,-6-5 0 16,0 10 6-16,0-5 1 0,6 1 0 0,-6 4 0 16,0-5 6-16,0 5 2 0,0 0 0 0,0 0 0 15,-6-5-23-15,6 0-20 0,-5 1 4 0,-1-1 1 16,0 0 15-16,-5-5 0 0,0 5 0 0,0-5 0 15,5 0 0-15,-11 5 0 0,0-5 8 0,0 0-8 16,12 6 12-16,-7-6 0 0,1 0-1 0,0 5 0 16,-1 5 12-16,-5-5 2 0,12 0 1 0,-6 0 0 0,-1-5-7 15,1 10-2-15,0-9 0 0,-1 4 0 0,7 0-8 16,-1-5-1-16,-5 10-8 0,0-5 12 0,5 0-12 0,0 5 0 16,-5-5 8-16,6 1-8 0,-7-1 0 0,7 5 0 15,-7-5 0-15,1 0 0 0,5 0 0 0,-5 5 0 16,-6-5 0-16,12 0 0 0,-7 6 0 0,1-6 0 15,-6 0 0-15,6 0 0 0,0 0 0 0,5-5 0 16,0 5 0-16,1 0 0 0,-7-5 8 0,7 6-8 16,-6-11 0-16,5 10 0 0,-5-5 8 0,5 5-8 15,-5 0 0-15,-1 0 0 0,-4 0 0 0,4 5 0 16,-5 0 0-16,0-4 0 0,6 4 0 0,0-5 0 16,-6 0 0-16,6 5 0 0,5-5 8 0,-5 5-8 15,5-5 0-15,0 1 0 0,1-6 9 0,-1 5-9 0,6 0 8 16,-5 0-8-16,5-10 12 0,0 5-2 0,0 0-1 15,0 0 0-15,0-5-9 0,0 5-11 0,0 0 3 0,0-4 0 16,0-6 8-16,0 5 0 0,6 5 0 0,-6 0 0 16,0-5 0-16,-6 5 0 0,6-5 8 0,-5 0-8 15,-1 5 11-15,0-10-3 0,1 5 0 0,-1 5 0 16,-5 5-8-16,5-5 0 0,-5-5 0 0,5 6 8 16,1-1-8-16,-1 0 0 0,0 0 0 0,1-5 0 15,5 5 0-15,0-5 0 0,-6 5 0 0,6-10 0 16,6 10 0-16,-6-5 0 0,0-5 0 0,0 10 0 15,0-5 0-15,6 0 0 0,-6 6 0 0,5-11 0 16,-4 5 0-16,4 0 0 0,-5-5 0 0,0 0 0 16,0 5 0-16,0 0 0 0,6-5 0 0,-6 0 8 0,-6 5-8 15,6 0 0-15,1-5 0 0,-7 5 8 0,6-5-8 0,0 0 0 16,0 5 0-16,-6 0 0 0,6-5 0 16,0 0 0-16,0 5 0 0,1-5 8 0,-1 0-8 0,0 5 0 15,5-5 0-15,1 1 0 0,-6-1 0 0,0 5 0 16,6-5 0-16,-1 5 8 0,-5-10 2 0,6 10 0 15,-6-10 0-15,0 5 0 0,6 0 15 0,-6 0 3 16,0 0 1-16,0 0 0 0,6-5-29 0,-1 5 0 16,-5 0-13-16,6 0 4 0,0 0 9 0,-6 0 0 15,5 0 8-15,1 0-8 0,6 0 0 0,5-5 0 16,-17 5 0-16,5 0 0 0,12-5 0 0,-5 5 8 16,-7 0-8-16,12-5 11 0,0 0-11 0,-11 5 0 0,0 0 0 15,11-5 8-15,0 0-8 0,0 0 0 0,-6 0 0 16,6 0 0-1,-11 5-42-15,-1 0-14 0,12-5-2 0,0 0-1 16,0 0-159-16,0 0-32 0</inkml:trace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34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62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592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15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59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50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7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783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08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4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74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55370-49EE-482E-83E3-121275F6FEC1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2B298-CB1B-456E-A5AE-7B182C840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91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customXml" Target="../ink/ink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9.xml"/><Relationship Id="rId5" Type="http://schemas.openxmlformats.org/officeDocument/2006/relationships/image" Target="../media/image28.emf"/><Relationship Id="rId4" Type="http://schemas.openxmlformats.org/officeDocument/2006/relationships/customXml" Target="../ink/ink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31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2.xml"/><Relationship Id="rId5" Type="http://schemas.openxmlformats.org/officeDocument/2006/relationships/image" Target="../media/image30.emf"/><Relationship Id="rId4" Type="http://schemas.openxmlformats.org/officeDocument/2006/relationships/customXml" Target="../ink/ink3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7" Type="http://schemas.openxmlformats.org/officeDocument/2006/relationships/image" Target="../media/image35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6.xml"/><Relationship Id="rId5" Type="http://schemas.openxmlformats.org/officeDocument/2006/relationships/image" Target="../media/image34.emf"/><Relationship Id="rId4" Type="http://schemas.openxmlformats.org/officeDocument/2006/relationships/customXml" Target="../ink/ink3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7" Type="http://schemas.openxmlformats.org/officeDocument/2006/relationships/image" Target="../media/image38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9.xml"/><Relationship Id="rId5" Type="http://schemas.openxmlformats.org/officeDocument/2006/relationships/image" Target="../media/image37.emf"/><Relationship Id="rId4" Type="http://schemas.openxmlformats.org/officeDocument/2006/relationships/customXml" Target="../ink/ink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5.xml"/><Relationship Id="rId3" Type="http://schemas.openxmlformats.org/officeDocument/2006/relationships/image" Target="../media/image41.emf"/><Relationship Id="rId7" Type="http://schemas.openxmlformats.org/officeDocument/2006/relationships/image" Target="../media/image43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4.xml"/><Relationship Id="rId11" Type="http://schemas.openxmlformats.org/officeDocument/2006/relationships/image" Target="../media/image45.emf"/><Relationship Id="rId5" Type="http://schemas.openxmlformats.org/officeDocument/2006/relationships/image" Target="../media/image42.emf"/><Relationship Id="rId10" Type="http://schemas.openxmlformats.org/officeDocument/2006/relationships/customXml" Target="../ink/ink46.xml"/><Relationship Id="rId4" Type="http://schemas.openxmlformats.org/officeDocument/2006/relationships/customXml" Target="../ink/ink43.xml"/><Relationship Id="rId9" Type="http://schemas.openxmlformats.org/officeDocument/2006/relationships/image" Target="../media/image4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51.xml"/><Relationship Id="rId13" Type="http://schemas.openxmlformats.org/officeDocument/2006/relationships/image" Target="../media/image52.emf"/><Relationship Id="rId18" Type="http://schemas.openxmlformats.org/officeDocument/2006/relationships/customXml" Target="../ink/ink56.xml"/><Relationship Id="rId3" Type="http://schemas.openxmlformats.org/officeDocument/2006/relationships/image" Target="../media/image47.emf"/><Relationship Id="rId7" Type="http://schemas.openxmlformats.org/officeDocument/2006/relationships/image" Target="../media/image49.emf"/><Relationship Id="rId12" Type="http://schemas.openxmlformats.org/officeDocument/2006/relationships/customXml" Target="../ink/ink53.xml"/><Relationship Id="rId17" Type="http://schemas.openxmlformats.org/officeDocument/2006/relationships/image" Target="../media/image54.emf"/><Relationship Id="rId2" Type="http://schemas.openxmlformats.org/officeDocument/2006/relationships/customXml" Target="../ink/ink48.xml"/><Relationship Id="rId16" Type="http://schemas.openxmlformats.org/officeDocument/2006/relationships/customXml" Target="../ink/ink5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0.xml"/><Relationship Id="rId11" Type="http://schemas.openxmlformats.org/officeDocument/2006/relationships/image" Target="../media/image51.emf"/><Relationship Id="rId5" Type="http://schemas.openxmlformats.org/officeDocument/2006/relationships/image" Target="../media/image48.emf"/><Relationship Id="rId15" Type="http://schemas.openxmlformats.org/officeDocument/2006/relationships/image" Target="../media/image53.emf"/><Relationship Id="rId10" Type="http://schemas.openxmlformats.org/officeDocument/2006/relationships/customXml" Target="../ink/ink52.xml"/><Relationship Id="rId19" Type="http://schemas.openxmlformats.org/officeDocument/2006/relationships/image" Target="../media/image55.emf"/><Relationship Id="rId4" Type="http://schemas.openxmlformats.org/officeDocument/2006/relationships/customXml" Target="../ink/ink49.xml"/><Relationship Id="rId9" Type="http://schemas.openxmlformats.org/officeDocument/2006/relationships/image" Target="../media/image50.emf"/><Relationship Id="rId14" Type="http://schemas.openxmlformats.org/officeDocument/2006/relationships/customXml" Target="../ink/ink5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emf"/><Relationship Id="rId4" Type="http://schemas.openxmlformats.org/officeDocument/2006/relationships/customXml" Target="../ink/ink5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emf"/><Relationship Id="rId4" Type="http://schemas.openxmlformats.org/officeDocument/2006/relationships/customXml" Target="../ink/ink6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2.emf"/><Relationship Id="rId4" Type="http://schemas.openxmlformats.org/officeDocument/2006/relationships/customXml" Target="../ink/ink6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customXml" Target="../ink/ink69.xml"/><Relationship Id="rId13" Type="http://schemas.openxmlformats.org/officeDocument/2006/relationships/image" Target="../media/image70.emf"/><Relationship Id="rId18" Type="http://schemas.openxmlformats.org/officeDocument/2006/relationships/customXml" Target="../ink/ink74.xml"/><Relationship Id="rId26" Type="http://schemas.openxmlformats.org/officeDocument/2006/relationships/customXml" Target="../ink/ink78.xml"/><Relationship Id="rId3" Type="http://schemas.openxmlformats.org/officeDocument/2006/relationships/image" Target="../media/image65.emf"/><Relationship Id="rId21" Type="http://schemas.openxmlformats.org/officeDocument/2006/relationships/image" Target="../media/image74.emf"/><Relationship Id="rId7" Type="http://schemas.openxmlformats.org/officeDocument/2006/relationships/image" Target="../media/image67.emf"/><Relationship Id="rId12" Type="http://schemas.openxmlformats.org/officeDocument/2006/relationships/customXml" Target="../ink/ink71.xml"/><Relationship Id="rId17" Type="http://schemas.openxmlformats.org/officeDocument/2006/relationships/image" Target="../media/image72.emf"/><Relationship Id="rId25" Type="http://schemas.openxmlformats.org/officeDocument/2006/relationships/image" Target="../media/image76.emf"/><Relationship Id="rId2" Type="http://schemas.openxmlformats.org/officeDocument/2006/relationships/customXml" Target="../ink/ink66.xml"/><Relationship Id="rId16" Type="http://schemas.openxmlformats.org/officeDocument/2006/relationships/customXml" Target="../ink/ink73.xml"/><Relationship Id="rId20" Type="http://schemas.openxmlformats.org/officeDocument/2006/relationships/customXml" Target="../ink/ink7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8.xml"/><Relationship Id="rId11" Type="http://schemas.openxmlformats.org/officeDocument/2006/relationships/image" Target="../media/image69.emf"/><Relationship Id="rId24" Type="http://schemas.openxmlformats.org/officeDocument/2006/relationships/customXml" Target="../ink/ink77.xml"/><Relationship Id="rId5" Type="http://schemas.openxmlformats.org/officeDocument/2006/relationships/image" Target="../media/image66.emf"/><Relationship Id="rId15" Type="http://schemas.openxmlformats.org/officeDocument/2006/relationships/image" Target="../media/image71.emf"/><Relationship Id="rId23" Type="http://schemas.openxmlformats.org/officeDocument/2006/relationships/image" Target="../media/image75.emf"/><Relationship Id="rId10" Type="http://schemas.openxmlformats.org/officeDocument/2006/relationships/customXml" Target="../ink/ink70.xml"/><Relationship Id="rId19" Type="http://schemas.openxmlformats.org/officeDocument/2006/relationships/image" Target="../media/image73.emf"/><Relationship Id="rId4" Type="http://schemas.openxmlformats.org/officeDocument/2006/relationships/customXml" Target="../ink/ink67.xml"/><Relationship Id="rId9" Type="http://schemas.openxmlformats.org/officeDocument/2006/relationships/image" Target="../media/image68.emf"/><Relationship Id="rId14" Type="http://schemas.openxmlformats.org/officeDocument/2006/relationships/customXml" Target="../ink/ink72.xml"/><Relationship Id="rId22" Type="http://schemas.openxmlformats.org/officeDocument/2006/relationships/customXml" Target="../ink/ink76.xml"/><Relationship Id="rId27" Type="http://schemas.openxmlformats.org/officeDocument/2006/relationships/image" Target="../media/image7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customXml" Target="../ink/ink8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0.emf"/><Relationship Id="rId4" Type="http://schemas.openxmlformats.org/officeDocument/2006/relationships/customXml" Target="../ink/ink8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13" Type="http://schemas.openxmlformats.org/officeDocument/2006/relationships/image" Target="../media/image10.emf"/><Relationship Id="rId18" Type="http://schemas.openxmlformats.org/officeDocument/2006/relationships/customXml" Target="../ink/ink13.xml"/><Relationship Id="rId3" Type="http://schemas.openxmlformats.org/officeDocument/2006/relationships/image" Target="../media/image5.emf"/><Relationship Id="rId21" Type="http://schemas.openxmlformats.org/officeDocument/2006/relationships/image" Target="../media/image14.emf"/><Relationship Id="rId7" Type="http://schemas.openxmlformats.org/officeDocument/2006/relationships/image" Target="../media/image7.emf"/><Relationship Id="rId12" Type="http://schemas.openxmlformats.org/officeDocument/2006/relationships/customXml" Target="../ink/ink10.xml"/><Relationship Id="rId17" Type="http://schemas.openxmlformats.org/officeDocument/2006/relationships/image" Target="../media/image12.emf"/><Relationship Id="rId2" Type="http://schemas.openxmlformats.org/officeDocument/2006/relationships/customXml" Target="../ink/ink5.xml"/><Relationship Id="rId16" Type="http://schemas.openxmlformats.org/officeDocument/2006/relationships/customXml" Target="../ink/ink12.xml"/><Relationship Id="rId20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.xml"/><Relationship Id="rId11" Type="http://schemas.openxmlformats.org/officeDocument/2006/relationships/image" Target="../media/image9.emf"/><Relationship Id="rId5" Type="http://schemas.openxmlformats.org/officeDocument/2006/relationships/image" Target="../media/image6.emf"/><Relationship Id="rId15" Type="http://schemas.openxmlformats.org/officeDocument/2006/relationships/image" Target="../media/image11.emf"/><Relationship Id="rId10" Type="http://schemas.openxmlformats.org/officeDocument/2006/relationships/customXml" Target="../ink/ink9.xml"/><Relationship Id="rId19" Type="http://schemas.openxmlformats.org/officeDocument/2006/relationships/image" Target="../media/image13.emf"/><Relationship Id="rId4" Type="http://schemas.openxmlformats.org/officeDocument/2006/relationships/customXml" Target="../ink/ink6.xml"/><Relationship Id="rId9" Type="http://schemas.openxmlformats.org/officeDocument/2006/relationships/image" Target="../media/image8.emf"/><Relationship Id="rId14" Type="http://schemas.openxmlformats.org/officeDocument/2006/relationships/customXml" Target="../ink/ink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248874" y="493087"/>
              <a:ext cx="4200840" cy="11797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6914" y="477607"/>
                <a:ext cx="4243320" cy="12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7272034" y="492367"/>
              <a:ext cx="1316520" cy="106128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0794" y="475447"/>
                <a:ext cx="1353600" cy="110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5028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94274" y="90967"/>
              <a:ext cx="10939680" cy="5034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8434" y="75487"/>
                <a:ext cx="10969920" cy="507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826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02754" y="215527"/>
              <a:ext cx="11194200" cy="49892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1514" y="196087"/>
                <a:ext cx="11227680" cy="503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07952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792394" y="224527"/>
              <a:ext cx="11352960" cy="270072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9074" y="210127"/>
                <a:ext cx="11385360" cy="27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6" name="Ink 35"/>
              <p14:cNvContentPartPr/>
              <p14:nvPr/>
            </p14:nvContentPartPr>
            <p14:xfrm>
              <a:off x="11837554" y="6913327"/>
              <a:ext cx="360" cy="36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0634" y="6896407"/>
                <a:ext cx="34200" cy="3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5930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947554" y="211927"/>
              <a:ext cx="7946280" cy="34610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3874" y="193567"/>
                <a:ext cx="7979400" cy="350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615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" name="Ink 12"/>
              <p14:cNvContentPartPr/>
              <p14:nvPr/>
            </p14:nvContentPartPr>
            <p14:xfrm>
              <a:off x="652714" y="389407"/>
              <a:ext cx="10377000" cy="732060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7234" y="370687"/>
                <a:ext cx="10412640" cy="735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7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690154" y="224527"/>
              <a:ext cx="8173080" cy="47322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6114" y="202207"/>
                <a:ext cx="8199720" cy="47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6" name="Ink 35"/>
              <p14:cNvContentPartPr/>
              <p14:nvPr/>
            </p14:nvContentPartPr>
            <p14:xfrm>
              <a:off x="8724634" y="7257127"/>
              <a:ext cx="45000" cy="8532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07714" y="7240207"/>
                <a:ext cx="7884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7" name="Ink 56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298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62994" y="116527"/>
              <a:ext cx="11046960" cy="66250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0674" y="99967"/>
                <a:ext cx="11091600" cy="66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9" name="Ink 138"/>
              <p14:cNvContentPartPr/>
              <p14:nvPr/>
            </p14:nvContentPartPr>
            <p14:xfrm>
              <a:off x="2366314" y="5744767"/>
              <a:ext cx="6140880" cy="16092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51194" y="5721007"/>
                <a:ext cx="617652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1" name="Ink 140"/>
              <p14:cNvContentPartPr/>
              <p14:nvPr/>
            </p14:nvContentPartPr>
            <p14:xfrm>
              <a:off x="417634" y="935527"/>
              <a:ext cx="3843000" cy="253800"/>
            </p14:xfrm>
          </p:contentPart>
        </mc:Choice>
        <mc:Fallback>
          <p:pic>
            <p:nvPicPr>
              <p:cNvPr id="141" name="Ink 1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4314" y="915367"/>
                <a:ext cx="3870720" cy="29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663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84474" y="101407"/>
              <a:ext cx="10604880" cy="42494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7914" y="80167"/>
                <a:ext cx="10643040" cy="429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708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70514" y="269887"/>
              <a:ext cx="11050920" cy="5237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5034" y="254047"/>
                <a:ext cx="11084760" cy="527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0" name="Ink 99"/>
              <p14:cNvContentPartPr/>
              <p14:nvPr/>
            </p14:nvContentPartPr>
            <p14:xfrm>
              <a:off x="7596754" y="7687687"/>
              <a:ext cx="191520" cy="6732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79834" y="7670767"/>
                <a:ext cx="22536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1" name="Ink 120"/>
              <p14:cNvContentPartPr/>
              <p14:nvPr/>
            </p14:nvContentPartPr>
            <p14:xfrm>
              <a:off x="8571994" y="6592927"/>
              <a:ext cx="53280" cy="9000"/>
            </p14:xfrm>
          </p:contentPart>
        </mc:Choice>
        <mc:Fallback>
          <p:pic>
            <p:nvPicPr>
              <p:cNvPr id="121" name="Ink 1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55074" y="6576007"/>
                <a:ext cx="87120" cy="4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893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745954" y="165127"/>
              <a:ext cx="11022480" cy="505260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3354" y="148207"/>
                <a:ext cx="11055960" cy="509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1" name="Ink 100"/>
              <p14:cNvContentPartPr/>
              <p14:nvPr/>
            </p14:nvContentPartPr>
            <p14:xfrm>
              <a:off x="2765194" y="3991927"/>
              <a:ext cx="2880" cy="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28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0" name="Ink 109"/>
              <p14:cNvContentPartPr/>
              <p14:nvPr/>
            </p14:nvContentPartPr>
            <p14:xfrm>
              <a:off x="11552434" y="7200967"/>
              <a:ext cx="495000" cy="132480"/>
            </p14:xfrm>
          </p:contentPart>
        </mc:Choice>
        <mc:Fallback>
          <p:pic>
            <p:nvPicPr>
              <p:cNvPr id="110" name="Ink 10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535514" y="7184047"/>
                <a:ext cx="528840" cy="16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725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662074" y="276727"/>
              <a:ext cx="10298160" cy="381924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0834" y="257647"/>
                <a:ext cx="10340280" cy="385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186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4" name="Ink 13"/>
              <p14:cNvContentPartPr/>
              <p14:nvPr/>
            </p14:nvContentPartPr>
            <p14:xfrm>
              <a:off x="937474" y="134167"/>
              <a:ext cx="10452240" cy="523944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3434" y="115807"/>
                <a:ext cx="10485360" cy="527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228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914434" y="17887"/>
              <a:ext cx="10931760" cy="65833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8594" y="607"/>
                <a:ext cx="10963080" cy="662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602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97954" y="178447"/>
              <a:ext cx="10945080" cy="6080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0314" y="159367"/>
                <a:ext cx="10984680" cy="611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3" name="Ink 102"/>
              <p14:cNvContentPartPr/>
              <p14:nvPr/>
            </p14:nvContentPartPr>
            <p14:xfrm>
              <a:off x="3223474" y="5083447"/>
              <a:ext cx="551880" cy="135180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11594" y="5066527"/>
                <a:ext cx="583920" cy="13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4" name="Ink 103"/>
              <p14:cNvContentPartPr/>
              <p14:nvPr/>
            </p14:nvContentPartPr>
            <p14:xfrm>
              <a:off x="4047514" y="4975087"/>
              <a:ext cx="804960" cy="119664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38874" y="4957447"/>
                <a:ext cx="829080" cy="12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1" name="Ink 110"/>
              <p14:cNvContentPartPr/>
              <p14:nvPr/>
            </p14:nvContentPartPr>
            <p14:xfrm>
              <a:off x="5446474" y="4979407"/>
              <a:ext cx="3153960" cy="1322640"/>
            </p14:xfrm>
          </p:contentPart>
        </mc:Choice>
        <mc:Fallback>
          <p:pic>
            <p:nvPicPr>
              <p:cNvPr id="111" name="Ink 1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32434" y="4958887"/>
                <a:ext cx="3178440" cy="136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2" name="Ink 111"/>
              <p14:cNvContentPartPr/>
              <p14:nvPr/>
            </p14:nvContentPartPr>
            <p14:xfrm>
              <a:off x="501154" y="5492767"/>
              <a:ext cx="1586520" cy="64620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2074" y="5478727"/>
                <a:ext cx="1617120" cy="67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619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702034" y="123007"/>
              <a:ext cx="11186640" cy="644688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9714" y="105367"/>
                <a:ext cx="11222280" cy="648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779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229874" y="251887"/>
              <a:ext cx="1865520" cy="16221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5834" y="236407"/>
                <a:ext cx="1898640" cy="165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1270834" y="1883047"/>
              <a:ext cx="3386160" cy="39564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61114" y="1861087"/>
                <a:ext cx="341388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932794" y="2267527"/>
              <a:ext cx="2971080" cy="239472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16594" y="2250607"/>
                <a:ext cx="3004200" cy="242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1" name="Ink 20"/>
              <p14:cNvContentPartPr/>
              <p14:nvPr/>
            </p14:nvContentPartPr>
            <p14:xfrm>
              <a:off x="5699194" y="1590007"/>
              <a:ext cx="1787040" cy="15840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691634" y="1567327"/>
                <a:ext cx="181620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5" name="Ink 24"/>
              <p14:cNvContentPartPr/>
              <p14:nvPr/>
            </p14:nvContentPartPr>
            <p14:xfrm>
              <a:off x="7127314" y="1413607"/>
              <a:ext cx="313920" cy="40356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11834" y="1396327"/>
                <a:ext cx="351720" cy="44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1" name="Ink 30"/>
              <p14:cNvContentPartPr/>
              <p14:nvPr/>
            </p14:nvContentPartPr>
            <p14:xfrm>
              <a:off x="3928714" y="4092367"/>
              <a:ext cx="1643760" cy="155880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09634" y="4082647"/>
                <a:ext cx="168552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3" name="Ink 32"/>
              <p14:cNvContentPartPr/>
              <p14:nvPr/>
            </p14:nvContentPartPr>
            <p14:xfrm>
              <a:off x="8803474" y="1353127"/>
              <a:ext cx="531360" cy="63216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784754" y="1333687"/>
                <a:ext cx="572760" cy="67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4" name="Ink 33"/>
              <p14:cNvContentPartPr/>
              <p14:nvPr/>
            </p14:nvContentPartPr>
            <p14:xfrm>
              <a:off x="5200234" y="3918127"/>
              <a:ext cx="268200" cy="308160"/>
            </p14:xfrm>
          </p:contentPart>
        </mc:Choice>
        <mc:Fallback>
          <p:pic>
            <p:nvPicPr>
              <p:cNvPr id="34" name="Ink 3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95194" y="3903367"/>
                <a:ext cx="294840" cy="3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5" name="Ink 34"/>
              <p14:cNvContentPartPr/>
              <p14:nvPr/>
            </p14:nvContentPartPr>
            <p14:xfrm>
              <a:off x="6309754" y="3768727"/>
              <a:ext cx="972360" cy="406800"/>
            </p14:xfrm>
          </p:contentPart>
        </mc:Choice>
        <mc:Fallback>
          <p:pic>
            <p:nvPicPr>
              <p:cNvPr id="35" name="Ink 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289594" y="3746767"/>
                <a:ext cx="1014840" cy="44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511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56514" y="220927"/>
              <a:ext cx="10996560" cy="65368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6794" y="200767"/>
                <a:ext cx="11026800" cy="65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8" name="Ink 127"/>
              <p14:cNvContentPartPr/>
              <p14:nvPr/>
            </p14:nvContentPartPr>
            <p14:xfrm>
              <a:off x="4964794" y="5578447"/>
              <a:ext cx="4057200" cy="17316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48594" y="5558647"/>
                <a:ext cx="4093920" cy="20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491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52074" y="134527"/>
              <a:ext cx="10318320" cy="60796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6594" y="114007"/>
                <a:ext cx="10355760" cy="612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0" name="Ink 79"/>
              <p14:cNvContentPartPr/>
              <p14:nvPr/>
            </p14:nvContentPartPr>
            <p14:xfrm>
              <a:off x="859714" y="3845407"/>
              <a:ext cx="7679160" cy="327600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7834" y="3819847"/>
                <a:ext cx="7716600" cy="37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349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7234" y="119407"/>
              <a:ext cx="11766240" cy="6468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7434" y="102847"/>
                <a:ext cx="11805480" cy="650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4937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04554" y="29047"/>
              <a:ext cx="10993680" cy="178884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474" y="13207"/>
                <a:ext cx="11031840" cy="18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8" name="Ink 27"/>
              <p14:cNvContentPartPr/>
              <p14:nvPr/>
            </p14:nvContentPartPr>
            <p14:xfrm>
              <a:off x="9629314" y="207607"/>
              <a:ext cx="0" cy="828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125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04674" y="166927"/>
              <a:ext cx="10788480" cy="51523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954" y="148567"/>
                <a:ext cx="10828080" cy="519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961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" name="Ink 12"/>
              <p14:cNvContentPartPr/>
              <p14:nvPr/>
            </p14:nvContentPartPr>
            <p14:xfrm>
              <a:off x="452554" y="275287"/>
              <a:ext cx="11592000" cy="605952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4634" y="255127"/>
                <a:ext cx="11619000" cy="610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175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45594" y="85567"/>
              <a:ext cx="10481400" cy="6615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1194" y="69007"/>
                <a:ext cx="10516680" cy="665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027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213954" y="624487"/>
              <a:ext cx="542880" cy="19670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3794" y="606127"/>
                <a:ext cx="581400" cy="20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5959834" y="508567"/>
              <a:ext cx="166680" cy="13968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6514" y="489127"/>
                <a:ext cx="19656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4353154" y="783607"/>
              <a:ext cx="244800" cy="1551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34434" y="768487"/>
                <a:ext cx="27864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" name="Ink 10"/>
              <p14:cNvContentPartPr/>
              <p14:nvPr/>
            </p14:nvContentPartPr>
            <p14:xfrm>
              <a:off x="3993514" y="2155207"/>
              <a:ext cx="103680" cy="17712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76954" y="2135047"/>
                <a:ext cx="1404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" name="Ink 15"/>
              <p14:cNvContentPartPr/>
              <p14:nvPr/>
            </p14:nvContentPartPr>
            <p14:xfrm>
              <a:off x="1713274" y="3199567"/>
              <a:ext cx="186840" cy="15804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98154" y="3186247"/>
                <a:ext cx="21888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8" name="Ink 27"/>
              <p14:cNvContentPartPr/>
              <p14:nvPr/>
            </p14:nvContentPartPr>
            <p14:xfrm>
              <a:off x="4935994" y="2385967"/>
              <a:ext cx="181080" cy="20484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22314" y="2369047"/>
                <a:ext cx="20628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0" name="Ink 29"/>
              <p14:cNvContentPartPr/>
              <p14:nvPr/>
            </p14:nvContentPartPr>
            <p14:xfrm>
              <a:off x="7731034" y="4518247"/>
              <a:ext cx="228600" cy="21564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24194" y="4499167"/>
                <a:ext cx="25488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6" name="Ink 35"/>
              <p14:cNvContentPartPr/>
              <p14:nvPr/>
            </p14:nvContentPartPr>
            <p14:xfrm>
              <a:off x="9532834" y="692167"/>
              <a:ext cx="1882080" cy="230256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512314" y="673807"/>
                <a:ext cx="1922400" cy="234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0" name="Ink 39"/>
              <p14:cNvContentPartPr/>
              <p14:nvPr/>
            </p14:nvContentPartPr>
            <p14:xfrm>
              <a:off x="8305594" y="410647"/>
              <a:ext cx="502920" cy="161496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84354" y="390847"/>
                <a:ext cx="543960" cy="165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3" name="Ink 42"/>
              <p14:cNvContentPartPr/>
              <p14:nvPr/>
            </p14:nvContentPartPr>
            <p14:xfrm>
              <a:off x="7057114" y="774607"/>
              <a:ext cx="218160" cy="172080"/>
            </p14:xfrm>
          </p:contentPart>
        </mc:Choice>
        <mc:Fallback>
          <p:pic>
            <p:nvPicPr>
              <p:cNvPr id="43" name="Ink 4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037674" y="754807"/>
                <a:ext cx="25740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5" name="Ink 44"/>
              <p14:cNvContentPartPr/>
              <p14:nvPr/>
            </p14:nvContentPartPr>
            <p14:xfrm>
              <a:off x="1227994" y="420007"/>
              <a:ext cx="10050120" cy="581760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01354" y="394447"/>
                <a:ext cx="10102320" cy="586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4" name="Ink 73"/>
              <p14:cNvContentPartPr/>
              <p14:nvPr/>
            </p14:nvContentPartPr>
            <p14:xfrm>
              <a:off x="1819474" y="2670727"/>
              <a:ext cx="4390560" cy="3626280"/>
            </p14:xfrm>
          </p:contentPart>
        </mc:Choice>
        <mc:Fallback>
          <p:pic>
            <p:nvPicPr>
              <p:cNvPr id="74" name="Ink 7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99314" y="2650207"/>
                <a:ext cx="4433400" cy="36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83" name="Ink 82"/>
              <p14:cNvContentPartPr/>
              <p14:nvPr/>
            </p14:nvContentPartPr>
            <p14:xfrm>
              <a:off x="665314" y="5583487"/>
              <a:ext cx="11194920" cy="114192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47314" y="5560807"/>
                <a:ext cx="11234160" cy="118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68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582514" y="46687"/>
              <a:ext cx="10779120" cy="44272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0914" y="31207"/>
                <a:ext cx="10822680" cy="446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349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" name="Ink 12"/>
              <p14:cNvContentPartPr/>
              <p14:nvPr/>
            </p14:nvContentPartPr>
            <p14:xfrm>
              <a:off x="575314" y="74047"/>
              <a:ext cx="10826640" cy="653040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5154" y="55687"/>
                <a:ext cx="10856520" cy="65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2" name="Ink 61"/>
              <p14:cNvContentPartPr/>
              <p14:nvPr/>
            </p14:nvContentPartPr>
            <p14:xfrm>
              <a:off x="2049154" y="3311167"/>
              <a:ext cx="0" cy="2880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540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00594" y="168367"/>
              <a:ext cx="11047680" cy="47494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0514" y="149287"/>
                <a:ext cx="11075760" cy="47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8" name="Ink 117"/>
              <p14:cNvContentPartPr/>
              <p14:nvPr/>
            </p14:nvContentPartPr>
            <p14:xfrm>
              <a:off x="1938634" y="5315287"/>
              <a:ext cx="1492560" cy="96120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27474" y="5294047"/>
                <a:ext cx="1524960" cy="1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0" name="Ink 119"/>
              <p14:cNvContentPartPr/>
              <p14:nvPr/>
            </p14:nvContentPartPr>
            <p14:xfrm>
              <a:off x="3259834" y="5277127"/>
              <a:ext cx="200160" cy="1244520"/>
            </p14:xfrm>
          </p:contentPart>
        </mc:Choice>
        <mc:Fallback>
          <p:pic>
            <p:nvPicPr>
              <p:cNvPr id="120" name="Ink 1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41474" y="5261647"/>
                <a:ext cx="231120" cy="12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2" name="Ink 121"/>
              <p14:cNvContentPartPr/>
              <p14:nvPr/>
            </p14:nvContentPartPr>
            <p14:xfrm>
              <a:off x="1897234" y="6298087"/>
              <a:ext cx="1474920" cy="41400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79234" y="6275767"/>
                <a:ext cx="151524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24" name="Ink 123"/>
              <p14:cNvContentPartPr/>
              <p14:nvPr/>
            </p14:nvContentPartPr>
            <p14:xfrm>
              <a:off x="1871314" y="5332567"/>
              <a:ext cx="1522440" cy="1014480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52234" y="5320687"/>
                <a:ext cx="1553400" cy="10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6" name="Ink 125"/>
              <p14:cNvContentPartPr/>
              <p14:nvPr/>
            </p14:nvContentPartPr>
            <p14:xfrm>
              <a:off x="1965274" y="5417887"/>
              <a:ext cx="1406880" cy="876960"/>
            </p14:xfrm>
          </p:contentPart>
        </mc:Choice>
        <mc:Fallback>
          <p:pic>
            <p:nvPicPr>
              <p:cNvPr id="126" name="Ink 12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46914" y="5400607"/>
                <a:ext cx="1450080" cy="9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28" name="Ink 127"/>
              <p14:cNvContentPartPr/>
              <p14:nvPr/>
            </p14:nvContentPartPr>
            <p14:xfrm>
              <a:off x="1947274" y="5370367"/>
              <a:ext cx="56880" cy="87372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30354" y="5353807"/>
                <a:ext cx="95040" cy="9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29" name="Ink 128"/>
              <p14:cNvContentPartPr/>
              <p14:nvPr/>
            </p14:nvContentPartPr>
            <p14:xfrm>
              <a:off x="5589394" y="5398447"/>
              <a:ext cx="1359720" cy="10548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78954" y="5380807"/>
                <a:ext cx="1389600" cy="13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1" name="Ink 130"/>
              <p14:cNvContentPartPr/>
              <p14:nvPr/>
            </p14:nvContentPartPr>
            <p14:xfrm>
              <a:off x="5628994" y="5512567"/>
              <a:ext cx="1426320" cy="1044360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610994" y="5489527"/>
                <a:ext cx="1466640" cy="10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34" name="Ink 133"/>
              <p14:cNvContentPartPr/>
              <p14:nvPr/>
            </p14:nvContentPartPr>
            <p14:xfrm>
              <a:off x="5629714" y="5409247"/>
              <a:ext cx="1350360" cy="1149480"/>
            </p14:xfrm>
          </p:contentPart>
        </mc:Choice>
        <mc:Fallback>
          <p:pic>
            <p:nvPicPr>
              <p:cNvPr id="134" name="Ink 13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08114" y="5394127"/>
                <a:ext cx="1380600" cy="118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7313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Ink 18"/>
              <p14:cNvContentPartPr/>
              <p14:nvPr/>
            </p14:nvContentPartPr>
            <p14:xfrm>
              <a:off x="1083994" y="363847"/>
              <a:ext cx="10493280" cy="600264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1394" y="346207"/>
                <a:ext cx="10527480" cy="604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2789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738034" y="189967"/>
              <a:ext cx="11392560" cy="590148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6434" y="169447"/>
                <a:ext cx="11429280" cy="594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" name="Ink 15"/>
              <p14:cNvContentPartPr/>
              <p14:nvPr/>
            </p14:nvContentPartPr>
            <p14:xfrm>
              <a:off x="4324714" y="557887"/>
              <a:ext cx="0" cy="4500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4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03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826594" y="282847"/>
              <a:ext cx="10532520" cy="49964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7154" y="263767"/>
                <a:ext cx="10576080" cy="503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308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24874" y="170527"/>
              <a:ext cx="10713600" cy="5994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1914" y="153967"/>
                <a:ext cx="10750320" cy="603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6899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918754" y="90967"/>
              <a:ext cx="10915200" cy="2187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4714" y="75487"/>
                <a:ext cx="10943640" cy="222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717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3890</TotalTime>
  <Words>0</Words>
  <Application>Microsoft Office PowerPoint</Application>
  <PresentationFormat>Widescreen</PresentationFormat>
  <Paragraphs>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41</cp:revision>
  <dcterms:created xsi:type="dcterms:W3CDTF">2020-04-13T00:26:45Z</dcterms:created>
  <dcterms:modified xsi:type="dcterms:W3CDTF">2020-04-15T17:17:00Z</dcterms:modified>
</cp:coreProperties>
</file>

<file path=docProps/thumbnail.jpeg>
</file>